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omments/modernComment_10A_AE6DAA0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52" r:id="rId2"/>
  </p:sldMasterIdLst>
  <p:sldIdLst>
    <p:sldId id="260" r:id="rId3"/>
    <p:sldId id="262" r:id="rId4"/>
    <p:sldId id="259" r:id="rId5"/>
    <p:sldId id="263" r:id="rId6"/>
    <p:sldId id="267" r:id="rId7"/>
    <p:sldId id="268" r:id="rId8"/>
    <p:sldId id="269" r:id="rId9"/>
    <p:sldId id="265" r:id="rId10"/>
    <p:sldId id="266" r:id="rId11"/>
    <p:sldId id="264" r:id="rId12"/>
  </p:sldIdLst>
  <p:sldSz cx="11520488" cy="64801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6F2EB9-0F9D-11FF-3725-6E6478E33E3F}" name="Robert Hennings" initials="RH" userId="0c30f06d2451ee7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3"/>
    <p:restoredTop sz="94710"/>
  </p:normalViewPr>
  <p:slideViewPr>
    <p:cSldViewPr snapToGrid="0">
      <p:cViewPr varScale="1">
        <p:scale>
          <a:sx n="150" d="100"/>
          <a:sy n="150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-Arbeitsblat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Tabelle1!$A$2:$A$13</cx:f>
        <cx:lvl ptCount="12">
          <cx:pt idx="0">Vereinigte Staaten</cx:pt>
          <cx:pt idx="1">Mexiko</cx:pt>
          <cx:pt idx="2">Brasilien</cx:pt>
          <cx:pt idx="3">Argentinien</cx:pt>
          <cx:pt idx="4">Australien</cx:pt>
          <cx:pt idx="5">China</cx:pt>
          <cx:pt idx="6">Russland</cx:pt>
          <cx:pt idx="7">Indien</cx:pt>
          <cx:pt idx="8">Schweden</cx:pt>
          <cx:pt idx="9">Frankreich</cx:pt>
          <cx:pt idx="10">Vereinigte Arabische Emirate</cx:pt>
          <cx:pt idx="11">Namibia</cx:pt>
        </cx:lvl>
      </cx:strDim>
      <cx:numDim type="colorVal">
        <cx:f>Tabelle1!$B$2:$B$13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D1BA29BA-7447-A242-BD89-69E2A6C73841}">
          <cx:tx>
            <cx:txData>
              <cx:f>Tabelle1!$B$1</cx:f>
              <cx:v>Datenreihe1</cx:v>
            </cx:txData>
          </cx:tx>
          <cx:spPr>
            <a:ln>
              <a:solidFill>
                <a:schemeClr val="tx1"/>
              </a:solidFill>
            </a:ln>
          </cx:spPr>
          <cx:dataId val="0"/>
          <cx:layoutPr>
            <cx:geography cultureLanguage="de-DE" cultureRegion="DE" attribution="Unterstützt von Bing">
              <cx:geoCache provider="{E9337A44-BEBE-4D9F-B70C-5C5E7DAFC167}">
                <cx:binary>7Hxpc9y20u5fcfnzpUKAWE+dnKqA5Cwa7YuXfGHJksIV4Aauv/7tkSx7NFGk+CZVJ/fWK1uyhyQI
sLvR/fTTTf37dvzXbXF/07wbdWHaf92OP79PrK3+9dNP7W1yr2/aA53eNmVb/mYPbkv9U/nbb+nt
/U93zc2Qmvgn7CLy021y09j78f1//g13i+/Lo/L2xqalOe/um+nivu0K275y7sVT727Lztjt8Bju
9PP7kxudfklv3r+7Nza109VU3f/8/tk179/9tH+n3836roCF2e4OxjrYO8CeR4lESD5+vX9XlCb+
eh7xAw97CLlUuA9f+GluWAqM/xMLeljOzd1dc9+2777+uzPw2ep3jqdt6T8+vF9uV3ryy8Oj/fRc
uP/5994BeNi9Izvy35fMW6f2xa+amzktniTwN0gfuQfew5cLct0Ru0NBLQ/y5uxFucNK2rRI781r
i3lZ8jtD92S/c2Zf+urivy/9i65tixtz99oj/5j1M3LABPNcKdxH2+fPtCD5ASfUc7l81MVWSY8b
79H4/8yCXtbB95F7Kvh+Yl8DF9f/fQ2szd0bJvdj8sf4wKOYulh8F/DOLuDywGMe465HHzcBqGdX
/m8v52XpP43bk/3T4X3Jr0/++5L/cN/cpyaN7f27X5qbL+k2LL0Lddrc2Psnofx1f4TJAQgaEy7p
S8EAnBIcJuJbqBBPUz/uh//bRb6spdfvtqe71y/e1+gv4T9Ko5f2BtRo3vWlefeLvm/S/G+M8J48
oLCBOPH44ybynvk4R8oDFwnYZ5I86pz8oVJ/cJ1vqvXF+/2xYl+8fF+115f/fdXuxNG/Daf9FaTw
BmZ5WU/wEA/j9vTxdHhf7v8EgLBobkwOfvI2eTLhv+4SCTtgmAA+wM+xAT4gVHicCf7VU8qnOR99
4Z9by8ui3x27J/7dU/sqWPwDMJqfpObvdF7sgFLpcfTknEDKOwABud4Bp55HJDi1XWTw5jJeFvzX
YXsy/3p0X9z+PwAW/NK1trl5Kw/4MVDmYHrAsXCJ8F5OCT1yQKSLOMj9IaKg57L/c2t6WQG7Y/e0
sHtqXxW//AOw8eVtMtzfvZ6Q/ZgiqDxgnEiOKX70MQC3do2fHFDsCir4d7C2uwf+zIJe1sL3kXs6
+H5iXwOX/wBEdXw/pnn5ZIx/3fUDNSKBGgH3Q58J3kEuBkwl2fbP03SPXv/tJbws8adxe/J+Orwv
7eNP/32Q80sTb63N/K0JoQO+RUpGpEAvZuQOZOySgXei6Csvsuf4/+SqXtbCs8F7qnh2bl8fv/wD
Iu9OBvQVKD+Z5l/fCf+bQwD7+jti8Q2q8Y9pyG+EbHBjb8IHJneHiXz97IPlAru8N/Qr+nlR1Y9B
YX3383sBEeQbPby9wzPQtLwvm3hnOz+NuL9p7c/vAQhzLAmGsM8ZYURAnjjcP5xxIYN0PSkEI5ww
V8IZUzY2gUHeARWA4FyPYUqEwLCAtuweTqEDl0qIYBwj4lFK+Dfm/Kwsprg03wTx9fM70+mzMjW2
/fk9LOX9u+rxuu06IUhCgosp0NRMYIaZ2J6/vbkAeh4uR/9H15nkvdc14SxsnS+LKXP7xcAr9iGl
LbGLpIvc1q/j3mMLRprxGveFuIEVj+tIlBlW/cySROVJRxyF2Yy7Q9flWbFpc09+olGXFspaLXNf
pDKnSxPnQ6Po3PenI+ZtreIYV0bpuBW/2oJ5nWqlO9HFLOvo2AjZWtUMNplVwkun9HXOK0/l7jAe
WYu8SAnUYT/mqM9Phz7KVmnvyiPLiukkxnV5Q2hW/1ZWZggyJ3Fv5nnyYtWkIv9cSlN4ik/FYBQv
EvckTfPxs617fi2NHtJlEiVZqfoskVqxKU5TFQ2Et2oo9EzUGOv2huU1ukuMRkQ5c6o/YguqVu4U
e4OK7KyNGlFfR4FIWp0oZJv8E03YvDFpztjawahepqg4xaQRtd8NsjnECdH5UrfGOWkKOpRKlll2
l2S5MylGyHTYsEq6yu0tZ2EyTG3hg1QR8im2Q+GTxun7gHqyTZWNjJcq4ggsw6zwvCiMTFeZBTNe
dVxWadyryunwr6Q1KFMlK5pz7vLYCb3WLT9ldm7jwM1JQVWNrThtco85fhGLZPZr3Y6NGol2ceg4
pPnolVR+KcY+d1Xt5bGrWj2gm95BqPHjRIsoyJPBHvZJI9gqcqfBVV6V6cRH2NhOFTWpheK6m89Y
ixFVZpiGaiUykrUq5rkhC2cweNWP5YAD5g6F8Es0i2tthlT7TpTx2Jckz3IlLJrSwHCTOstulNwJ
CHF4fVi31QQTUTdPVW3KWvtVKdvO76OuwitbF/ViJLIclet6og8TmdgcDKURsZJZgy/FYPmFGW2y
NjDxxRiNiVApNt7kMw9sLI7TqfV52/bXY97Mvc95NoHOZafZ4ZyYrPMzl5ObIp7c1I8445tadFET
TkyU2sciagtFGeU6pLryUj+ZHXHM55LlPhm4mBSuIoRUVDhMqJy387zK6imKFUkbSlelaFjsT8Yz
QiU6T9JwImj81dhRfq4c7NQ+saIA+bSkZSqSUw//L4Zp4U6N/NLMFu5Ud51UyVQ1x7NnEPVTlLkr
q/siD4eshG3rsXHASrKEJ6F0xum3fETpZ97Ndap4b62nsqyh0zphMqW+dMFDqNmtm99QLArPz0qH
5AGiOYqDvsTwNIXnlIXfpRH9yHVpct8jY5YpK0kNwiSk+dCatPit6AfnV93a2lNDU0X3tqpYqWAH
Die0x3MWFBWjnt+1pUZ+3mS1Vrlsik5FKUo+ilziwR+8miGfj4kb+9YmXefnKYpnJYusiIN2Jhn1
CyRm15+QKWeVb43HNzRr+aEhtsaK2IQkvpf3Y6EqMsA+pdKZz8Q4Dalf00TrwBVWuwr2aNcoLhwT
BSZpubtmrRiypU2bLPKrQhC+KOcSD4vJicE1sWxm3mqSeRqrcrLgDr2YNEXYzI0hfkoqXflzNTjN
Ipkz3i+ieizkwu1z8qmkTU18Icb0g7ClvCsjt/sEoZM4weCmbb9kLo3xAmKLvZLjxFI/K/qcrbrK
YhN6U9eiReRkfFiYCcUVeB7Xy25hOWO3TplOx4XLWvLrKEk3KHjw7iLheZyEunL6YdWU3ewt42JG
9oI0CViI40yUnXVjl3ZrEKNzY6AGnC+GoR2qQOZFfeemg/Vh+miRaaaDukrPSV2M4ITrLkN+UnIN
lqntCseTVDRyqd/MKajVczGoj8pExTSLFKN6mY4lOZpLc5wNmKhaR2sKqhep2YhyOpPYC2U8qTpF
g0K6O8ljL2CwjXXVn5LavW1hbpfmvfIydJg33dLrkjSIokElDBbQ50PgCbNhVQo+QGfKk/NpW9Ui
TONq0zb0E3HJ3dSayzH3YJNWix7hGxSf9bY+1vlUqHRaeW2ybm22rmIZTr2G7WB8FBenYzqFuk4+
Nb1wAkvresWb4aozEUpVlo4rjxWdb8xFrx1wbTVVRSSOTeJhv6hp6NbgYLpboVPj930ZDBJmK9x4
mTWD0kMkDqWXfaSTlyxs4fawLYsAR3rhzEwNuUeCOS+C1psO07nKD0nrOYdCd1dxTrSipA2qcihX
Q77CpYadOjXrPJ5ilRixamK9KER/0aJu3TN5KFEFvieLfTJ+mXvX+mbg0xrGf4ya+GObkVZFhlwW
eXrY82Qjcu8o76deuWKW4GunZV+PrnJcuG0Vk/OkGG+pk5lQ90kr/YGinivatB+MGyujYaM2NnQI
XiQ9gS06b7LKPSwM2gzIQb42SFWUnHbJAFYDHsfNzTqOWlYpIepPjVMGOsvvSybD2i1WXYZX7iQ+
VC0fFZuTxp+0yD/MLvFdVp22OA1R6nlqFvoYfJGn2KjTMBmzMkzmIfcTgz7w0hpl0RbIFPY2LfFF
U2vhd7AZ/W52A+4Ui7qsr3qcfQJ36lMmk7Vj8Hk/uA0goxJ8QEohTteEewuAPpc1Lzd1XdzgIvk4
RlZAgwVCVxw7fktwp5gnpNIJ6pQjxuN2cLsgk4nf0XI87xO4ZwUbKCy7ekhhN2Ky0V1zK4iT+SXv
0fGA0KTs+IlUhQGrZvcwXZCJ/CRJG8MD21MZaBoBRNPoOEMk9JKoXgqAGwGunLvZoYGphnAu5ugQ
V0112RIO0ATPfj86h05+RrIhUca7yNxKtYXsUlViNpUAWcjnrunnozmPg7wefFHUncrNdI7JsNBZ
EiCDG2UE6DAz5Eybatk0J03cx2tGvBMz537l2HVTGAmST7/MaXI8a6vmCMLGGJ84jK7txM64zXwA
GKk/Vm5gtHeJqZn8ZBgCzOIwIbwLk2quMkA/sZpykSi3tjggZYSVzfXKdq7CTn48NfEmz9kZRvrC
8Ei1PA8peNTYlWcY4gyVjcoRav0uyleyBmOT9TKegkTkyit+TXK8cJr2GkDGJ0DbSia3phJHpDhP
pxOna8Ccy8tu8g5ZBOqn/Q2AQMdPZQuD05UXz8NZF38oitTnqFlEjV108s4p7dHEsrCzUXRcNHTj
2mzhFFr7YopUh+8H5PmFISisk7xWbTJWCmJMtWxnPCvTdCsUt2Fmejfot1O1qfk1kuUZqWIXLSNv
jpXnsiDOmVz0Q35Ke4jRki2KNgLPjOfbvJ5Sv8rpHCBMOjU1AEbc2d6ZNlmUQ9UH2dwBRDZkJZk+
GWi7MWNjgrwAd9Kmn/SQNAE8WqnKIZcqp/UNQOt+JcubETtV7TN3kqliVie/cgsKWsezy++8wp6i
IaoTSAusFWHiuLhVYytcsyjzrplWDdP5r9LNpfAzVohs0ZRyDNPWukmQlGwYfBt1zkLnGcSCturS
E9IPrfb7NCVG1UyT24Zm+gYRPfUhliyqQsYj1qio0nr0I0oLgFrGpE3QdwVaUda7zJcjg4hoOeaK
VFG7qYRGpXLG1juEBKa7B9nm/RqziKcBS6MhA6MU7DyLtf6toEjOKnKb6qJxmhmQp6iHWI1jbD64
BU/6I2cEeHXKotSecdknSdgWPbmscIyEKitJiiAZNcEqm8bqDraWO6uxKRp3oXs+a78z3ZSrUcCD
BRW3UeEjCA3nw4Db1kfWTqeFU/U21KiRNBitHocVhB5XBNMYd7UaSAYL1AYA0qFbMQJhUeAtsJQF
Zodlnjofh7l0TgCYTPUmn1ge6nbid8gyCDNV1VmtRiebv+yycs+S2Nuympo0Tr52gH37+J/jp7ay
h66l78e3PWTfP51W9+bSNvf39vim2r9yyzN8u/Q7J7FN779RFntswWM32h9QCa+e/HM8A+VAEUDP
BpTIhJCQmTPIxv+YeLg2qb2/ewe0lb1v3x2nQB68O+1sMYE7cdamvS++tTltc/0X7/5IUjicQgcD
JFbQziYYxR75xlIgBpU8F3lcQqWbeggDqfuVpcDiACMB9AST0OzGPRdOfWUpHGjQgs63bf8JdKoI
CnWoH+IpEMy/Q1NAm51kCBpagL4UwGFwAi1FuzQF7lod9ymLP9c9wOO+SegFarOTqp03Tl3fD5UO
y3m+jKZxWuaC+BnRoRV1o1LY8GFjvLsdSb9EnLy0HgGPLzBHUE4AgmZ3PUNjiTNNffxZ51W9cGJW
qIcfOQIE6eRcKN25H1+fE7l7k3JJCBQtCGcIpI4osOi7k7YeNg6gBe9qYs6GoibUemg+xFNSK9sk
kC/UI/FNDdGgNskH1iL/9QU854qgzwEYZsqhpgt5KJS52J4SdGI6EOkoLmY6KZn2Kqm9aUEgo2bO
2iUu5O2pdzJhd17/6MSUeQSMzAX1I/jz/MGbNk4QhqLDBWYOCjwOkH0A6lF5UX8p22HREnZJAYjW
Jfn8+swI7HTX8sCCQcEe8kDPnuTbtqrnc2c9oUY3iT7PFcR1+D4+/nW91j7342WvoiN6IkN6Ylci
YGu2Tpds3WzYmp84YRKIQPoydPzt8e111apZmZVVZ83Kwn9liNf4zCqrGFx42/u3ZywwK/dzs5Eh
CTiczr4Mn6ezYjMvx/Pxgh7H6ypEJ/NJfCSvx/PhrMzUdIbXvXJ8q7jfKx424e0Z3PT21sJ/R78L
QE5+GpzToPNF6CwiP/IBfYWeclYsbAJ36S7L0F32i2ahf8vWdWiDwZcruaJBtixXbay4UfOde4LW
08V4Op46G71hIT/Cx87KXU6Hg1+HnV/C3dAaoArcX4R07Sw8JVfzGTnx1ts7QTbu/7balKpTwufB
9jIZ1Kt6064K/1KrzBe+t06WkU/X7CRZyqt2NSjzhg1vi1A7nuSrPrHLpPTAn4E9PddnKgE71dQp
zhfB6VWq0Kb2y2V83n9JR9+zEOKUrEINBN9mXsXhrCAHUACCFvMqDcslXBrWfra4X54cTipRjX85
qWEVB8afFBwIszAPJlh1ASI32+/jCfmDOk+Uk6nBKnMtzwxRKXwOhpUTxAvjb8euVq8bLoFy8v5z
ehSaABm0nYEP9rYedYfYrYgebNR7+hy4gtj36CAOx77O1rI0yyFN2qCcsgnYV/HFurY+evyhk8Ok
08n64VM7DZ9N3LfLWqcW0oqyC1Mz9T4aK6Ac+lJWiqHaXUdo8Bs8locPP1BmbxNcxZCfwg51ucdU
w8E1wDYiG4uG08hk7mEEijqUcfv1hykhRZujmAffjz1cV4+deMMC6HM39mABFMh1iSGuQfDie5KJ
ZjNmE1Ax54SgQ4c4R8QkF5lNjoS+d6y9RBENeJqfeA46xnS+bFOxmOt1Dxn83NY+ng8z9y5OvCND
hiuemZuylOc1Tw9RLjedth+7EgBjOxTKfEnJ8Lm1elWOSUCnZpE23YksGdC+HwTwiCHy5Bl0Di7r
agQsOCdL5gED0Y1Ho80XGUnDgURhmZzSvAuh8z6MYhKWnPmW9asikqF0XSA47Saj6alXAN9YFxee
MZeDLQ8Hr1CvG9VeBHoQnUAgOMJBdOBwt0a3Y1Q6E53EWCfnbg6hxgIZpTAwL4P7m2t5u0ntEtGz
ybLFGMv+jcm3IfV7pWKrMVAYRECOCUARD+9FHxENdBotikJKzejXEki3bB4qBYn5DImZtRcVSYC8
zvgbBrNnL1tQBrEPMQTIDEHRZc9e6NCIdhzofJq1+D7XkPYlfa0Xc4xPo7ilKrMeVbN8YIlatHxD
5M9nF8A2exJB6Ra2MfRTATx8LvKKdFFsOupe1SjHq4nEFxmQFBvUtVAGiIBd8DwQtaUlcPrlOp3T
7jinJVBRepNI5h0zYm4ImU0Q27lQ8VjdVlnVXmneZIevL/XllULbFzR+I/lQtNo1DiPctCwAP1x1
QAoLgIu+dl2jUo9vTJt+7nKqyrQ2QTFDTeH1qclzry4I3JZQsi1+ex5mUCB7LiU06EZg25XnhemC
YhiisOrn9SJIeaWXSUMh6uCYrHU+tyc6TSqlubmeTNFtYgPk9VB38oiX4PGbxG56gj6JyQzndsAN
kBB5C+k1fGRlUoeUDJNvJp4urTtdd7EuTqAP+1TUJDuHlDW6JvZk1sN0lMWHErK4yxIBsZRU8agy
MrmQstHMbwfTH87GuMFsWnvB4+jEZT0N4sm7fpDM1yrpV6T6WPLbzWZ2k5v/XJUa/u4nQM8u+X8u
VYJsgHMpoM9EIheyJg5x/I9TJb9Iq+q+saV5TIyeavwPedFLt/qaF0E7xQF0czEEdVZonqBbyPtY
vYVuFgmvAJEtLgVIjogLaPxrYrRtOgUg6UrOufAwpC3fEiM4hSGDgQ4wLDyBPCJ+pHwL0Pe5U9xf
+j6agWiZAtVOsnUH251kiqN7DSwzMZNyEqPQdJLzAA/BVPvTfF3HC9eEsgkyGorEp9FhUaqkVIT7
FuJKvuK3OVPEXUt2UddnLDqZ5bKKFClWfP4ouqOM36V9CeaPVGpva3KOyFEUX/XROomDmPso9xG9
SZNLIBSd7oRXhzXetOysBOIrO+vbTQ4/N060mdPTdlwKAUAp2myrhDg9AXoW6rGzP9sTTpaxA8Rc
/oWbVRRdDPIDBLjSuc8bozpy0swT1ImBLewXVXGsszPSrxla9NGGliEzVyNVQMnjOnCyFW7WyXCD
+1o1JQTIqPWz7kJPl4l3NbtrJ/+I5l/7fM2T46hdabtm0yYelg3cZ1iwapUVUOY5YihSc/EBeBKc
+3ZUZX4KmSZLF4SeJvIIcsxtybtajcmhNxxP/dkENdAoSJLDuf/slECgARbqF152xh0VeSver5r5
U0DjlTMebv+Wi5l8TMbzLr+qoDrqZButjw09achl3V5GxXGWrBzqZ3mYQP3BKFOrfA5stpzYYeOs
eKVwflyhBa6WdXL6d/mQfyCJAsnpa57g4w1Qpu27zty9W3S2+951u3UFD2Oftj5nB4hhzIB6wEK6
u1ufiwMkEIM9v0OHOAhePgNASYEtgX4KACjet23vIALv5GDEJacMBlKKfmjfPw93FLwKxVAiFgza
NjzIyvdAQTzwLk2Ra6+zLjOZajyIQqNJOdQXxrFbym1tIRvjOA/nCfdf6q7pEiXcFmhQj+XXUW3r
k2L09AWa3HnZcq8Jd4T6NersNpZsqYgdsLZdIPS0bEkCCRQRvBjzPB4PIywdav32us7sWYWgKySD
DpA5yHVN1q9PtYVfv5sKvLNwwZ9CE8seJrU9H6KYzvZ6cqYSuiiaOIzd5C1ws1Xs3jTSBQIC3DbB
oElvi352oO8w18xpgJf+0JdDt0SsJlCFGc7GunT9om3rhTt01QAVnSi/QsUkTubaOc6bYtMkEYVE
KTZr1OVzOM8JvdQCJO4gmQfZNOULHl3kvK42eZ+Bw4krz6/aJFomXU0D2Uv3LUy5zXGfi2zbWkQw
dB7BG6rQJ/78WaaIeM2k2+QD505yxzvjnQ1J1fqAwKE/JK2kSjt0CP0dPOjIVC37YvbjKXcDbYHj
aap5WbS68U13RUmfhX0ep49K/SHY8v8nyYu9V/3TVdffFN0uPnkY8M0pyQOg3ziFvBmTrbd5wiMI
3JXLXPBgcvvOMReg069wxKEHoGtohgZmFxDyY6fZE1ELgIRDbuMBhQvDgET7Eb/0u00CFK0rwB0J
WBwFFnnPsFpOKksraq+7AsoNeurYZvSi8ZLqjqzSrhVAW496yeKmPMO9Vx1C1aRaFBObz1pv7Ddd
nhd+kZhlHCeJL8o6P5LS1lcIjeaIG7cOGRrjFWmA903R7BZBRdvoqE5WObZQtXwj83u+54UgUOhB
gC0Z0ATA8brg0Hf3vEsaymCvkEtIvwHfaCPCTIhbd8icN5zY8+T260zCRVuuXGLoTHg+U6dbmQ1V
Ry+xLmiYJKNYz2OfLg2t9KaWCTuuumqy0K2C5jdypxceEmZklMI7vbDB5XZpO44tEVU5Cu1GlzSV
fWig7WtTRIQcxZRN4euu+ndTgZFBOgsNjBAVwFT2njIDu+llr+srZ2DQWjixG80S13dGaDZ6fSZv
ywZ8d3EgUA9LBLAcNgSC5FBsA9TOU/HSZbFmU32Vc6iHxe0aAvdCzPbI1G5Yj3pBJTQWeGvoR/R7
8rF2nXNUYj/LNnF0o/k9IcJvnHa1bVub9JnbJEHfQwJJ9EIXl7RLrkeqfU/zVVG1m0ynm6aPz2yC
U8g00dnrT/M8mm4fBhIGIL8x8HkwsdgL99BhlLEEFxBY8sFZcBd+B8AYGaz0ZEvoD3LM4vX5fmeN
Hof0Hd5mpR7fdofuCa8aRp5nU0OuXOgbXc7ROK+g3avYDDoy62oc5HkOJSUfN29ayPNgvn3SLXRA
BHaeyzx4wXJPbVk2Mhmn5KrjbAjjCjqoWmhceWO3od8bogB4BnwBvIyDJPTdPZ8GVajMHGfEV12E
yhW0huYrkjvzMtcc2r8ENMvQHBpXYklV3LA0bKMEaEwC7F+mm/SkgogZOtMSd/XND0qeAHnBMfS+
cQTvyO0TbNVYF12ZRfF1GsWlHxW2O+XIIX5U9Y1C3ojDHiUXDnf4+esT499JHspKEBsIhW/ABd6e
jSE7MzdhtLmGTBD6ztqAJtDXywdzXrfTx8brr7JimnweQ/vpVHjAGsfB4DUB1yRScdWdJYPXqmlC
N6Wtljn0IsQI+HSg8r6UbA6IgBJGVYcjZEGvr3yPlASbgRd1pQCLBeoJgLrcuoKdre5UUpB47qfr
muLjaGbLoaiCUsiTVg4baCXxKbTopA75CC1LD1P/L0p5D7+8ZEcLv+t5v4JfdQKW/b1F/uH6byAF
Xi+E16Y5ABHKtlnSE0hxIAE6AI1LUBOCUtoDfnlCKYgebK8WW/KQQTjCgFqfUAq8YQ8YBfqWIRA/
Nsv/CEzZqyZD+gS9VOBkBPUgPBDX2+LjHYvheZrRJB3p9ShKeURs2a6hwc8JTMbiCwp9zCucu+aK
pB4Uv8pcliti8LieoE/Dr92+CTo7I+iHQ838RoTcetbvYQtWBk4P0gwIXmDICN6Wer4yDT1L0Ens
2OvIhU6ZyPYdNKfU6Kxmfb5oHFK8sXme7/qv84E6IKGBd7b4fmSBLrqhn6ED5zpuTRcW0MGjdNai
NyDG3hZ9nAYqtNutCr80RGzJul2BJ1GVo8gk/XXF8zw0jiy9/2Hv25bjxrFlf+XEeecESZAE+Qpe
66qqklS6vDAky+KdIHgnv34n3T17XCWP63giTuyXPdEx7m6rDRIEFtbKlZlgdWxKfhhbw8nsZtOO
U7PdFqpBHHQSelsSdXfjFF3m7mJuTSTJiBIQ/yHuY3lePkSSgYwYWiY/S7o0BY2qSs+TmHLHLMzu
aarl1uUgQR4gG5CPtRYS56cdcvhroJ9L4q+TYKpoIROTGsgnkSRfjS9pejMrXBnPZWsNdsjRp+/U
0TwQuVX2XKe90+mpuiGiGffpqD13YDLf+BBfPrcJ2xAFaCYKBApgcvn9nxZ+2eKQa/KoPdeqivZr
oTZOW1PjxiiXpyu+9jIK9i9wTpQpcCq5HGUc00Eo8diehUHqlZpkA5PjTvdrHLQ3hlKWhODyoyKX
JBYQVdTlSC8Rtn5+o7nqB4Vr03SelAb4+dilHjV05V7OTGvdqzjEQJWKlWerlZ6NoTb8vJTaIJHK
5CmMQrWwE5IbNxohX8prE4gw0F04RxgGGDNXSYxGoaoB63I4G0R67SDmceuwDNJRRy9WYnGC+v73
S+vrhFvYw8CnwRxCs0q52l6qOWu9UeXTmY9p63YQYDqROlAIARJ6YxV/GQodRZCENAuZvA7pyNUK
aoU+NXrO+3PeFeiiJBp1ZnDT3FFr1BtvdZmFYhlhKKRn0FMr5lK5LrHy58VaibSKw6E7d1JZeCO1
pHXYGbUdQu9w4pMhuwqtKZN4Qdw/nM9lZHSoAPyB3QMQ/3LktO3iSsvq8VxAhBUobSc5RsNzT9On
+MZQXwI+htJlg+pomi2S2av5HCNQWa1ZHc+hFm5pkz0rfZSzkSaExQ15//17fVmYGAznp4F9gqMW
k3r5XrRSad5D8XLOxgo0SzRVSjtLaRNUU1Ft50QqNl1p8htL5hejKjpaHWgJ4gyn6tV3rOc5m0oa
y+c5K8L3bCi/kaROfJKoUiB1DXHoJJHP37/pMm0XYQEJBtgdgEgVvCyBSu5i7eAptL63hHzuo6i3
rQEc4Rl/QPDHo6job0OIgowC7airnLnsB8vU23AG1yq23BhNaGaSMfR+P4ryizWCedNRHYN4hSm8
inHhxElf6b1xTitzV3RgLkeyLbfVIU+6bV+DRPDSUh1s7iDOz6Mcuak8BWMLWnaE9GE8//5xfhEB
lkxBx6ZEKocc7nJqBYkrKeeFcTbBiG+SjM18dNT5Vg36y7dGqYujEuRCWOldvfWU0QFJfWuc49hR
kxXoFGST7Mz7AZz0IyZBXYlvaANFH1YJPdON2POrl/x58KudwhWaW0XdGOfS2mndltJ9FG/+dB6X
5sLSBFzqbAB0l/PYg6Yh51LaPpFRzv18roEsZCBUpLme/fE6xSLFxkdeqdDl7y6HkoZC0+Kss85i
QFWdqYvcQfDqxpz9KE4vN50KVSpQLKwMZPAauRxGoWmdmGiLnk2wgzIW57z9Hg15CapXSlPuhFxt
ambwWayHPC/8CjqsT1HmcssiZQRvgwtNe5G7wsrRpzPizIFgrPwo9BLcirJV5oKFWiwiezQzUE1i
PQctfxZZDjobaaeNVon+UHcGmp9oPTgJEAxIYzqJy0GUiKVlqLUhlId9bH2aPCluBbqvQQfvT5Bk
gqGi4pi8mmZdyUQ0k4GeyybnblWExK6rZrhxYnxJY+Gpg9iNOsFCIQPK7uUsl+hR1KrZWOcpROzM
QqUEDbHlVF2rVjKsYqFN7bYb5PmQhlkmXKXJi788WcAIgET6F6ns14CkLRUaWlx4DEAFV1UKlIm0
GRMpOuuDaq3QcWocVc6yQBp46WZx9sdVCswLgAfB7m4h2+ra8jw/ZQJcmwVI6m12lusoc+isyTb4
/pnz+w35dWIxCv54yLQBr6PbczmKOirhmKpNdo5xUkcsIpXupZMIg2zo9QOYcDXIImW4ImJU2RRB
A/YfjL+UpUtHBsDz1VvWk67lMy2zM4jYwJhaNI5FqW4SjiTHKCTLGcaRxoxw6VnESnRj9yrLurnc
vXh9dIMM8BUsYMFXrz/mgynFsZGe83hhdEk+jtd6QyOA7iOZqoc0jkD0ncJ02xHkDYaY80BMinZj
bX3dRIaJChgIFCA6Dcr5q68QVppeSfgKCl0go6RtmNrxxv/9XP9yFFCQgA3/oLJdreBhjiwhKFYU
F20BXcU4ris5Vbf/wSgLroZTGyTMHxXhT+s2H8Ay0s0sOxutpLABPTYnLWhz48tdQXdLorzkcmDu
Lw0cZHhXJ3IX9mB69nJ6nqTMhCiJNztJrxXWgJ0GcW1xmONq0e1OmvXEBxHv8sIqHo1ikL/JUIrb
PAxHl5ThJ6Vj/0nlThJsHCj4ndJcTp9KJqm+NpI5Y3pbT26eZPprE2aKHfaKqNjv5+wXuxAvA++e
5W2Wcv3q+4M5aJKwS8/FLHK/o9jrYwiwpYGYnHWTqkHuzd8LKOiqfupuhABlWV1Xm8CEqy8SRvAc
kW1dHWG8aMAkQt19LqGucjF3ECNLFWjNstJ6WaWAb0FGGoAvJntCH/Q970OQokM58aIsjP+DvYCG
Hmh6xmIEcT0XBpAfayjK9GzlMl014Nd5Q6yVN/bC12iO5YPc4Mc4C5J6OeO9Rce67efkPJsQNYbZ
GHuJFRWrpCjm1cz18cZ4v5hkuI8pmGL0NDTs8au02QDdAMu1bs7W0L9UVK8Zj1WdDYoxoetFjGel
7Z97Df4D6LWnaJvLMhtlsIdIzbMbp+kXVAY4DDQqABY1E6AljDou3z5OCpqnU9meI/RbBSiVbbNG
oVS4kdXEPlZ984SJQ1s80oqIVXF0jhMh31j0XxDJ5SlwlkMrA3RmEeFcPoWQ8J0zQtsFMoB6NBft
E9LTaDXIYF1D4ymgw4okX6uL0pv0LH9vOzI9hJL6vbTg/jG1p0mvrRuAGV1W+0+7AWcBsBzAtViD
qoZ842o3KHwwS5g39M8Up/026qr02WiaFuYWOggq4HWbRc+aulFKNg0T1AnQdD4bYtJapkDTHi+N
gnwvyi58jZVWblBx5vrOoDFpWD/0DSgURr4wv6NeeSi0EQ1OaYr5HQRkIKYhBZef1cjqRja3Q/kg
LK6AGUX0/NAMjXIE3FakwG/QLVKbioyM6Gjj2TWPxGuU5PE3jhP1IS94SpiYG/BkRpRpE5OrOW2Z
qofiBF+B8hXyDuU8mRZIY3rHY2hxCaw/bMVI4zdVbmcIE2Iwu/lolLsaXjDf+oKUOJV0lb+TeeIP
YHiSj5ZKkAqnWaG+k95MwGgzRu1dsSJx1Ga5hS631GGMUVUyktkZa2mbtCT+Vlm0KOB3geSc6N3c
M2FZ9YPU8GkEEltZs63HsxTbPK7SF7kswr9Kg/9tYfxf9NB+Onm+tDDuYXrZ/p/ge/79igO2/Gd/
dzK0f0BlheMAnC4QPSEVwHHxT/onbOQg6wS9yVjaTz/oYf/sZFDwLYCzWEinlhxZNbCb/9nJ0GRY
+6A2+ptOqv9RH2MJlP/an6Bz4KTUkCmCi2/9MOS+jBrzWIyoYuK1nMV97jVoequ5U86hKIO6VPri
EUS0ir9D1j+CxRlLiLvvROlU7qYqjWNyK4oticbPz7NME6LFAvGDygAaw+XzqESQUjKSdV0CIpzc
We60cStlVmc0rhhylA3wxlBnWWMdlPniPA4ExM1MsRJq2kqfhgYkQIM0zYAurVIojmZMTfpQKDl9
gsMPGjMOzuYk1uy616EzhiPKJOc30qmr4wmILQoMNL3x6cAeUPF9r97CUKEKt8qW5TEK5dIEey60
wcwqagKvl4kn36S+MVsInvWi74CBzLrVBGMzEykH4ZyHpeSOcEKCzUpt0Rsp5VWajjwA0OuPJE/D
9QlLR+Xy6SKryC3ak47xNlXH2a6KTqjrrKVx7k/t1EsdK+NaQwALcdpps93quSkOaZmPloc0AJ1j
Baof+a/n+v8QR/4f2Oj/lvm1PM7PNPe/H2/Z3P9Tol3Qw38XZnZvdRMvnNMvetwf/+FfgQbN/n8A
HQVlEivvgmsKwes/LBTbEL6AUL4oYP+b1gVKKdYq6AumYWo4oAl2499R5kdsAn0AzC4VdAKAhn8S
Zi7zQ2hOFAXFxY8oiLGQnVyuuEEpcpQKSXGqR7m2FaHAxMS87wcDEPUozBvZ4WUM+Ws0iImXnFdH
2X9d6xtpNKBLUhUnmjSZVxzVObobCAyqSLvjBKczAK7kr0Pw3+IZvxhTQ7FhgF5DobqXl9//qU4r
0jBWu2LMTv1E4cyCfu/Yjn7VJK7cc+onarZJrFtq2l9MK5pWS1NbVhHIr6e1N3qr40qen9RZn4O+
NVfwanpqJXOTJ4ZyK839oRP6V2zGvAIGh8EbBlzmFa2yy3dE0l2aaS4bJwuuDp6pOxCamdmHPDIw
6liTfiQGuJ3lcxfdK+ld2u3N9o6UgQ4XrNAG10Nt7Vl5gyFAGjpd/GFGHyZ/HMVT3B3kftX2n0Rb
mYszhYPImKcPWnNnxBsYdcGuJoFbTWzXhW82L3ML54uoglOBDfpNvWpiR9umRx67E/lAMqX193G5
z+O7mb4Ykj9Xvmn6oX4i1KnUo6ydTD1lDQpCoapsqI4tkIosdjoaJP6oBlIUOzhnbHIygdT4dE0q
NOoLxumddZ7fjBjuJq095uvkRXvK3tXKzqTDrH/LpWKXGJWN5EzwA7wqbK34bsovk3mvm28ChkMT
evFldVTFu0gzp4HytlK/9+EreIestFjUeQ1Zwase9j2AqsVzOB/D0oEvBuiCSCx7vLFuS9MzzPHA
5HmSwBgb14Yxs3yumKVs5GpdZaw5lImtwt5IsnkU2ZHlYS1ElVNnGy106PDSQU68qCOchK8Aw/wU
mw5/LYff9Kj/WiWoQpb6jGo4wq9KM5FGMPgZLOMEXzW4cYD9yLRmCp1J1iB2DUPNM5sEyscBoqlJ
Eg+81fobz/BlX2AzLEo7pDUGeqjXfMSJtm2WTYZ2as23dmpjux2a2TaqwWKL0eKNiv9Xo+GIR1iz
yLIJr0ocXVpUY3NtnPLOegzjCpQno6vssk+3I7RgN0b7EmhAqwNoC+0A0guklcvT/BRowoHifCZj
/jCCas7IKBytpY+0ClftAE21lTxONeqUGx91KWEvtj5GNRX8ieARagvIdzkqTOJKWcto9gCIEZ2i
IC5689FaoHAYIQIgTpsZbAxjdJtsCNANxVqu4oek6I/GADu5pjPJqmgz7o5J7xhjevr9812VmVh0
FoyyQFHGiqMK8ser8JuoulRkKPTuy2pHO3jV2JTYrRnoqmMRG4ZYmhxMWaB440oe3Cp04AkVVy7U
QFiEcJHqWA998X0LIh+k2cWu3ihrsdLX1Afm39VOLGxrZ3R4Rxs/WAMhg+57cETPFBs+cpDJSmvD
k6HPY6jspQ9p26x5oEPevG/eo/t4rW7q13wdeRCnu8JVqV3C65KixnXCk/7y+9m4Zq7+PRuUouMF
gToUZpdfK6rAX5lEZt2bj1Aakm8RSIcq49gCEJ6CCfhJN/wxRwELWwBMxIimiOxUtScs1nFWn0XI
4PYn7qsd2G/f+TveA+qg/taq+oHSXKyqH1/tX895BZzUkTygQRdb9zA322pQwYPDA/k/3/BACkqE
0U9Y4ZDnbD974bF/Vu7K7bTuXMrCcJ+pYP7Y4S5eWUEU2uqJrAi3p8RLeGB1Ls8dSTh57FQxnMq2
KeTm42MbOyX8/wBNtkyHIlN3ehghwgST0YBuwtVwUGCRMEmspawq8IMOCvokdkTn5wYj850GSb/u
NeEOhkdT+Cbzl7Y9lcImNdOe833IuKcFlZ8eYY95B5kXv693qS95v/++P/oz1/OG3hhBg9qAk8mP
LtpPMSADT6oI4968T87yWrlTVhAWb6FK3cPtLpCetHPDiiMAnxquqhkEuwBd2dzYveXB4Sxt7eG1
GN28BDvebsZVPRzq2s/hVKjYNbyoBMtrvzNdmniz7kOvWlaOOdhJ50ypb+ogkrKutIXmKrHdbNON
njnlK84dCmuIeC0qbDovfxX30rpbmU/pq/Gk7Po9nOMOOHiIYOkxHe3CRIOAJfedDLe4e6tfxdDF
URycAazlIGWTUn+YoVxx4RyJ5h68T9Pd72fxB1Pp6ywiawFlAu3oawxxSpHjwPvIvA934S45d2tY
RzzCXNHJoQaw5dGVZMa5Fze2UYLoxIqdseq8fFNuEl841pGvRlf1NOghmfoE3Cnf8eD3jwiPnKu4
iwoSuJmJkAZuAErJq7hbaXwUKManY276SeFzZZ1azKw9A/sxylXE/02Guryx3AJGV9G6SlY5PRr9
MS1XsrU2BigKXzTr0WzXTePSaKdPtkycKYRNky2+VaYHD1cI/dvP6S4OHQkGnUeUrTX8yxSmfWSC
WW/RofpUDbfjj9H0bNZ3yuji90lt5xNLYxil2Wbn6tQeBsYVuGY5iXo/c6cRzjSsebonhVvnTpj4
OVDhKGhhBUIwwQq2nUXucr7u5UcKN7Qp3c8QIAofhecSjZu7JKVsLvetltgdtRy1fDTI3kIXSzh9
9x0PL1qfym56MhvWvYNzSIz7rNukcKvMjr3kG9P7hFzRKANoEhx0dZmgxM0gZKt1i+UaXhEPo/Ea
U4pMEPVuwSTESAKV5GiXccbkdA5aGLjqYO9EbIgVIJbbYjzR+NB3u8ZMvN48J/RBLResDbM1/GEq
A+gIdI1lq0MRiBLqqnIKwa8zoPeSTzAQrdkwpqvQmIgrQrWxZ0FvnBzXqQwos+iagD6PahCH6nVy
IRepZvAkq0+RaX40NVI3kmUpkwWahnF1q7d1BVmD2gv4CcQFmCChPAQ7ZWmx/RTH2gTOoKDgRPep
UQjWKWJ2khLcHkNb8vx1nKJzk9BV2fdkGwnhZEPkaHME25uKrmtOwhuT/YsHQg9jkR8tvBTti0JP
GuCXIcejfFLM8KkeYt1D4gjfaGMbkS5ncRT6LcGhKhVHK5P2iaBH3eAAXyP5SCct/8NCFhke0hpQ
TZF1gW15DZ4jNsEjWlbnU1gPvjZ3dqzB/8UQwrNmRXLmgodsQfhuZHtLUPk5MAK4MkGwhUkSClpo
06/qvDEhLTV5J5+6pGpcOWtku4fpH4znsPJ+H+Gus1kIQ5CkLAIpIFGLM9PlCpCiXIsjXnSnVrQS
46HbjhQY/wzCjpm9EpIaTqZoN85PpMpf3hAgI7QK6Nkg7oPcdTnsWKsVqatKPWXZmpt2ka5i7cOC
22fG9zM8sNOgs/Y0eivRnCC9xdIZQUHem/JOtzJW8RddPGjtKaxgKnoYRzgU3k/VeWreRYtVMt7H
+XZo3xNjo7VbZMtZucnmwJyCUuymOagkBlfMlEBKji5GohX2M2SScEm20xUV0KFBTg8rZ8W8m2s3
mQNweMfqSBPs+kPZ7XQjKOQXWSCAa9JezIE27TLpk6PmmFXdhucoCyHxwdGrPYOM3lknys+CohIK
KB7EvJMiTyXfcn7WJ5ePezTJBiPAGdfTYw7hvr6pCzhpflo0RT6wNaw7k+KlC0fKfTnpWZ+vEfln
ybWkJzN9VOe9Gp9QYcPfM8Q7JZhFaa1q38POhyelwvclOSbiIUd5a7TrVPFjGPn20yrFXKEtIUMA
IqGT0TlVYbo1jL6Jvpu4132LuWSb5ZuiYE7RLo4T20L7DPxbePw2jDfHckKxE9RoP+urynRVbYX6
2aAPffcQ40dhkW7X5L6ZwPY5d5anEFclATCKJEThvMTqpnJJuhn0P2LvLnFt6XZRiGDAD0Bf7urU
Fkk5RFQPtVOcRDkKdgNW4ZUJ5yZOYKapQwKQKBW9sWu/ZNM6CH7Ys0CcF6M0ZAuXizqeo6EbS5mc
ZuMDhJ6inm0+u7KImMk3mfhspL2cMW3EYRodSbuOyDosfSXcaeLcFh4CSjO+SKaX010x7tRin6gy
/DWPMJYX+nFSXkNY9GqsAp6ApLEGAcuNAO0Y6yk9NFrqkBQzO60FnGMsp1+rdAtTfvKIrG4+hKFt
WEer71w5ZgOBa4HXE08NHXTbGnM99yWDC28pr8fme1SCJeu2ucs/QsOXMXeweDr22W4/g/I/3MXp
M9pyTM9r+DIXTOm2s3aEtxSj9ZmSNciaSX2XE29B3pMbBBuIKL6EDohSoDxZrOTAMrk2czMbUUXw
SFdPCVlnyVJR9dt8pR9CN7eHz75nfIcWXP0MVrPS2eHijwV3TYP14VGe1yMXzCtQko50V8XbXHtf
/iFKE5YU59Cwi96Bqe5cOSphsICykLHfT3sOvyi6i8vdHdzlYZAhdyWyZm0Fu3pGpu8jHDgz8tzB
Kp1y/LLl46pQKo/0EHu+WsnblO4sYD4WFAP+lNzDgFMdA+m9OijNDvb2SrSJeqc0zuH02He9bUaC
qdNbpB1J1aNQ2mmzLxl3uDWBIA+QlcIuBgSE+m6a3uDoYXEZBdNJSjrU0dve4cIO25MsAbPjttSt
S1MFhdSJdFz04IA+j6ZRET00sNkIu3clWe5VAC2kfpCtaZmyCfVglwVLq7feqSiuU9TwoA1FtshA
OqTOdFa2nboTxFcHZsh7LTnhtmgnUg64vqCa4Q0n7XJDY5G408N9mA5O0vt6/UEQ2+Kd2o1B0vY2
vKC2ZX1o9LMSgZ8VoRyv7kTrvukZbE26dz7q265NVjH6JOYoWDW+p4oDWaeMprQAcb2ZY0/hflk3
IBB6tP2mwGe3CBHXPUL5UgqFtT/NqmvUiJkZ3FS0h6Jah9NqzBzI/5ym6w4RmdDAfq/yD508oB3e
O9Lo65nfJciZg3RyIhNnAdJ8j5vsER/TL1/P6rtUwcfdL0IP3l3pSXrsZEf5iFLPRPEiPDK4Fsel
Dm497rLYx3nQH9s9Gj3m6PXY5Q4OmtyPV1PqhdTnMvyVC1dkawhZqsc22wBW9fKczWDk4+CBk/xK
drZV7g+2Htkldn2zS+CATD0jsJzGRXyIXzKonF6jjeXxffYmHUTMCoX1p9HtVkPQAR2+64ClwtUQ
uMspfo1wr4XE5EDcJymebtJwltnJqtqkTxoIFPYE+YyjPZU3ar4rRvASmUHWgrsTqI/gb5Ol4fFz
xsmRyxeZVaqntE5Nt08q0EJghI4CMWbw6UmcTsFVF3KpYoMC14ryzrG4tckNADuJgKegpjw2Et02
cnbjzFhSjoukC/ghBDXguMNDFQ5lS9z5KRe2RF0kEmzbTmkM2/YIzAAnKyHf/sN8C69OUEXQhctr
gGV7OQppk1CY6SSfUrjXwei8O8uxfNBkqLar+a0F43NIrRsxUzGXhPHq3XSAlgbaUJj5L66f4IhI
appOyqmAof1sy9Qp5ABAVAJv4MiDnxfw75FAmB+U6j6V/BjrdD7niLFA4auV+V1JnHeEn6pdIIsu
31DlFKVQMEsvVAh77PeJjpixmeLvnXGYh+9K8QwvOTl/77uDSGFxeS77z9n0TAIUy4ZXEJ2ZkBg6
DVkKyZSNnFMBCo8LBDysgTTGVQZ2PcGb2eXIpNJ1Uq/gbD4OjtrBJ8rGjoE1OrYuOg9xvjYBK3u6
rQVgWt53ARKRIxyyYU4JvNABdOUr3gR/y95r3GhvHsNX/hk+Zp/VM3d1h2/QR8HPoWvkwZvA7V+y
p+JdeREbZaW+TkcJv+qHIbQTGfYraKOwAYxk7pRRMCteNp96KZjKFaHbcTiWvkmCqnjvs29TsRvV
DaSyUr+T07t2WEkwEIK3LEuqoNfvU7HFHS2FU4otNviseomA++DGAogTrWAfXsJKPvNHeErDiz1i
cm/j//sTTOReMqh2XnAzCeU2Bd6pILIhBLJ8ZPQlef/9gkWh+3XxQNANM5wFAflajUwtiMxm3s2n
GL6tIhiNIE23muYpowf3QiSV+PcarOWTFVpwYObYWNjaqyWcWnP76qGk7x3fA4s3512LxHpimuL3
CWhYcOD34JseoXxLIT+2m1P+Ij1Xhc33jY3kGghBzoz7NnQHBaRLF15999OzkdvZ5HHO9KP23J+V
z/hUngushmO0reDHGq3FLvYy/AHWaz44uOSGb8O7zqMunnFVnqs3/dz73MtKBjOm7B7h/hP0NYoF
B3m24SSK01UMVwVVQXy3WAMw+Q1SahoYq6pmtfJg3BletY5fS27nGsvdZtV+AgnEwQm65ou+y/Bo
O7LTXcuW3MLPfMNpvGhrMBwmtuzVLioY6Q1c+gYbKrXJK7AW+T7chg8yRHaYuw/5Q13hHghgPOAt
pUzsYAS5J0EfGB8NorXLPfVdfUo3E/Q/xxLQ54PAlRHP2FNl5aZw6MFlL9NaB4aquDPMaNGz6j8q
epz61UTu4Zzv6+PWir20sfF7icaWQwG3d5zkl/Ip2xkv3cCgzoh2xaMQDH/RysVfdegY8Jvl3qjA
e5w1hh1ntuD2gOGGwGo2vbQx+x0fZKB1zw1MZYFhIr6/9wH1zcJucSML3DBjPyFOf8xaW3kcPvTv
/U5t0cWAtZc9wHMZPcoM3BZsGzjC47IiMFS9KvMb3VfbfZbvZNOjmoMf5pkNF9b4O6jOcNIy4Mue
OubkyJ0X6uvQcup0QxRPx+UoZKUonsnX8XAE47WOAqP71BLkU/cELeI+SITfaDse2qS5G1CapG4L
6YEAc5WZlc+50w4IdWzGcgltANtoIg7oWqB9h07kjSriKwRigKakqECbwF0BL/8Kk9f0ujBpWMyn
oqMdowN2eJjgupqsR78jzui6zU5KvTXU7lBy19QL1ZHwPxg16oB4SXbjxP6CSOFxcGwQiCAh6kbD
6/LAqkmNC5u6WDlBf1lakyvrFTqsHG2N0bxxTv2lPLw8p0CIQmZggYBEAA1coRFyHpI+U6r5NDpF
INbdftwOZ9VNPcsdDtgaiWAzrgiJ1934UGV2rbpgE/JH9aA9TCkzD0DJ0/4Am6oUiLmEegSVMIiw
rClhTueb8M/6Nj9OMrP1Nyh3YflptHZOWc4dYJkN1vZBpW7R3uWNPfQuLZYDqkvdkTs1yrKWyYf0
c9nod9NL1wckfYi0Pe4agNJAPkyHaqO+1EG0KratO68jP/GtU+ZLbruZDpqT+cBWn/Bzdwjv5/Jt
2FZ71RsQl8heA7sx3VMsSXhlpK4OH9l6PcGeMtvN7WHMdoWG53C0w5jaQHw1sYRDqJtF7y5cIBw5
iq1RfBt7OEiPS2zcyQc8fvTKkYY/ygf01+Rn8ikhRsICBO2WiIUv84wbAxgKIsQY40BOhmM43FYY
bm7bIr/1ICFwVEf15s86Z7LFpMfy3UptmEzhebPHAfvOZOI7JnoJNcG8Np7jU8NZ8sAfUApJ6+qY
C2zQvlxOTevDOgySrSm2NOC2MNa89whaaCVlKDBY98ndcifukmfAJmtz362twDil3yOcz8O63uYP
+rdpre6yd4sAOGb0AFAYv8J3L30EaVO1HK1DCc1aZaPjuhfdno1t3h+bcGM2+8FyJC/j67wPJvjy
9seuPSTaLtJg5ut1hiMRB7578AiWeoQHJ5d8q/Et4khdMCd+EuM2PRsohlbZxisAawO0tdQpGltP
sVpY9gT52sIskJjhTu2h6nYqbF47T51OqrbLGjs2bDi5S+VW6na4B0NqQzvTd1ZyrqJ12LBbBLNf
7Fl0KkBCAnORgoN/xQAwIe6wwrGdT/NcVHcSwWVKfaGMLOxHzRWtPv1xjICUWIFd5sJGA4/xKqlN
uTGlwyBlpxCAst0mkJ+2tVhzOfuYTMm4BRJ/QQAA7iDngJwYkkLEiasoYaUV6Ttc0XJKm7By5ql4
19WyO8BTHrf/tN9k3LCWTKiS4pa7FogPNB7hUVmWOFIhmbPbQgX21KBVP0l+2yexXcFQ3IMP57ff
p07XnwEzDzRoQddlsEWhhLkMnfC9ltMWtkKnarY4WjsdlqkBURuKHXse1L+dTP4tA+qHavPn6LmM
Z8LQGUoV0CBgpnI5XlZZxVxB/HAyk3nY5GLajmloelkDp/Akmb8J3HXoTinB9R/mjEZLbFIP0HBp
cy2vN32NmhHvgwvAUi0MDEv6L+rObLduXFvXL3S0IFH97dRsPN3EvR37RojTUH1PidLT709ZWPvE
04UY6+JcnEKhEFQSS6IocvAff4MfvNv4lw360L8PzG/Z97s7RSFlQUx32FUYG/dkZPrSaOMcz+d7
8aq4Ht7s46Z4MK6dg3sfH4JzkiBu6Zcm9/K8/mk/s9TTFE1fizwySvBaQv32Hoah9R6Td+CaAgKE
+lICuKR7I92jKqMkceOtAPqxUvb/e/xGHSJq7kq8oawL1Ixue0GV1xZRhgPpTMNpT+zMiAl1QCRC
cUQpojqKiD2tz3Civt62WHkKwNtbAytTyv1sl7aYTaxVy3zBL21jk77Vu/mW9LLW34wwD3oiNaOR
yCmaKJRL1HLsR89Q7ws4Vn6UZhhmbDuKQDdqpk+G+Dfp5XSIMaqgrcM/q0PKyWQgiwP4tTDvl6a7
JF4039okr2HMxkbZYJu04av9Nlbsn01OdVWa144V/8rCvD7SFLn55IVzsfc3g5iAfR1djo1xhnlS
03AUTjw+2epeiNSii1NcO840HuL0O7aSVK2P84iF06Q/kwCvP/fDdfGIYXFCooKe/P0gkJJZhh4B
SfdjaOwHC1JXozPyALx4U4pUAGbBav77o3746NGsQyincgNJwHj0BEYwHGvoLbst77M6G3edfzHb
HhGCLdV8Vub7//pi64cEBRz+TQDr+f3zaandtMFL/V5k7dc0qSiw7eBnbanHuUg/q0xPARJ+PCAC
1AbKwXVbOakEIYabgNtyuo+XHMit6qm1BS2bvz/S783i5J0hokE9uWq3YY+dTNzMsXVv4ZVzH1wB
ugG9bvRDQu6CR0gVnz9FXxRw6E3PguLG7bfS3OEM7kJorR5VeqyriwxzrfC60ReNu8viQx26kVvs
seQT5bbBWkNvp/aL3T00/ZbUSKs/aGMbOmd9vh3SvRsTcLDzOSiGF/j0zw4JjmdhvAtdWtRb6xfH
SbrWmlJpiDy5TR/KB+vJ15Hp7WxStb5Qe/H7xVNOPF69aZOd1UaS6nOM1BDVtAyLL7W9G9IzXX7J
fKRg6yF+kRG5YSPUm3bf2jvpH7KLoTwz40M+Hcar6qA+GeTTrh+vcuXL2ZCP4YLB1Hs/bxzTKJO0
MBUWK0sUeuM1PT7s74WOxqH7Sg7dNVG9n61I64t7/2IRUdJnZhqtk/XUdgT7iKkqsC67p3uTcQzU
27kkhJSAZLhdY+9skZoBCY36DHsXIjrq5rP28sfHxjMKZe4awYN27fe29AfEZ8pFkiqoq/vCcJ6K
tEwjSPZxlLUVgSmZENus/qX8+rPIhY9LAkswfEw4/whQkJq8H+2eCK8uHZvufva6/nwIDgZcPDfB
W99CD/b3z+dEC4eXH4Zc5FSzKgh4gvDM3l/MGEwVT0ic7ucpuG9N66wn/IuWwC+MbmujQg9qqSJa
QlpIRVN/Ugj+w9Vhnq5p1LAAV237yepXs99jhjJ390ZlhvQslu1YyStbue3WTdOr+XJqs4wm4KrA
k1///ugfhzkM4R6ufmDYIrH0vn9y4aSNHIOqu+/L/qLtBecaM2S9UN5Gh/2n69SH2czVgMVWOywo
56dA9mrPDMXP7e+hVgxnAFnTcNQG4XtKeE+2wPpUVM1MgzkPPvuQPuxqhHeAxq1NMAErxRbvHzTh
aXyjoQNWljMkt858SOBDV+peDcZF1dl8xYKWtEbOtgnZECIYosHOSY/YMkLBbApzPyzm3p8c776n
z/731/B7nN9958D7mECy29PYt/nc3t9e1hQGZFxp3s3tEESSiOFkbPu9VzcI7nK6+xQDPtR1Wplh
rlmZBw7RbfI8pIJml1M6+yFQ9Q5ZIWmR9p1wC7XrShhvTfbJrX6YMdBV1+gBi806oFI/udOxWiZP
V15zHzbwt5eejknYtGiiRf49aWGU/X1kPmygKycbXwImqIVpyKlBLCmSqCylX9/PvrahlMNbKWJV
fPINuh/WWRE4UGjAbWgEwMQ9Wdwnt7PrXhTpfQtZLd2UoXixLX3XJwvGEml96Tmw1eS80AR2MKz2
XO4jNAr7SivvOjZleFPHYb6PF+g92nfPRy+fvjRual/kFpiCt3x1gpLWbpd512GCzlwtytov4nsA
kddI4rdQJsaR2wAtBRQWhf5C+C1odxU6UdHNsA1IOcxJXyNrNK7vwrLaZvbAC1gW59BgjYo1DE4j
QzDeLv6uiEV4B61gdof6xm+H+cuQflKefjw5MWSrchgBD8dYLM/fT9k+xdBB9UV2vwzIUSWxOdFo
tvXWL6w6MhcgvzQb4nOl8hsW8weUhLiEm+FPczCvchHvbO2Mz/ihRksHDtCJsNs7UIM/2bXFKRKP
sAga0ipnow4jleLkw29FJVUYVOm9OxmYL02jfW0NtbGT44CbBVGNhYpr2ATE69Egh3o6qLMen4ko
xh8RK1w7vZHVS9kUJdGW6WVJ3vcxd9Qhxfz80jHkxRBb4uzvk/7DnssURAmA4B86Bi5ZJyW4rarO
SNxpXBld4cFmUuBKLDbShLoehKSIFoH+zALgn67JAmlRb6yGqL/H8Y99fsL5FZfmsbsT2fB9Kfqf
ZVI8F3F+RAjNJkjfyzCTT0px60TVx867Ok1zsZVLF64ryvtJlNt2J7xi0HdVurUrQnvu/VChzHmq
KhxoFf44X93yCh3S0J6XHpwduJnphlHhjCqjqW13KeHhEj3PXEYmmow06Lc2J7We6F0/XjaSQNBG
vPkD9N83TxPAal90AH5of8R4PYocQOwsQ8dd3gn9ZYTd0+Rn8XwzFFt/3lU5Z00OQk990UZj81ha
b1O762nfKffohPsw+bWGXCQgg94hBlEvnUevPgueK287VV9t+2JCaGNtYEn1N26wU6RJTxB+aJN6
O09FIaHvSv8ymrscdLxst5U+5v6V41373WMMfuc9O4WzC/JryQ13dzOYWU1gdNQR2uZ+mZvtHGyM
F1ZdGl6pe4z9vb/STPlROyKgOTYHpCW1B+szt4qPuwChiHxWwgR2p0Y7WS8LE9278gQrpG3DnNCA
m3H6RUKrrafxM4Ma1mCmwfvtkcvxJWABhIc2v3w/TVK3LM20daY75ewncVsjMSWSvOflmW3k9ju3
AChwv/rBt7C5inmJdXyfDF8Tdd7bL7bz03J+6gmIq7mRzc/CuEpilPE7J39e1AHOm6ovYpMezKMV
PM6z2jjZsxxFNKhwE8bePqVNRo70ENPRgFQxwhmZ8mOs7qbkqhYHGXxVeIbMzQ/Rd9Fig1/whnqV
rlL6zYBTiKWfw/h8TkiXRs0zeW40V+DqICm6H45jYuzsiTC8aIJA50wkXDsToBzAcj5s5xF6BL20
sEbPkNWbAYF8jJLYo/+ncGYw7J+W+yM1mk1l3YRfNYepDt2XAZG/Ai2QX9u6PIzc+gye3fG7Ys19
ik3w1SdYMRszxRmgZzchMKccX9xXpAMTWDxBGk8jZKUiEsFt19xl+Q+H5nEuQvCAY5AUm1A+hPI2
7V5q786EMZN8reHueNi2c9JFUATRrczuYm7GCYnfO6jmBfoUNGa9LWzYE8xYdSBXO4CXDhLdHgOx
WZ5q9rwoTjZhGIGz0EdTj+KXdU+OHB1wy4HclV8KlApO5HPDyU41t8YtXUEU3he6jMDn00NdRU63
m1gRho0DjQO8Bvaa2NYw+dgkzW0evE3iyQh3tdzRCyoxOZ+2Kt9JO2qTracOfnZWVIeQs3F8nkJj
nF7DHkjyKPxjO++zbj+tary5gxBymf3+33q+HjpI6Ojjev1sJjP9uBdVv2j6uLBwp2TrP00/Fn9L
O08FB8SFNGg78RDm50QGVOJcDl9lcCyWV3/8tjAzA8QrAeXG2qtWyS5nHWOe0BUND3hj2ME20Bfw
4VkK+bcaLzvjPocZlR85k2mU0QXEgctS7bLmiwdRpOrf8rWfrDd5f6ysW4ebN5ofo3U7FvdEFWQ0
G3t3h1gk6I4eO3qdP1bJVRV/sa2DkIekPHfkAReknEyT4rxV6/HeXs5gR1bLtVVdeNa2cvalezdP
zwj57JEwhH15VPX1HBy0s2/Shy5HGnhnqRtF4z9+Fnweiz66xPkFlxDZS/dMVARoRwk0qHOPhmT9
CdD020XpZCFZbSA54xH7S7n3oXqthzpFLX630ABM4ZYWWGL41TDvZ8u8z7JiOi6tN107Q+tsyN69
rLQgmDCMk0NigqK0CuvYNNdkeIvVtCKn/PVHe4h8r4THUMa0UDYqHB+CrHoY4rV/i+tA4ZuwH1Yi
WAVZizAVfWi1BIEZG3M/9mxTWH7kOF48h4NtrUn2LWzZEd1JsPPaIUoLD77nUh/yEWrW32uNj8dP
aiIUh+s5cPXk/M0++mPjNxq3z6zEKO5FbE43XjJucTPYCiceN8tosRmPiFkC+YbbWb8xTakOn9zA
WoG9eyfcwKoPXLWP6+n7BLxylUVsNznj9xzeiF9obkAD5n0zOL/SHurgMCiFuAdwuJv1FFX58gPR
OD2nhon+91tZ3/6HO8EFSdD+wbH4Nz78x1BMS5GERTaW90thvpCtw949c+KqKXUPnvjihqzrf7/i
x/J0fXgPSzEo/C7Hv5MDeFXaBRn1DtBnPw3boK6IKsr97zbm7jelIxFOKHH0uqqED9vHu9jprjv8
+202w/M2mGH0eeWjFB1/LZg7SqBqjIYu34Tip08IeYT6WX8ySr9ZXe+HCZVBQHVK0Q8n7bSkTpc4
zee0zaHBMT9Gq0oOozZFNMVq3FpTOuyaYlw2AlPArQdbNwtLeTNAsZC0G1VVjHtHhtZhNk1FlICz
cVuCHUgasfYy7r29W9XhIfBXDUyZQcboh/7QW413NtewrpIk/Y6tan85W+VhInT5k6dbK5fTh0OS
ySvBVXg9kL8vNfq50THGe/m9QFSxmYL+YTazs0/e+od6Bn/fPy9y8tbJbcqFyGOINL1Jo2Pxy31q
dQ08Gv7jBCj+fCn2nlcAxRbkMHh9+LVV15Uumn3mm92+4MRtTeJaB+iDphHKF12nyITKsF2yGZ4r
LN9Yo10qPQdxnxGcNY5EltAY/j7c8nbtz0r5j1/xCqYLUCwC/qAsnnzFTRp4yWrZc+cNEJtqP1l2
WMYDDgQSc8aGQ4tHXaDkpatXeFdKQpr5OxC0puCTV3gac8HHtHYuPMiSawuDU+r7dziETjxzTDLu
FFZq7mCPh3ZgFI3FOdauQKQgmnm/wMpzctI8rNm+DtOBIgGdxE66FGFuSaclI+vy7+/9H28Mk0G4
g3zu9u9Q+T/5klUzVVnRdcZdGxL4N8jpzl4TdlVRbFnbEP9Ww8uo4q2OeYdlYlyY4AiRT7rEZjR0
H9lGcl+X+uvfb+sfFiFO8ax6vL3VJv3UWrNTY5rNspH3RRxUXxbOs56tDnERTBcLxo9eTHRikwcY
kDrajBz+VOT1jXdB3NsuMy50fWnTJXXMyjiTpP5SK3i/qjCZ9+1cYWOHLuL3Df8/MF35/y3fk4/n
j3f3wbzpy0/V//xZfKt+/BlC8fsv/W8IBfF9KOGAWdfIYDoW/7FuAgH5F4AdIDfWZu6/J99/nJvE
mulJHgy+Smvm7u8i4D/OTa74l7duTUQloXVaXVr+G1MV6/06AbK2os3YxPOzaCsI72TpE6au57HK
hpfC18HelXJ+nkD+sAlrjMjwBoHV2lBZW68oxqs4Tv07oJLk2zS4Acy9MFcvfwzgzb9X9j+tH1Zs
//+u9+v90NgB+iNEjAUDMsD7tSJdEnK8AbNeLNwBLqYURuliD5zMcuF+si6tj/buUhDUqHIwvCGO
jOudwDppWM1m6evstaFfXx4X5MS0PjYBffpZ7zRd8SL9zNXpH6+JowR4O5MCu+X3jze44VzpgGv2
G9RHhzRaomwnYfb8fRRPgByGcX22P65zsuSS4jBOSs7Z67DX22ovz2lGHb/hKrD9zG75hA7/8VLr
Dv5HldbSRSnslEvhgc9DeZEfxRtzm0bf2+3ZtIE7AEP574/3m0T356tbTTkYQxp/gB18QCfDWGDc
GndZJt5Ul5kkqSIPOcqsc5qtV+E+g6C3aySZQKO7i63GaKLWq2t8HMlKCCMh3QA9tjYktlV2rcpN
R58Dby23Q5ZR+Y1dRiHkfDQ1YirFfs1Qx/wgWUugxMjza3xn426zTHXwFgwTMoS+0Yj8bUqgaruk
Ejy5a1zvJS5H72zxTYRJgwaf32h2yUOfLqNNK9UNoDsD06OLmXsldoX2re9N3UMGyex++NHXqedE
sljIaNQBJsowNuPsodEmLE81FQAPPevLg5498CQ1VbODRDmlV1MID22JPZGkdkhjewmjknw7OGoN
ntaRrFWO/jsEr9laQ5XhZ9laDRFJpYUBQDh0MhoMRwXbsTRbHS245LjoS9Klpr0wiyvI/TxyqrOy
vljKVUOMDBZxtlRDeTd7jpV9UpSvE+jkZa8rJNjz74aMfdIODJMwBHHqlrfEWoZDZ1XL5ajgPf19
Tp0uPBRLuFjRsKdaEQ4kj/fTeMb1Mm9AdN8asrppZMPPT/0cCUzX9pu/X+rD1/n7WmuHYzVOo/t1
sujSMsaivC+sN3NiDeRijU3hTuUOwtKbRbEbPNgXqU7SB28I459Fk3XwC0PkrMqP0X3+/X7+4dFp
NRLrzqGT5rV7cjt910mW5JlHryT1vmVM+9gamrNu9pdPFCrv1z8+VBZ1anmfqGpoGMRbvB/lJIgz
KVRVvrA6Fvs87Y1IZUEezTP4sRPHGSd3FEPSJBCpj83y8b950vXy64Uh3TlsygKL0/eXX+aO/pVV
2i8yo8FAbALMeo2g0M3dz8D097P296VANqgFyK7D6eq0HxNMc5BklnBe2lTZN1O+4Fk0tp+xICgf
/vg2/n2VdcqyfUFHgLn4/oF6aQucihrvpW5xPEh9D7lbDDUzXtL5Imwc4/nvAwiB+fSKvLc1VlxQ
gWDy7JxMlqEJinKsXfsbRWr+VlpLIEENk5WSNHRjdemM7JqIhz0V4OOl1uxfwBdBR2oNdK2WxG4P
pdcWCMZoxXX7cfLrN9EaBphhMGQJRycryY9KDAt7VxZXbxp/OehwTYZTTplhz4VqEzHkQJ9cXjmx
kRyn3mHzlhYr5oE6KvuxyDZWUebINkV0g+HkIZlda97N4zC8xmlmy7PAZWcgusUx8HW1J/3UxEXW
HtIw8VEEdkb8pfPqOD9kbZIHpGJjA/tQjr5zJdrCASvKZZ9A2PGmLEd3ZEzNzgmV9SOzlwqvsJLG
1LGyx3rYzLUerqc6gwHYd5PbHCZzds19qGYr3K5kgCftNMFjjYZ92GRKFBy+SxMFqiRL52wMF5i9
7LCWPnN9CeFupt2yMv17UK9USgRPSS385UoF8ZKdATDY4gZ9BG3ywipNbx+n7oje1RqLKPasIj9r
nS4512Uq0KNPS4aWobdLl2+gL5oosJLCjOzGRCmhzWZyD40krgoAQyJQqUWxwtpVio9YkLWIE/2e
mMbIsLWF6EE6ucSVpaJBWjrTJNH3BfIXhqAo+1YNPazr1kI8ktCh5UP3OHlmZtlOUakChCMCFyxE
Cy4d9Y2cWAHy2JFPiyeDuzzHBXqfVALKtKskRnySb/1hceX0VNbmDGTrdwhJZNiVu6zGnXJTT0So
bQbsJ5/Hpa9RSBFuiv0MCRcbs1BZu/W1ZcGU7hRyx3bsilsLWa4dVV7s90ewp2zcLn5BJ4gw0VLB
vCV2WbVh+0yWjPyezyHq59bO2otJO3m8y4u+Rg+oJuPHqDXanBav8mqHXXb4uHQi+aXLLMl2cWsz
SqHukdaWRkPu/YKM/6kZ0AVuXK2kv/FLkd8YvjOoCNNpa684e8L6Qjx4kHZPzoszIEMiEKhm0bT0
Aq/AFClB43aK7BFjwhAra8/r9/nY6/FYcKu3U9yLcw0OO0bonKc0MpB/I1iaJ+umqUwi5GyXIqj3
Os/Z24RjZA9Fgu/sK6VUkP7IqXyCL0Mhk2upKuPR7fsVbDLnfLqsBMq8Szzc9XCRutOkN0E/Yy9X
zaF5IY0VLfO10Ngohj6ahGWI0QxVfTY9SNid2S4ctHOFtyNuYHEfvjRGRvkCSJp/rbuQWZrbLe1D
scQc1DOi8jbBYBbX6WxZPUf0KrjNrMmlqeSFv+xssJ77Ms7wK3I7KY6dsfAXXN142RnQBmZOuRFm
d0teuAU+LI5za/Ej0WvJSu9UVQNp2kVLK4ub1+0OjzqA4XBymmtXdqiYtaygdPitojosivaHX6YT
HL3AhftrKmyd7X70dqxm463dqfilDWLCPMu4E7duMKdPY1uqB4gLIKmtL8c7ow+y12SYsJIakjDG
V9Krk/uRl0U/pgiQogVm7G1d2sHLZlb+eBUYNXi+YdA/xwwwZ6hUNdKTlqPTfx8nvVIhgtGEa5i7
/ltD6FGDQGJGXzf2C2o08jp6LPbpsLRDDrW8XIziilTx4T51RgcmeTFPN8R5IBlmzVg0NP+quklU
gqUEKU28iaqw+lu7niEI+Xae6g1jCT5fGaP8MdP7q1kQKz+Mkg4H8UgOZDcwjwv7pnVZ1zCKMMyv
kmS0dJOH2jngukbvVeems4Yu63LGNaO11JmV+Va8scoQwUYZS3HmTtR9l2Gpe0pUYSHKznM/nM5Z
soQNRmfX3Q5fmkJHMZldzW4stMJMUtfes6ddpJmTjI3rliIg3ZV2ideFka+uh1NaFS95LpxH3BGS
JeqNrsj3bWHNyxYfhvBliKEX7MI+cXTUZ+E4b4bJQz/vQLNoIwfOFEujLOvrdkmgnPe9lhOC/LjE
naqV9D91QergdiRmBw27Fc+scmWPlNJfGh/Zi8rCJMLw3kSssljTeUbQRbWbGpE9zhk/d1fZvvED
Igc7e0+MDrxNVYoSw3LcGvC7IlB464iBjhyfbIoJR+0pqOdLWNYbs6xKNxo9pexdCm/q0m6G9kVX
BqZ0gTuXx0nN3byJoTWg2E78JsADrRxZNMMsoZGtLSZ1BQRA767xcbPRoLXNNpZBCSlNdWG2yQwv
xJthnL07x8jl97LSHHniJhkuRNakd1Wu04fcNZMmkmncXQJqwBeflVprsKXs5D6jNNIb8rTRUS9J
jk2SMLL4Vo1uf23nRY00srf8X4AVCznNTuy/ihxz8h1Uz+XbKJ1h2U/lTNfMleNjoEfcUQKjI5eh
Ea289lMHNwvKCETwErB125Hjcpsnvfe9X+LlV2nLeR8YMWtggTEOkO8QeCXU+4GTnEwC/WCWk7QO
SrYcutw+HGliTjO+NkJ0tKhkS5DjIsbgda4zzmKOmU8PRdqm5o6ncM2IVYRTahcXy40zNc53SSwa
Le+44qw3F1P/lqm5vx6q2qNTPOIZv5sIdHjTrZ4ZMle3oHx+hb1CBR8tSvtO/jD8YvgxlPzZDYfl
/BcV7Hwhi8zZDfVt5RT4Udct8OG+5wjy3E9Gx/66+Jl7GMhdgj05GhAhIND7V26ZJsnODWSCrxor
06UKAnhuxqKw94T/xjPbueu91VUN8JkGeJzmvRe3mzrElBN/DC1fc6dKH6eE9ADsDeb+rifel9Z8
bNbDlh0zeR2SKn/J2h4vBjP3ym8US9n3chQ+C1ettIiqQWU37izbZtfSlcr39VJx6JHJGD5bmTnc
2KXWCVoxBx++VNvYUyT9dLmI9Cl02/qaqNj0qa+wQUPcPCzd3iewZiHAyXZe26LKx6iVNYLRypwU
xI3AT7aaqhMWvTYmRM1xwEog+U5QkFgak2rddsMQ2VmW4vfgrt5tjjXhcaCJV2JRY5lKrTT2NrTJ
ii/eaPTtudO3Yt6Vi9QgLbohBJFZq4ezxDDFWTlnKmImxlcLfkbJhk9juBdtRRnpapdVMHWmjYwR
sS6Wm72O9QhlwbBK7WBqM+p4MxSefnb4TvPIFi22TaZeKZrZnF3aNCzv82Wwgq30sklEjVug16Cr
OZtYZQ70b7NOFvuYxHorwmCojK9FnZffGrP2IDHp0Q7wOi9o+ZtLzBAkU9zqtyKvJLhDOQmNoWyo
0goY2rLLcSeUn9lUDEbD6j+q8Dmp8KvFFGu4yqECDZETjAD3GFyN4lXKPtjWae95l5VT+YjvzTbZ
x1pM00PeLY2IjLo2so0VdMW14VBfkHaCf9K6rhSUxE3GEA31VNHvJn08G9sVUcmHDhKDaFk+zGnx
+qhoOpdA08Salr1pzP5bNc/FzaBs7CEytvajkQaItm3TMm+9Rff63OxwII1jd5DHuS37ZquWKnUu
xGTH5YzdbdbE2bbxVdvj71uhGJCN48i9YdTgOHlZs05ZUxN/T3Nl0OChlr8uFwdVsOhU1p+Jwe+v
iy4Xw9ERLJsb6ZhAJxXkNtgUziyW3Wx02FQlCxzOjRjmHlZSP8JrjU0sNPrZ+lrWZfjdbFgOIkvW
JjZ4tpV3G2VSg0Sy90lmmIoSkbDvVKiBCMIbr2Tisi3EiEb4od6SXrch5ktGvFTTXiPjoFLvumbe
egHHYZortXE9YNuAdwCqEJOdJBh/BNkEp2Q1w69AjAZUhN6QTXAbCo+DTdPn+NSBMmK5MzvVq9Wp
5Fsszebocobz9u3YYqgn1YLmd0lZLumj65t2HJdgk44zMgM/nP2fmL86DeqnKnvm5BdfU8bkpHWI
pjtzSMzGKaGTqKNYsViHpW2+hbWcz+amy+9aPrUdvSvqnFWDccekCN683Cc+Mtma1Z2jmWWbLPCC
R06xxYxXSzdOF2zG6puoBBQQd47H66AzerXx4sRIt0WDnZVgSYuv5iHOU7yXRwN1VpxMUpIsNsgn
2Vtpdzk2ZSp39rg+mPaKPjkvlRLXQYzi4GJ23REVRZqRmwXcBh2EEzI0mcVNzqVBn2bLAlT/UF3J
4t80qduy5E9pvWmA4UdwNRnGUIbc8TkBx3gTRPBSPnOGxc1QKfc8TZP5mYkgMuri1HYOo6irB2IW
rLUZm5UaRZbNqMq8j2/LsK0fvKZFk4vo0b/oQ1lAjhu68nZJzeKeU2n5ajqTiYbVK4znip4RHCmZ
d08czpMno26qV7d11NtkFtPTGA+4lDacjrFyyZv6ZgzUmhPqekYHzw0h1LVtecsDoZfl28yHM20o
CtwX/MxXdSLp9R2vf9CYiwVoFd+k7qvvc4zS85y+fGxemIawaZ3TJIW5Fmb5V26iey6N0bvPdKPv
XDmzEPlePl7mtkG4X+XP4YAPgwdo75NQeVv2NtQ8XSZIXURnpd4x8dPkUNYSkyhvoI8X1BMhLaGz
zN/rMX0zJZ//Ni7w8FJgzdQGVbCgVGY1QRuccpiZB7t3NjP5Co9do0BT0xo/7AGtWLqhrZKEUWwK
v8IltmyYp/UMNbjKJ8kZP7H7rz0QDSj/JGvnyksTz0ISLZLh0gkkhgR5lq/MSR3q58y3lfEo+qCs
rmZGr9j2M4Tui0R4jUf3Vrr+LlDdeEdQUkPVX3pTfyQEZhTPckksbJy6VHobP5gqb2dh/PIrrUbb
2WdmXaX7xPBTD2OkniCZBur1dMRcLAZzA1zdgKLXj05AJ+hGMmhnrqya7hiun1c0N0H4Ni2d8i+M
dFLWLum66tytG2WdmVWNixM7L7HgSetVak3hjBsqpYD+N4dmNj9bZJO7r0XmpntrcTSmYcQZoZ5p
bYgtVaXN6ly2Tpi/LkbVdlFWOrO7NTzZpcc0QIF6lKVVthdhFtOhB4ConKd0dkHFGRB/OeO9+NO+
QApKUvlCInrUZiK5GQYb1bIOW+xqtVmODw1ChK+cj5A/te5SPCUEb1DkmQO1ftxwxAkzCp9oLEEI
t7njOFeFNjE7j5e+LQ8IcAtrG8qZpkFB1bdWFnV9nydD9jwyrbJIeX5G+yN3cz6FJq37s9TJOWfj
u0hhZbXKaQ/sjfNjRUJjuNHAMrcZjcNqYxpN+2wVjsIoomBSXGAusJ4v7bx0L0QRN4R75JX7NXA6
+CjT6NYPZTGb7g48H07J/wFzFy4BHPaL8rz6J5m6Mx45Zmr/+Dv49wHShI6MjQICKIK7gXFXMPKP
Ts+yaAQFyxy+QICadsUsAyySrU8u8gHR/H0RcFp4C+hvTkk/eeEB0ICovmjl4zJFCNtZ7eK054ua
elVl+hPw+4T7AYWVVpK1BlTAekKVcoKgEnE8DMGUYiUQYtNZU59zuEvNKyDQah+P4ikJ0nlv6OUz
5+qPDyrwxwByp5plLE8TVLoJS1pvyKvX0B+qQzrH3YVBjUE+wRJv3VwNt//l22OvQ9KJZRNtM7yh
ToBbt7VQTYHFvoYTvl86J50AW872k+F830sAkH53Fds84Z34tTvNEs/N16Q06gtRs995ydBFTmJ8
FlT5YTrSPmeGUI5gbMt0WZHqP6ajMQ4U3b6sXocae83/4ezMluPGlS36RYggCY6vNWqWbMtqq14Y
ZcnmPIPj199F9blxXJSuKnzfujvsRhEEgURm7rUzinT3o5W3j59P2/sHwsljNgKge4I2oaUYjfyP
8ocpzQ+a4FMNuSRyPQx/tqRh/6rONU/d6UiLz4teZpAiWp4fhBuoS0nSbiO98vfnj/Nu1c09B5o9
l9Kwt5TO4v1UPQ1/UdfncIWCBNCym98HgVE9j1Uj73p3Epefj7dkwcxPRaV25pEhKaCpbvGWmqRO
azVVzWGkA+g5EGWOni0R1resjtKNsuPyIh+CRx/VwYPWBMNO1LIid1jU9pfJVvbK8vvqx2Aq7Uwp
6oMXOwNj+XEziAF3mdPlo48BTYx8cAeLXZOONspObWOJy6lsXz6fgw8WKuI6vjz041ztlk5ONUUL
jsuhOqi+ztZOYdAVJqR/pqr40fPgscMXDgaZjPT8K/74HFKll2VvZuoQp55B8id7nXATWYdUhs+M
tGgaeVup1FzYK1lDJo4Jyz2TK5vTB01zSEXnb7O2MC7Iref3XDb0C7gI/UWVTuFtI5Luif4qukdU
X95OemP8snBCP8vc4cn+WyB++zlc6+eGADZzdrZFN8BQgjV287E/YEoZoxRyOi4tXhhDeSU4MAGr
OImx9Y0Kc5aKKgQc7gYCacx39tB3BYRbX1UGCAkfMHrfeQPN1Fz5fWoW3niZG7EJ9MDOdfBXaRtc
lJXMboWTB6+pzMS9a/XltJlknn4XMgen4NWkStejnMwvHdv/PQoxffrbvWI+JTVOLt4Baqrl3udn
SRFXk+0+owDWb4p40P+RZCZ2ny/cd2cj/3OdU5g2GfpKCcFPl1TpIbnALISSWQk4F8s0fd0SOe4U
Y29C1wp/MKg6Uiibzoz8wWJ2ERxryJx1KhzGYptyigrXklBvD5LEwoHotrrtbD3bmchVN58/5AdD
0WKMXzioGbAHb+21f3w39B1nbjL56pBamVwJjSgZv9x/4qo+5yX/rnQ6YyNYojqiV0Zc0gdKYQU4
AefToa+d7SRsd0vcO2wTvf9lx1F8kbTRmS/13bMhZcZAVhJO0UZGmHH6AqO2N6fCleoQKC6NVqp/
I6rWVnUaNt/+chYZiU/QnR+OLool9qpzDZGnVdAd3JaEEh3J/a4dASW5huOfeWHvtx/GmsNQhzB0
5m8vdjpnJFfol257MP1wgkRU+A96Yw3rNDNmXHEXbstKzHcN9Txwrf0h0ra9EBHuEFo02E+fP/hb
QHqy+/BrHOgV9F7TNY4J8ukcj2lWaiIqu0PMxXLV4YN2MXRet6NiSpl40N2vfjz6WCvV9lcHhcGW
a771VCOhIt/i7bH61p4//0kfvXVMbXnteK/NscvpLxIOvqSil92hbbXoxswSbRsiX78ioX1ugb1t
AYunh/fPq0cyz0687FVFedx3cICGg3Bs1HQU9pG7kd+SCd1CzniPYyQXLrc1hifXa8kVyNTy9rVV
0ACQqqy/E049TKvGGCkkOF1KB5bmNPlvM3xLYJJDuCKXx+W2ZqJ+2iRJnvReiKc0DrXHz6dtnpZ3
j2I7KKkRPs4xy+m0GUPnT2kkh0M/5fl+jLsUZJqfnzmtlk3HzBFIfo5p2plmeNByF0ipzOpjlo+H
XA/rragc+24qp3JXQXr5GsKeWVcZ3jFhVul3DojVh6k1mbFxUNuxcQMowVl7TZObecGdb7j4fA7m
xbqcA2zvuI0YlHHQ6p7OgW7UiYpoWT8MuoXcs+6ybVgFz5XPNxZ2ffG3xxhzQT84vlAmTB3uYqfD
eZQy5jaC8UC9gnonxvfbMhjKM4fJBw9FewwJLs4yfW67Oh2llnhMRUY5HYStzSnXqNkXYwQcW5vE
rdGgj/58Ej9YSERHWA9DCpp1K4sdwWgFDSZeMR56W0MgbqDyQ+Z+zjL6w1GIKzmWgYjJJUIhK4Mo
E0E9Hqpx4uWknfiZFYVx5lmWKASWKzxDmvcl/RiM5S4mb7CM3q28GHJ77NRXbWUNj66d+KR0TcpI
GVm7varb7FKvbLoOGhMyLVlTyFEyvYmsvCLbRcQwkiy7lW4k18KNCPYxmmsTyp15H+dnlvD7eSEI
BvNKyILxBU3Up2/bzqwy93Fpx04oiHZllRmrvDXDM5/x+z2WUZgcE30SdqVLfUUtXNnavq8f4tzz
93GnZZux9pFOql6eeaD3y5emOYvVNB8zfJLzT/kjQIk1qbzYKK2Da5HhHwHYrTuntm89sxquqMfL
zefL912YwpplKM3mg2EreLvR/THeqIct7Uyad+C59b2TWF1Kscq2UTxPmOEabTTuS7JSPz4f9oOD
FH7F7L9mzIcJJiqnzwkkg1R2rcSBdizjgl1Bibuysgf/umB134kuCW6LMSnbLy5tsg3V69D64RtZ
FaPyE96hQas7rHXfI//6+U97v6TmXzYnarAx5Wq1iEbD3gbgjVP3QdGw8o1PO/yegSY7M8oH8w6/
g2SGjWiH42cRbftGafhCxeKQ9Doav9SoNnagg8UNwrq6i+xo5iXk5yRvH4zK0uJNcnzTprjse9Ur
iS9fRfmGG4y4DKCQ/cKux3iOUxXu9Ta3tomXJmfsg98v6Rnohp8stwqASkuNYTNWk5d6U3asCX4v
vRhEdJPWZOibIgQaPLZPf/0CvVlDiGKdZn9e5OnSqgyhdXE15EfWGCEi59ptREvfmT3h/TLxOGDm
XIdj4Ri7TF1SbqyMWtnl0bYQRcZms9EaiH6fP8py4+F+D/HK4OMkQYqaSp4+ClUrAyKcYx1L37ll
Y7Kv0XZhgWsV1v7zkZaPI+FLGdwfCOoJsjEQOh0pl9wqS+LUY6bc6hrzM3M9BIF///kob8iYP0OO
eRhWHxc9tjkylIvtzdEFTWkta2GK+oyOzN4z+svS6OLopnKEdTPaQXxLbcLrVn0qgZaWLq0zG8/q
LCTTVADoxFcQXnMdfiFXHNz5UNp5+8HT43KfR1oDmrmndR5LOL374k2u91RrQifQzGrsz7xay8+J
Ipbr++2ZWNd8LbA03jd4d0nRcrdm6np9K/oUqGLWV1dqMu/pTQjObBwfvSiuQ/872pKTSEum5+ce
o7VKTzdSKYjwjp+ciQTeLbz5Pc3HEDGHyVaxWHjEGkrPTCfDhTYR6zSVOJPgOLBL++7X50vi/UhE
nnN/+KxxIi+/2AjDpg2mCZzSMUh5d72wudCVXMsnxAabvx7K1Lggzyq7GZyzWOMZ7u4phu7RMdcg
3adgoqHQKzw7AU+eeUvvrq0EgmgYUK5wkrP1LbeHPubW3eVmcsyVgApRmmpT0NNPc7EqNcgCEWYW
joubhDnm/q9O5sNG1rK/CccQkkNMNelMYPF+3Zz+oMXDi6Cxk8bRkiOdPZQD9Qy9YGoQ2n0+xx8N
A0IWCSitFRbH6Ok+Uutu1tWlTI4RZp2b2su0B1f2xc/PR5mjg9NtxIZQOx/Qc/DA3XcxShHRpNar
4qh12rC2IAPiOgU+gZZ47KwzyR1TeuF2Gstp2/phfKa68v6LJzwmCcBGqbmgURZRp2PSo0tjYHGk
9ubcFEbhXMYZZJE2ioHxJSHR0+fP+8Gsngy4iJZ8I6xo+3OLo0rabG8HPax3t+vOLJF3QRmLlpwq
gkOeiR3GXkyrZQ901ftFeQyTEqKI8GckbYWT9Ki36Mppwwp17KBWrNF2H9iQkmOMv8FGeuQ8J/Z8
MmoQJT5/9g8mGwwZp9O/6kjLOH3XcUOzV2v49dGk6fsmFY715NIOSONiqt+2KrDObH0fjOc6HLyo
EllckJFOx0vS1oliro1HuiCn+wGFwENVYQ0VuLl2W5qRt/v8+ZYKYI9Zp05DtYlTkaaDpWJallXh
SNpQj75T69YuzjLLWEWNoh1KdW74IpLeffImTbyqZICyRLv2Rdg0cOBF72d39cBK3cAj8C4twmMb
WmzvaZsKnZaGO29iQSDmD+/qMkcIbg6u89tWNIScmbYPlijFHxKCfP2oLJdlAnOwRApKtjl6aavT
AeM214Xu+2cm6/0o3E1pspuxGZSMrUXapo16ShzhpI5W1gzbQETaRVFV5yzJPxwFq2wNLiMJoiUY
Ikp7hPT08h3tqUnXugugmR5n+bcfNQphA+Urjpb496BJP11oDdt9FMlkOmZc9XYaaIctDbPRmc/n
3VYJ0Wk+79gw51verEn+80I5KzlqLfTaI+Ub0WzD0ETDIlPgDn6gMBuWg3ZJix7ebOgENFSGXnom
Un73QfEL6ABFHTXHRyzw01+QTSP3HKl1RxUK83rssGJgHdNklQ00dMyd7Z9/UKeXHM5c6kPQCmH+
kgef81qn4+l52zaJXU0UIUtYUnAcV3YLeydOLXlhWXSjhNFYnBNnLVgu/w7LnkEaFkXh+2warTCq
LS19OqhRFl8zp1ASYQuAz11iQ29YT44TXTlOIOjvlWGn4Ts4uERwcZ7+XUHl7adYwMoRZ+NUrHtv
O84fl3ojorEsN8mBqQmykA03EkdzEmHl4LV/VVh9G4pn5RqPmhWAzfKDVDTqpnltoxxBQbMvULrQ
CRT6F7SXnruYLzbKt7G4HbCauU1CyVtS2KUvsrQeUu3glVHgrK1pTHBq8umkJSzvcGoxgvqxg2Nd
boj1wCjnqoMqNSZpdaPJyTfByprtBd2D6FVkUGryWqi8us8tzxcPsEaDK/qWxKPQKfqvclbXo2tW
zffPl+fpB/nvU7CvoMKXZA29txzcHy9njOwacKXG8rT1xkG+oXRQ5o1aV0M/fp2GXrtBM1P9zGTe
3Y6xk5+5g50G3P8ZX9JsAz2OO7m22EKjsRGpLafp0Ol2s2kE7W0RwRLKj/o/rIj/k/D/4VAcbjqJ
S17bMrbvhlwpoSrtYEaotVtXTJeen9Jr1qAM+XxW54/6vxHhv0/19r3T1zOLyRYRkkyNUeaaox8y
2ko3EV1Wvxo/MdaN5tb5KiGpoSrhXYVaGP9VeuM/I6MjxpreYYM1FhtsUcZOVyAoOQxpVb/EnBxb
/rQ5Z0HDS2COAA4/f9SPZpWsBjBsgjQGXbxAOkBDK50Enxz6yg0SJfeq6UN3E1p6febrPt2652eb
Zbsc6i6oBso+i6GiDiPeLqrkwczYUteJGcU76VXVD0TnyKYguIf/fP5wC7n0v0NCziCxQoQPCmgx
JBpT5XfRpB3cuO6cXeeaZbVFaxV+7b2mP+RDSVd1lET4dZuyvGHPzW8cK4jXFf/HMzP9flHh9gC8
Ab47ATEf7OlJQi9nR7w3531p4YjIRcQEZtOIuNJwkwgRZpw+RvVAY2deGi+fT8RpDPI2D3O6jLNz
pmS8a3iaRDEFtpLyELhBd5VOfrrRPPqRPx/l/VqiU4eCHolIPlOA5adPCHxjCpE2egdDVO5aGzxj
E9bdMRjVObvC9yPReDMD3OkU55+We4ExwNhir4uPVHn1jR6b2c6qRYvtUaTO3WPezx0hrwYqnkYR
c1bVnj5VSFW+aj2VHMvAy5+TgZIarZrGNghoNa67oLjV0bxtkfCaT6K3TbZ9peHlntNUiqxl7bQ0
HkeiOhcJfTAHs8mvOTdlkV1ZZr8mUZWuaJ302LtxvPEarJmKsQkw3KQq+vmL/WgKqCDMODX6Hdlv
TqeAxuYhtKwgwwpuyPbahPVWEZr65eejvA+1ZmAtBgtgmz1Jy9PpKMpvgBvkTXnshlTewBGGKuho
PXocK0J4MDjPtDmozeeDfvBoDhc0LmkSTBilvtNBSwWhGdVPSdw8g0JNM78c8/jvYyiSnLNdL30p
bEfLrc8JNTEMY1xxB0jxUgwrGgqEMHZ54sdnAuS3Quvp4YXjh63RoKcRJLP3nT6RTSNXW08tGWvN
CRBZecp+cQMRXks/Ge5Z6VgyE98rJFu6BUAhpRMnWrkjpp1Y0IX2BddgO0HokQqAIGCWKbeXE3pT
ol/UOTlY6FUvp+bRGMI62WmxrV9ZkYZbny36CEYq2hW5ageHVUkiWPudI7BwV8OQWt8HUg4Yz7D3
oBKb70Mr5UgkHDQe/yj8rAXPbPEbaYdo17XueI+02HavkKfJ1cokzsuNZ1B2uKQ5VPyctKw0V1lZ
mjtN64JqTTqhQ6PsVuVLXczO0xE9QPiA0bU4rcJaGdeNg16dqoEfvzpdZSDIyeXw0Pc5ubPCr4th
4zY6kkyVjxMesXFtCRwxokBbZ0WihQiFtMDfxGiZxdpIlPESkJv7qoJw+F1YSKupvfiI6wcnrY7W
5AIvqJXm/swlYDAAaVFxa4PxAyOskoycuKPifNOlMYrXfJIZkr5hsuy1gTQCzR1dIWqbuTPhA8Gf
+9QNdXYui/lBGMyid9jYKNSS01sGcOlgdCyLvD7aKO7CVUmnxXWCq3OUBeVD6c2i5kjgWay39GIY
jeCnmOVjbVotnkF1uKl0lexGTDMuTfb/y6kJ3W2Tk3MINDVccQFEnFmmxiXkBfNMPPHBp0s6WTPe
gEUOkeHpQg9RHcL0HOtj3tclF7Kapm+70LefbxAfbLMkVWi3BnFFc8OSWtGlVW+PQ5MeqxaZKzQ6
bzNOHcqAYLT+H0NxguIgAdyLSvQi+AtM2aNPl+zo3uRcZDacPz1V3iUEonH9+VN9sNeC7nJJylOA
nve/07nzJXLBzkqzowgNtK2UNjg9ghqrNDHhhFUr3/uqymH8+vmwH03m222LPhkyIsvdFk4GOCLH
z4+tVRsbKSVO1b2PIVjkhmeCkffRJgndGc1HrzJk8uUT6jKPvcH28mMhZYpcGmlVGIbJRW+2YiX7
Ot59/mgfXNltDTCMhnMlWSWuyqdTKso27c00JY1MhW9bVWTDk7iPNo3RkTTTHP8fkSYhPqJhf2Wa
+JCZVKHPHNTvroOkCwyT1keQ/UT0y35W2Y6DTx6L1xqjWlJUtG6lpfy7TOjRvebY/i7jJ66QeSTb
apTngKLvVhXXdmaA6xkLmGL0/Pr/uI2aThzAD8l0Mul684NF/Es38SlDxxNfwkEdLry+Kc685/eP
zFkHy4tyI/E12bzTMfMp92LOQeMYNFNxVSEsxi1dy6BK5UXzkKQ9SvqmzW6dqsYsfGrOdbq+24V4
ZmIHJp7R5+6s0/F7Ow2RE0jjaPo1kG/LHOBIW+ei0LdO7z9PdWLc2dxOozwx6wmWX05PkpzGsMw6
kolt9FWQR5zOyGO966LEJ3zmZoh0Y9Ii98NsELgBCAnAqGhcz4t1CH/8LhSu/awwtivXRVajVMrk
WBioiTqrW9V9r32FOuJet4Vsb7vc97cKmUmzNlLkpwXV0llJ5P92xqR48fOJ7LXdZPFGZ7XJdVON
cYhbfKRfIMkubWjjHXKYQHbTszB6I0Rb7qP7HqpwepHwamiXTY2pWtvAwL67fo1IAqeL9AJylXup
j12j7XW7A2WTcyBjMNp4I55SfqFbKwv5U0W/EKrzrTJD60ZGAWaadEmW90WRGRjk5bl2J1qLXz/E
g7wKLDN7GZLIhEDGwl1neYjKdSqySq0Q2nSHBv3Z3nNMcH7+kInx3NawvPqhDiJXSW8MHacctY5x
ukaGAHlxNQzmcap9fwRo1GXrJClMm0BMty+JRGhe1PsievCbxOsukY0iM60EQR4M4DCLNmNgRF+k
EM5TaZCDXfWDY8Lnjro7nTmB2Z564syH9a8x3cmaM9GvkPizTO5y1FoWByzIAL1PSmSvEk01ct8W
ZWqdJ7W3chI33sQ56REUsDPawJCVV69bX8eOZ4qLoxkPqbuioFZgm+wEvrlPVdncqKBRP9MwFt+8
Vlj11ZAbMCJ02dbWKvLq4VoJnDvXeaFFzr5rOyAmMErjF9Tg9rRqK+QguDyjKuxUb/y0U+S0qxrY
hr+afGfwd0PaY/+s9R26b4g2s5u2AWKY25HvYew6TXDW9bQpX6D6iHqTFCJ7tPtuGPe0QJv6tscl
YFzjL2TFLDo/8b5B6cIhMUldAFx+qNJvsMVwEozqvrjnyhXcxjSBw9ZuiukZ29Hx2nAj4OFh2QS3
baIglWC0iUBEq5PpixO1idgEwHsv2t4uhi0Qlvg20NrB34QeuGQYCYBFNnrSej/sotW/RapJky2g
c/dnGhTTbYYg0diByxINBhI91efa1O4HS43P5CfBC3SaxY6XjJ3zy0xahG9swP6XPMncjt6vIvGu
VVrgjNsAasJ6doIABIKDGDsJewAnEvty21T1V3xxSm+tNXVBv17aWi9JP1U+kw+feIu4VAApiqL4
sUqrQrvNFPyETYyHWrzHiNObcJnLC32T+lkvnkZBW/Em1PQA695KDeNtWk1o3Sc6MY5DWZTjnWcl
Iv6CONmPD3bpW4LusartUczqkWi+Sg2GLUyDOCjii3bqhg7XhXy009s+1OiKoDNT2BcOZWKxLuqg
+B4j+sOnNhGJuYmDRGuompOVWBVZ2u4p2MPa4D7gwyEa7fKXYyv1j9tN/BXdCseedhGjefQlHCS7
xKpzN/l+c5MJEWroc2ODqwFF1Csuc3qyaoLWB3M4dkQYWWV48d2IjUa6goSh9/tCJRXEqjZuL3rZ
lAq/8Lrstr5wQ1wNWjEm15mrpb9IM9g3oxnjRhD6BsbwtHLZ+IcY9YspGxNrDtXaWHrj/7pSgK3B
QCHO3gAFArFFd0o0APbRsmDdjq077OeuT/4LDR14zJE+ni6p2uXaVWvGo9iSpjFunGYIzQ1mpNBb
zZb+z0uoSNXXYOhEfpmrrExuOjv0ovu6lw7d/yQ0LvW2Ka5QruZVtI7FlL6Eoe/cub5rM9myFyXy
FxngJF9mzi3PKaedGHP2K7+zsR0sWvG7VSU92WMkJKSmIcPPgqjQv+0hOI9XQ6EHwQVtxN6FHhIj
4YBeYEetKVkYm0T2rbEb+iHK78zSTqN1o/tNttOLDioCVUgoA3HhZjg7hGErL2hLA0WGpxPC2wmY
+UiHfwNyoeCHrwp3KF8cCA70JhpU/nYGL/qHh6RYrd0g7cC+GVHwtdNUhgk8CdJnysq+tdXFkIzb
JPT9SwVcxFmBlElfOr2iPR/fs0nbZGPNttUnRr41PH7HpvSC6NqK+H3QzvQkWoVOFb7IJrLkfr4/
4hKdlfaXIIFndgUds7immAA3oHYT1EgAOnqL01KMQD/NyZk3SiP97vjcuVcNqKrHiWP2d9UmmFbA
FQxovoaJ48EvG6OD37gQzlAQ42tShtOAD3irB/8MEx5l+Oa4jc3+pHRjLf2U+3+OHdltq0GvXNX1
FGH8SqqinMFgGPbVpHa1nd2O1MAUENRoBe2K24MPhQv3DdeYHmnwwUm28iv1NJpF+dttcnlgL4dZ
VcjA/CeJx+pnWSnCM1tEMTMrnbDYj3XpHHm5cPpL5QwcekWYPIoy0rMN8UVrgIaLulczTRx9E/KQ
RPFK17cyqkGhmlE4lCsrjJxwRaIAN12OFj3a5F1PilUHs7Ce4rTQtgod4bhyWi+Fi5pRYd5MvSv3
RcCdbF3Vmv/dKGzc0it4+99Rf1vfR1tVOLU4TWRsFciiZ7JugbsxBi+574eMibC8Sr+ppVA3kNuM
b3Ge20fHj/hbAEbaG6juKljrhYh+snGYOHN4sAZWUpJB2GNrZN6JrIeA4I8jsCciSZIryi1BGtLj
7JHBgCpEYsMvnAt7pCyxMX0N36RaaqGApmUrd9W3kblL0pJbel6wyeJfk2nPZpR6T5SEsxD1VdVa
BGCxc6FkaHE6lLrxO4wbO13XWhK9FNGgMjgDcXptqnRq4SQV+M3HQ9EbGwBWw3PddGFPHF1U8a7I
xwTOZgJ/CsBFC9srTzDWIbQDKFZ6dvBjElHaXmEJpUGeKKoAe67aw668nERXbtlpxnBNiMOH1eQT
RDJNhu2hykX2UkWYCF6ABtP28RiBdESsPl7JLotsWHcAfVZGlqonywzUoYRe8uD1elhdtGZrBhw/
jvFo5m75ldao8iHH5TNBsF8SEaZcu3e5bxTaCll/cm+74sWupMqpQmTsqP0g2pjWn6jjbceDq28H
3RMQtwrdGy7JROOikwPbvSYywc3djrroFVxfBoGLtCluKq2Bi48bl6b8zu5txtC7JgMSBWUELp9K
5g8OOWsJbGDE5q0ZEwoefdr2bBd2JH/liUqN+zSQ/m2ktJ7CgDkAyWuQlH1nV+eUGZrYBCqoEv3r
6GZeRP9ibH0n86E515Hr5sleh1uC65DBbvwtZ6vt16BJ+vG5J+5vV3IYnXbfNrCCdiRzm5Z6CzXB
/TCZHPl4QKldD7pS7Qk4+JoKiCbjlRdPmn8wyUBNl0mol8XPXLMh8GlTNWEA4Qb2sXZFPK7sYQq/
SrMyoBf1jZVetNwA/6HyCnB4oMNdXNlgRp/C1HPItnmOh83V2Nkb0x2KgxfpKYgzcGX9FsCFgYKm
cPkbIRehNfWiOPsy6GPY36V+XVq/eX+t9pz4dDGB2Iw07apimwm2yquN9CZk0wDarAz5NavqPrsQ
VpzVVzIdwmDXl4myn0q4rTfAy+3HSDdbuaP4r/8GCDHWGzsLFE64LMVmk/Xoi3ZNK9tkM6SFWVJE
aqsJhZpssUaiQrmNFaFGx658AMRSthuNjFS0QcGnCprdC5Okmieq506fjIFuR60bbg09nZyH0eyS
YV9MBhZKTuT2WODyAWsbqlVDzMZljO1aqqT/1cajI9b0jhWHTPdFeTlmNUFEbdO6idcuWyGl5Sx7
kcoeOSvGKkl25pgmwQ1Ejug2zslmbnSfmxx0AGhMO6cjr7r22wLdEMlM7YFG3Z5I3XWap06FfXXJ
NQaUD0+cvZal5tyVYyfETiDNH1dNrZx+jXF2ZKwtNqIHywJDuQdj1znbJlC2XGH32vzipqw9Qu5R
R7ZojNUKDUGFZ/ZZQG+RbVwmujDHdZd28h/hi6lhyrlM7Oqo1W5iLqvsGGOY+Bts7ByMxOum+TJo
ccWdI6tEuQd0U9/ZdaUNu0HnxraRmTE2q8FPNP+6TPTyJqM/A0pBH6QKff9kGFs9TrPbNKMDHx81
2/g5hBWnd+cAKFr7XaVvg0bQxV6A6MbVZMKYS7VdlD8TgcVbd8DYBBkZ0OHSQsABLQno19oLKs40
Y3YagyGOkXHT0bm3Co0Ea+YqK/C5ijxs1Tqoalwr7CRIVuGYTRFoRuAQewRufb3XGkPbOymsn5uy
YNNJolrXbhLcGx4yr62stVkHcbZq5wontx1N2Ju0aePDYGnDD00fkxym60D/blE3+DsUjXAGoGzC
wui9w70VptTU3rQ2//LmgAMErTL7l6QxzN+eO3lfR6vX48tU2MDxRIiTnSEz/4dWtdN9FgsTlzGl
WccOKKUJ61W4xY7tdqAhM850dVfWvlXfGeUwvVh+VdRX9djD+va7mdAMMJf7OAfO717WdrftRq/U
1iqbiX6GO5rf0nyIJU9FC/e2b8YR1Lk1Yr2EhWfq3bgQtnDRbau+3/R9n92lLepYNPA9B59O+9Gw
jvK4iC5sB9cyQcD+0/GDSa3BfGoo2AFb8dVLQZEwNrLwF3TcTD6qgfIBOqOmv6VrduwufI+qxp5U
6PC7gvVGYJoP1k9oaF65KcBOW5vSDjww6DNjK16ltLo+pkDQwnVRUpxi18LjgLnlxsnDRvWxiBM3
5LpiRLgf4jL16kEgh98VA/HftqI177kwOvi1deQmOHdM5xEFvIuWwTACEENkR3Gi0rnZcoRU4F5h
DMZ3EEEdcQnuIIO6CJxSv6r1bIRDKzsS7liKtN+jfmY2mnbmIEP2k2wnY2rOc02GKgv6P3RXgRXV
a8sEmHMh9C6XW6OnVItyOQPaCFEvemjKep6D2tKfhiGidsKB2B6HsB/vqB/391Gcjf6lCZegIuAq
xR3Ek2Bcm7LAds4h57MKh6G41ZIxA79GPzaNKYOUL10YNf6VN010Xo5OY19UmVP9mnzYqlsD2Sb+
15MZZhuvz4pH0Iv1dShJTK0wVsZBMq3S+hvA3hZFrFIjqUzhac1FasWNdQ/sw4H1iassd3H6CS46
YyDwpZprXiM8g4PqS1D766weoTiarRbfjpNuHofacbqVkegcnYCpQnNthNwiV85gNf2qtTv1PE0F
HILCcTKukmHk4pLSef61IU3yHi0RlbYaQrt5nK0ivk8Q2m88WfbhtimwFdhYsePc+6Fp38VROb1m
jVCz4V2GJXWa2K99Rdi88pivAyjDBv5t5BhHZKQJJneQg+KVX6TyB2m84FvSwX3idh4Z3aoj8G9A
z3nlQwVZFjVXIdhcSjrSHbYekN5bpeHx8pjxOZlwjSFQktBoffaRkgOZeKDJb2xamsEYYgnQ7KVd
qx/1EEe/z+TF5+TWSRZp9mkjN0nvP30tVG1Pk19lwk6XByp/ZUfCNuh3lrk7mK+T+5gXXGPxT9Ty
yyL+mURfdVh1Z0Zfpmfp3zkZfZHD0vPS0xynzV+5RN0Sd5YvxTfzVv2wv7A9lvoa58LS2aj958Mu
k9LLURfllVy6ZWAKRk0lKpvJeoGFeSUELoM1dF1ra4/mum26MwX0d2nGxbPOv+qP9HtiQ8ryVc+z
QnRzHOb3CYhOyrQrmLC+eabYML+4//vFkiE8HQ6gqqYlPg9pD8YmTTOMKX8LJwG+GJ4pjH3+YJSo
T0fqRdv7Rtflr4Po7ikhMJJc227HpQamltoZ3uPn7+/zVcPiPR2wzAG/N7jXvGKWtEIYtMnPuS4v
K2GnK+RdN5CVl4EAd5q/kldbzfo18dIPD58/xbIc8zYG3Ti0ytK4Qnfg6VNQjLco8un5a37Z7M2N
sxeXf+ewAfNiXnJ/DLGYqGFqLOUORv5KHzk+5a+hfq5BbaEjeD/EosCDhFCHo8RTcO/llM2xBF6l
T9Wm3k5X3pfgYVqH/5+v94+HmlfHH9+RhVq2gfGfv4ZuuzejfdWSc9ybRb5Pg4tc/INq68yn9OF6
+2PEReHMqMemdhJGtJER+fUuaM4VfD/8WP8YYbELkzsmHiBz+aoJbWcK89KGAu37V0lzpv/kXR30
f9g7s+W2ra3Pv0oq90hjHqq+01XNmZQokpLlQTco2ZIxzzMe7HuBfrH+QU46IqhDdKpvT+UicWxr
Y1hYe+21/sM4JEYZ14b16xlVF7/AptiCCJ13Rk5FEy6qfI9g91yUipUfv+bSpGDUh2kChBaaMwOC
WBvFO436PmUYHL8YDwA5dtFnb5fg6jAL1uoDDZlg4e8Rv3/obrvZlG3Shwn/3dKj74ChTKd7shm/
1NZz1T5y/nOafGEqL6JzJ4TuWlWern/bH+aPdwuOvgqAzbHS5Ub8EvHFWeVnSP1zEXnx66t8/DLf
LTP6FHqGuUaEfBkpRFrdH4/Ibi+QNJpY5sPwf7fKKPzhaLhKRavsJTJwkKCi9bzV9RuZCo1R+Mud
KgCh53GlaOaWSxpD0qBPgW0z/fuJu/kw7b67m9EHIKgBtkoSayXm3FhpT8YTksnRxCLSxSqmDvSR
GT8gSMzF9NGbyfrEUeW+lV5kvW2OgL4Qqq11B0K73y86d8DWZqWzZxipYLMUh3Pq8uC7jzPAompV
MOt+EbWzCI/uRZ4I9VwCHwcyNDWnLnSIxIsyYQBhDIpTA5vhPJsaGYPfaNjpTH+D8LmGf+Rz8c15
tE70ULducodxy9SmcfFwRpWQfL5m5EelJykUDJHpU9E/9TbexT+BijEyn7IUe2N6XtzguwJ39CkC
2UZXKKIOip69O28XnMytfgTmZtCAuMUjzEFg+jWaSLMffv/vFh29fluqCw00BSVR99BbX9J0jvbY
9W/mw5z2bonRV9klhR8xcmVTAoQ2E6STAAJOKI9BXn9TaarH1bPl/ri+pnwRLRaiYZo64FcAU0C6
P39zilylg7ak/R18MRgZGhFtMDewQnPnDD88b1FmCm9yaDDN0spHIAXGCq46tVIYJ6m1FCSPtT6+
sTq7/x7AIwGF0yhNOaM6LtMdmCADMx/TYshSCa6DNyeAlVkt9yZMcQUNaVuGFPl2U/9xufz9TX/h
f/zP//pF4rh0uXyu8urc4JJDwi+DSwihfwD0haSIVgjyEQZvunktyn/9/vY7YJcoWVWOjcDUfv/t
L39L8Q/gRYhQDoITCsqIFKC//1YkVen+63eB3xxCBmEosowFVI9c89e1HX99scXo1+8NJUfYSIiH
1ttFwKsBZY1hzeg8BVUpdJnk2McBhr2QXUS2i+J7l+XdJjXljRLIwqzUgn6em6BCg9dcyLBy6etF
aXQLJqj6rBBa47Nkghzw2q2Hfd5ctA1mtPUPoZe//yfKym77QkAMGOYrUeZVr2dBNvzxv1xUdesP
BEPAdQM4BAs9iBD9ijIBaYo/wJobsEtBvrEGr/evMJNMYhPBD4SlUGYDPcgG8leUSRa+rHjAEYdM
zqESG/8fQTbAwgeKK+EP2Q+tGG0UZL0WGg7gnfQRllEUzLAPzN0l3TL2YoDMaMAb2V3p2Rx76HFj
DVXVwOLxt5DWiqX3DZP01s/mHtYRt01uOTSz6qh5YURHs9j100cXOmZOhKbFPi1E9zslXbD/T+T9
GXkDq+LfR96XV0hJzz/cEkOE4jU8C8Lhb/6Z6UTtD3jwMBoIQPThBvjXn5mO39GQK4Ikj/YoKe1d
ppPEP1S4FgAqUbJGVG1Qg/u/IUim42fBfhmkXN5+4iivXc1zQwX2dwEDUBSNKJRsDTiXxDNkqfM9
11KwfKP1KW2ytFB2chjkDeAzOpmLNEUQxLOYesU2sLOV5CvZSoVLLjE4fo5qNCbAgJmolBXid9/w
0y1yBcfWUbq5Vcv3DH1RGa9LP7/LXJo0tWP3P+qsleZaKnUeo6su3qp2sU/qJrj750H5v6qizJ9D
UFC/zar89bn6Lfn520P5XEJ4934U/zXs4D+AF6Fu75ZvT/DvX61fIRHwJ5/D3972teWLV47/wtnf
55H/WREMf/7sF8u4BF5yql7z7v61qMJfazmvyfAn/19/87fXt5/yqUtf//X7j6SKy+GnwRmI38ed
SXD9+4BdAYbv//d/F17xwxWGLTF+LbzXix/wV/JU1D/Y2YatlAgcwNR/BS7YB5WYhsWGWhpS2oyx
/06exh+DOylG5MglgV8EavR35MrGH8gpDYpRb5oeZOZ/lDzP63yqB5K0Cr2NiSTJmI/oPHIZ1Usl
sJ9u33iVvcpSuhll41cHE6Y0Y8Om3ldt2SwliXERNKB+h5kLsBwRjF0zQEd8LUUqJSzAIKiuuBJo
rjODCKNdpougVV2v+uRFugDUsf8M0fYx67znxm+rT3ZQqWsR9yBQV7E7f/dO/ixE3hceo1P3QN+B
bTX4qg4aCJQ5w22/a0A1GUJhqRG3e4g35jazavEpBfPa5L2wfrtQkSmsU3juUdW9bofmQztxCW8a
gH/nBC6BK4BeRoIxKKPYmM4vQfd0y1dSSdz3br36auL/fowzsEmbOhCWsclkXGptEcyvKjtfJdtn
nlebdvlF7KXk5DcxA6SELnczKxOr3+DTJir4Sxjx1yrR/B8o+EYHXwmqHaA4cCSxqPnbFvG2mQB8
dKtrhXqb5xnVfZhYhcwo1ueknhUhVj9yaGkMtATfmAeTtPDRYe7tvsmnDCrQxyIixj3TPHNx18zy
dh9plnIfOiW5j9JBqBD4L7KfkufK+qwOw2alo23qzlr66rtWkw6uDOYKA6GimPVd5H8zRJ+53URg
DE/9/K3wPb1VthyoB7D9+VvB8cO3wkaS9z6F8HMcuoytjCKw11rWqd+UoNHApuWKc/CdtN2FNeiD
uSrjU6oXaZugoGiGCKw0gf2rAvi33OzzBs7w1AwV+T14khCJVLSXzq+LfGPpTOmbfe75T2VgWQQD
57brd/+mRnV+92xROiqoHAuQJBiLt9SA9SBkZf1eRHNpnuODQPjhwyVq7kOQZeWOM2X/KrmysASI
p2OSGQr5KkrLCNeLxEGHOsEJi2fBDLcXMfFZUOYFMztShLVS9jWIhRjWmGIZ/p1e+N5Ckbpyabj4
REYSZpRz9NueEWQHl9W6HQgpPH3UB0RQoif8aJ/ApfcYl3pRUGKh5C7UEgpoE+JKij5p6cuLwmhY
GDWJFwIvWIgqliQTz+iD+CVtkHrZ0y0Kh7GWe943cuK7rbhXqqT8KgedaqK4E2s5F6sI2GV5xcrW
65Va+CmG631lPOhuRlu2wI/SWjSfQJHkfvhy/dWNiNhDgMDUHQToTEiQSOGMA4RhStCkVreP07qY
Yygl74MOpzxbVqpt1Ij9HFvKZttTCHxm4JqtOl8zNgBZoq8TV3L5CSG1h6SGTumtD4L356GKtrMD
j1AQ90KbZABuQs1ZqL3CS/ILtQIpruirAWYMUJxh8xOuFbkM24AHGLRo8S8DnW9pBtFGX1y/svMq
DJ4BoY36H3p2UGCpxoYLf5f0SyUsQavY9ckI4mdU7Io5MpUcGDVdQeJE3l5fbfzFshpwONQiSSNo
IVmjxyC0WpurjS6eilbJviHI6q4i2Leb66tc7GQyMgY0YGB60ZAZksT5TcFxxY8kc6RTJ0IKxdhN
WBZZ5N70tmguuhpWgRgpTymac7MCs/YnP8KrbeIahlt5nza4hqEYwaiBIpdShiL7/YPtLfxmirii
PsMraY1EdLpqVLFYGjJR6BrmHcrbe5Cw/sawZRlEZ22DCwnuIn4urFDLyEAoIv6I6VE6ldCpzkbX
NrhqaKYxyEbTuBhfG9gFfJvt8GTFUjPXwWmBZYIc63aSB+IR+0Y9yJIlhpjaPZLH0dyRwHIGkCJm
tY8Z6PVHNZRL50+KqyEeOBKwy1BbnT8pFSfbNoKAeJIiKVxrjoiySVtIC3NxVzqq/qBFAG40BeHe
6+tepAcZfNn7hUc9YlWOK0hiYnhqmwhvaQ6qyxZG8SxDeuXRzppu5sUpyFYjE5dVCn7FU+KV6VvO
VLxefITAFIhT9OEpUiF8jp5AG8AhjlvBPRlpTi+QqniRIjyysSsFc0w/Zq7jFsE8FkBmx9W3RCu/
wXZdMdYvH5sCZJ9fecoej0BsRd0wn3g/l58TlycNwaxB7Da1t+f4LkdUgoUiNdLeJ8WpcKFE4+sE
FXujtbpzg6stST4XqzvfL60bva60leSkzsQ1DBF5FiNcApIjg6gtVTyV93mMgOXwXQja3gmHq7sM
P/J7FWu1JVQle1sAyp4laOTdmZmRTkyzP3o1OsxKfhIdOQ4d5wvL/G8HgyMWxslhpVSEhxsF3twS
DHelh044EQujVjQJebjT4QxOokTGdOyU0YVMEQDH+ifNottd236zzXSoHiD79K1XZt0sLXJ5GVUY
4zVYZc7zHkxfI8YwlYRM2LVi85T5frXqEFBYaljnzNWBAiP6ibrA/LF7KtwIg+a2/KznqbRydMX5
dQj+t3XZh8+ME5KJb8Rg5zCkn3fxUnue1AOq9E5yhXOxECj9wgv9r74UCwzAVHWi+hgfx96eGK1c
9rFB7GUszmW2IIwgV/inzDU+QWWr12lkuiukZb4nvnWbWNjnTWSOi+ROjxhuGqYYFMS4Oo1OgFrg
9SF2h97JH6y+Qlv+KuaFvW08d5ah3DXrPaNc5UECJhySUXLnQQS5TcpqnUPaW4IlEHjy16/p8qFD
BeVMgEQxTivQnc8feuwYtSsk5BCpaM25mhifZbk+9aUL38BO8qkn8NFytNEHbRKOK6jMnS/X14Ca
q670ThgzayD64Tiila45YLHxR8hf1Fg6GoNWqMDU08eBDjUSuKCwagrcvGpPEMuZrG1q+OwwMbXw
mcetTcEP3q7iPG3wJaHWy2ES2Tjr7WN7F4kU3lEGlNA/yZTbh7qV+seybtwt1rFVNo9ThSmMGoJ1
m1Umzu6cq7xgmWDnHS0k3VceGq2uwBmGIVoWGTavDZSnGWbCFY15SCb7uNSyW1Qku1McavLX629U
vdimZRIe6Al0P+kYM209f8aGaSfU+rFzCsEYzOzMzJahHPab2OplIGSSsqCUh6VSeTL0vmBtd41y
0wFnxSBIsjYAYrGISoJNnrXZTK7gyopSCRhNbPE4g1qLAlCzk4WGgbRQomWNAqZHPrVaRDPVfJDH
r8GJcvR9deJG2Gn5PdPy4MHWAKiqatAuslB4aMFN37lx3s6VoE03TTYA7WJIHl1pyVs59EvIP5xA
Jp4Ntz56sXx49CjowgC7GOuoQWATHaPthWOXOhX0DBBnsdZ7E1oPb9vKxTLDbHCAUVIhj06+eH5C
dG0j51QYGSwYLTW2cpyEkMISEAlwmsA+ZrgmC1L/gO79QEn2qkOSNp9c2Mp7WTaTXWgN5otq+iwb
0WMVWAZS0Oon1B2+2U2EwKsTLcUia9aZXEIExih5pta8kiyPsolNVL18aKSt4ayMDAKas6O7MUWc
04ko4agUgTDrIS4crd71f1x/NR+UC+QhAFp0d9G2oZN8HrbwBegyiXp09Dw+LLs2KGqdltOxEh/U
ojz4+M6uGhtZFTMS91quRRP7zwilMOyhXAE3yPCfvjcV7vkViCVqCW2nRcesNj556drQ7gQbDtZ3
X3WXWQlpwAhupH5pNd0Ko5JbaMTrpq32qfsTxjP0bWuiU/F2z+eBxBVhqQYclUoKFcvzK+qz0BYc
sY2OvVMqG8Wm+0QrGhVwXw1h7cXRjZl44qc6yyKSThGv41LvGdvVyUI0y26ptEG9aIBTvQgFaOYu
wrICUAGStpLjU3AF5j+OlWEz4fAiK4Om1jhzGkajZhI0pWONlseya4pm7lnB1DZyuY/yftCpRU8F
tRNprHMZiq5YdpoSHU23LtZBBSUllJQCYlo1hQi53LCY3w7lNQ5M2JyMY8KtPV1MGss/9ojMLOQO
pz7HjtDIMGR/Hiji1Bv/4Nb+Xg9VpNEGKau+n9e6Fxz90MQXFni6pJQ3EO03zDyWqeLu4YztEIif
C4xsPWGT1fG6ge0CjRLH2dX1j/LijCXTSB92Edrp4HbG0FInKsu87fLwmEJhmqUaXSXVd9dNUrsb
WQ+oET2znFHmazBsW3t5ffUPwh9KP2maQz/dOk7D5+Gv5TVmW1rrHz1V7de6kecPNgB9/ACanSv4
IsQyWYGNK1Qy/KLK2ihdcxfFgnMb10XQzwQv7nZwfKSNIxYWYyG53Qhp5+ytEtn9UrI/Xb/gy+MG
DBUGpINdJ8PRceMoSXVbUWiiHYu+Uyhf3iRIfW0Rq7o4d8K4XxWGcEjMZKrb+EHypHWhDP8MIqzM
4M6flBHGDfFhu0caeN2qibx75AP7x7qWX0TT6b+UEpxaJQeJ7FuePaORFE2U05eByxUMkcJweoDC
jFKVjLyRTuPBPVpFcY+tsnzMCxmyYhzHE095BLId8jRL8YT5ItnLGY2f32zn+02WVglLtcnGN9KG
XnGg7CshKW6MqLjDl0u/c+tqkUL7rTAFd2B0zmnY30EHNibu+4N3jrkV1TNFBWevC3W/xtD7Sum8
o9JbAp7jQXGHcZB2ks3+q5cXm1yPowckXvwJTOXwRs+3BoqYQXGDQg9A3VixHPlItLnlwj9Ktqat
BQBKc0uurcX1iL5Mf7zNob1AV+xNzeX8UQ9GR32gxO7Rz9saLTKnmdPnS5e9rj4UUjeh4vFBDLEF
g4fBipFUOzahVTM9aMo48Y9CZn1CXBexrp7+JY2EZnv9vi4PfxyTAVpQ3w8iQOMZQC5nTVsEoX+s
G+klQbd4Kdly/tkxwx9hV4ovGmOmiWz20c2x6ODzCIDiQnIpybxIbpBXPzKXFm51pfjsWLqwCXXx
9fq9ffDO6KgP1jr01REZGn2JbtLWfcHefMgg36zSsNQ3ute+VnKT3nSiMJV7PjgtDc1plH4oUXii
xuhzlDBJotckS4fejY094IB8Zbpef8d0iYaH5sGi9OuNC9v9limZucuYFX21qnSRe5mxzVGQ2OSO
hjCGkhvOj6os23WVtj8Vtw3ufab886gPvAkp4A/eP6lqCDJKCHAzo5p2cBWwdTVRDnluqIu0Tv2T
kKi3CPzFhzgXikVrJcVEpvjwQSEayZCadiXt09GL6WwvxdIxkw9aAG1YdHZl8SmofiqC/EpBtSnd
ehZioQhFFnS0Vc58x5sZyU611wXKgEDVH81esMgx+ly1pY3fVBM55fKpkEzoiKBmzWcILPv8a49s
YGw+2+dRTsRjVVn3RSMqd5ls3qpiHt03MWpr12P1MosN51Q+h+FwMaCDz1dM0wKRAtTHjjTS/Fli
xeYyDKVqfX2Vy5YtsKl3y4zbDjEVf5Mg7XPUs5WM8hVeT7tas2DRm9JXPey/9ma5jhzhNlfb76CQ
p8YlkxcwerJa5zmKV1vOkehYYVqJ37Nnoc+ShKsqlVe1FeyF0Poa2TtbR57CQtfg+iO4TAqUJUQ7
/q/kLnH8ahs7C9RaQbQJhiaSMT5rddVPyVGTRVR8ub7WW7PxfG9ij6bFQyePmc3FAC0sIXJ6sugc
lcy/FyWKsDBFuwTgsVzPZSWB9e3nPzm5ODdDM/qbJGbmTanq8UYtSMUBZFmQsqp1W3SO+NMv0U9B
P0IAS4Ze5mta2PTYqz77TH+hQZuzc9ZQuWzkTdQ2uhEslPMWKISkC4P289JzZKxu27Db+6ZrrWSt
C+4AS6a43kf6dwWt23mZdvbXspPsW5Q7rIlU89G754uCKc4gb/DEGcW4rWSVFaSed6zAcO70qH81
GQzvbFlYKbVc7TSjpgHfe3S2DCdZMjiWHlMlnegQX9YpTDM5VnPEBiiKEvH5lwbBkoZvLrlHjTCc
N37w0+ozb13nTXDLKSdbSGX1gl6F+PN6MHywLgUE2BvDAoHI1ne+rqy1vRMXtXN0Ur2b+RT6J0yj
nHu7k48iRdy2jfRiE/vllE3ZGxJsFIUMcYFF4szxNkM9XzkRqgqCdEpukQdBMNP8WdqIwEWKHCK6
4EDbSMMGim8qfBbb0jp1cievJZLRwS9dd6lBm58ZqXrwTeN0/Zl8UMHSVyS/0goFxIYm9PmleUKc
Dz0i64AK1XNKL2SefpEZw39FwmXwiAge9DKABc9ps5GjXWUEr0WAOXQXOFNK3x9k4KHjQqtTHqDN
44EjNHwn1zXfOnh50D5bSR/MRKMPJqLgsvgZfJkxUicAkQYcz4KwwaXpC3n6ECXVoQ7d9rbwrXzd
1Ln+z0wwhtOBifobp1VauCQ6TTl/tjLitJ4uN/Yhot2Gq1/tr5wM5XQcaOtFBu0bYVxZmtjHPugd
8YHz9PDNoVJWx280zmRPz33XOoh4lqczFdHZeZHoAUgc71sA+WkWIVC1DquO9OvHsr1oevuEhqG7
sdQsC2ZljrBuUabCDnG+am6mpvizqNTPE5E3bDSjjwKIHL0ZvkTAmuIoGfWNkNVoEZsHp4F4nsgZ
2vZd78/LXK6+kEDw/kFbvi07lEqywNyamZjP/WqKOvHB0d6SVL5OoD86dlLjIhWNPEEqMzs9Vn2c
ftG1MNxygMT1joSEgCCmYDqHtY2s24+obzTLmjp+UXftHOmgeBGl3RL5Nu22ETp/VuJnvGrR9pjF
XSvchCGCx9cf28XuSfeBahELWlMZzLdG27ek0TXHbYdUkrUVYvE5nf/Sf0QdwJq3PQI315e7qMNY
Dg4SeZpijMJ6uJx384eAo4KN0qzDEbrygQv20aoVzGyBoUO40t24WLDpTkm0XySCYVEoWiQBEwGC
cYWQE8I4g7JoQydmTm86RHUu6ia2obex/FkAwojgqxwaBTps9rGBGedWHVmi1DoEhb+mTUJbO54l
gT+rqq3lGQvTURaRs26q17C+SYRtG4iHukbsKmHOkt6gaLZwZtkPpB7Wg8CTlj7aiF2oXs2/1YmL
vQAoUbrwTVP1kryAvOujblweG6gHRYlwKBkcLI2ovjf63F8P56BP4NWCTehVAo641j30aG1XR8FQ
qGALPxMRZ6PVLxobD0bc9np8XGYbRJB5XbytAaFEi2wUIEocNG3XOceKafrKyW1v43BI2uZ1jliR
HmzUlGkwRwbnzhR9f43eaLNQcZBal+CVEEk0kYG0ch5a2XmvDtPIE7CrfqLsvvhqVPY3Uv4AUBwa
NkPEvQtj1UnzUnIl+b5jNL+K4u9OeSoUpEVCr4kWE49kSOtnccWZikKDD3Qg79EgGi0W9AHVIue4
FAmpQ56oB8NrgYb7AwXBSY0dshfyzVDvqonp3yDYJM4YJHxXKi+aCcwbV9cv6PK0B06djQ4sPNQg
UsboHZl9ZVGCyNaxUgtsOquidxcc+mhSgh26rxD52+e19W1wFFs3ppkvjQQD1wWsId5hhnVBpnn2
3Nay4hOSUdWPNBPoBot2mWdLpXLsWWeZP0EHS+VE9rl4bVw4LURmMOylkFBG2UcN0r6XRFs99m6z
RIXPmOPtfWJAx3bBAOj6Y/poMSCS9LIoQoYFz18bcCxHDXNNPUZB0N3qWhzP7ZhpY6nz6RSWK0+s
d5HluLmBsqdhXUsLcZx+ypgAjJqKm4tRkEllK1wYtTiV5T5chSjUQZ4MvpujojeK9DQzc109YjTe
zusUn7Z40Fa6/uzeulTnMQ/EVMJhjEPd0KIbhRi4ZD8MYW0dI0mub0WhrB6TwGkWVdFo96YSi3Q9
I04YvtELsMGCZl6CbTSWqKx5SPtIlWTNgErVx4TixJmhtIlmctkZX82usB8a+HIe4s2iXs6GgnUe
urRvOMWJTTxD399cykbi3BlBFDwCrAbj47VFgWwIR/pN5yA8q4FuBTTXJUE9oyqJtn6ObJAj8Os5
kMkUSma9SUXauHNEsuR83juyi+WCXkvC3K9DecGABLlND6xjkOp8IZJQLtOglVa2GgIyxxy+ddDF
Cu2FwLblTHzDF8HJTiWTwQaQKjviuDbm1NK7FZosR9WLvWUB4HaGMLDKVYX44jFomAjON+/vsxcK
gB1/P/jYQx/GHO/BZaQFqCq2/UGqxZ1pfJNq5amszFvPDcED5wh3oR/3lLjdfRPCCgdQjaHXRsES
w7bmNEyXslJu5AZRRANqx89QfWUozKxYZi7szdIsXCGZCMBXWITySWFGEfjuTcogKaZpFwmPZt2V
c8Yxpyq3VglGMWIoLMpmYj5+cRgY7pL5H954b95Ko1RdUbw3YpP2h6qrOenLeXHbOln44vX1p4kv
ZLwpDCvBSfg1GGG0e55dGge7OdNV+0PtG90Xhtw3RHa87csyXF5f6fK0yVI0lDnkwvKACjFKZCAC
JVuHfHRItBb0o/qjCMOTqQMETOpig1ajMlO78qeX22sUDWehHx4bNmWUjBepSQNfzCaC6a2EHgcT
uPOhjvx1JDq/ecQJPbET3f7gFkY5DypZ3SYyWsRGqSL3D1wuXeZyq6+jUDJvfXT/m1jfFRH0AKUV
0OSR6JbUemreGUqKwFMT5hMD94ssadKPQBeA0pprJC+fX2AicvgzEkM6CL3lbzVUq7dWUBwnXsxF
A4JVqGuHN8OcRB04R++rkLqxStgOsnhAdlReSXLTBGydobZtqEVnpWub36rEOiqJJW/Q6W3ndo9q
ZgMTZK17LtrcZVoZ+9q1Xxp3QER5aFHO1ACZy1pQo4kwekOgnL80k8khVCO2RODIYwNOZFdTSXWF
6oDMszuvLd9bG6qnrXAHkzNOHkW4szSh23uYRs9StRDXnODdI6Yo7mfbUfJjiFvbOkK/jiwFlk5q
4wDV4NxC5zivukHr29r2UhXNawbsyMAZDtrlhmBgCxhzS0hHLgz06GaVmkRr2HYrK46KH0jnqsSM
WNnbTLMdCMNduY6tMGbu2sC76QxvRRtB3hLnzdKFRLdo0STeMXx8jTp0q+pUKR+8rjFXgueezE6y
CMRU8p6aVrQOZZokKwb67dKutTt27dtC8a11hd7sxFchfxB0sD+wWHs7fFKhnYcDwsmeGChle9AT
me3N0krnhI7mrIHuB8I+Q02y6D4Xkm/fMX03Dp6qdjfAB71j3mfmAWd2DZ0EA6Edty3WvQI5v6xc
uBOF096l4EtuOjtAz1yKFORo0S1HA7LYWHRfJwJ7yJKjSAGmMhQZNG8YKYxupNZbRKhdhNBzFBGX
bsNBhPCt13ksia9E148MJm40K7u6XAVtLk0hFYbvZrw+oHxMMWAYg7EdZfEoY8ZRiFF9wDAD3rhQ
gHvG13PXNlSkFCDdWvK97LHSnOKpEDilVG2+QAS7mTmV6S2uf+Vvo/XR1cCAAnKFRMgAvB2ywLuz
Rucocl2hx3yALudvRT0D52r2mnGrt1hLmki8cnWltwj8WqHV7hfPUZVUP6Qq7O4ZOBSflNrWZ/hn
R3s/F61TBpL9BmNF404ooujgqlawgooVoZQuRgtm0/6q7P16qbcORxurQ9s/LVym6pGaa1vZK/Un
AODuQ5ym6ZQA00VZMqA1QaFTndNLuxj9Ik5NyzM3q4OCHiquyYV/AHPjr0EAS/McBvWEfMflMdga
Zsy0IcEYg7sZOJLvH24Dtj6V5Ng8oOparIw07p84QDh7z0qLA1re4sLPpWpF9NdrtcUpIw9VVPpd
I3kGhZcvyajyXO5gp11/6xffMg0EBuC4jIADujypdLXiq7FD7zLNGHLWQaJvU7mZksgZtqGz0GJq
Mhy2mRVzTFHHmCZFin1R9nrrYMnlvk5k4XMpNztIg9L367fz8UKcFGkggqQYD1L9CHfL2tWtQ1RX
8V43smRu2C7mtYXsTxzNL0+n3BRgvmHa/tYkHx7tu+8FAQmlM+XQPAh1F73Esa+cOIOK33Rsuw5I
KbuoXnpfFSHMFm2WDAViZD04YqfNrD4qngRBQDbaTfVNF3URW4vg4wEh1JuGQ3g9U2gpYuqiWa/X
n9DFXv7GxGW0jcMVtjJvdnLvrrqrQtNP6tI8iHGKr4EoFchbK/LAbKyb2wAn8L2gxd1jn2FedH3p
i54cSw+Q7YHCBIt3bI5eJxqmF0pgHcwKH2WxuUf6XVw0pk2XDEOUoLOnuk8f3SyKC/Q06LuiRzRK
abnm4JGNgu2BrzNY9DVSunUaO3e81ooWWBS4tyazJYT03Xaqw3R5tOR26aFDVQZlI3IV5/HR5r7l
BvjWHEqvkx7EGJY9wufloodAvw/qSlohj2qtOjMv0SkyzX6hhVIyj5XCWXltRtngZPVto+WM6rJO
fOr9gSbj6XiidH0VcYzMXB4dFmwLnEfE2x6Lk5mGajouYuxart1heYLnlL7sYUxuytI13hgJzpIg
KGeN24Wrusi7g1C2c4dmTjEvfKFE2DbN42UdCSi4e5bVz0BJeptc9Lyd26OCrPXQdFXT3tpxlm59
py73vhXY8yRrVGVGgwNfDLPt5nolKp+uR5B0+UIhnw9IIU798FG0UVfAz10JrflAOSSCos3ww4E0
mEXFHj0MLNa1Ug7mJY/2hpr+MUNcf+6XOt6rGsgbakXsVWQMvKW4hjBagRPArqTYG7bqLVGemQIr
XOYirhWMAthHGmvI1J2/f6nWK6HwQqZfYSE922a8VHrI007v3V9/KpebGUMIiS7hMB7iP0dR3vZe
Cu6nVA5Sf6RYBaTaGGj/y+mnTpcmSqbL/YIFBuAoe+YgsjsqWXB2SFwFL/QDaDnMiIpSm0d1Kyz+
8R2xOfOSaKUDwVFHhRkCowi8qIKCQw1KamVdicswcr+7ao3Mlg3y4PpyH9wUWHZG+6RyEDhjG7VM
QvcKq2D1gNA0c06jshmp2U018Z4uIYY0abkviwEImxMeBOcR0SV5g8QwfVU8Sp60ygVA39kQ/wqx
9Geint54Xeuv+ha/CtTa1JPsBg/X7/StzjjfiZnpDTARKnhwTeIoKEPslhop65VD2eOcpERhs+lj
zzyWmn0CTtF9g5HHloCdd/hZSnUcu+ja4+wrLJGmV/a57H7xtK7Zw2BAFb9r2pVQiuZaMYNkZaV2
cXQkHITcXq23dtjQuKuLmw4viNLBALAo5HSOGdaNH0DNCQFsJ8tBRWWWQxVe5I7n7lCwT6ZqryHR
ju4ZY1TmEOzTnJbHh+TcRcLJshDhxloEXwnDaG9D9EuhTWDC4Bhm9iUXrCMdKTIekwJgDZJRf7v+
4C+OGlQD8PcotThEQ04dPXfNdWhKR4pyMCEnbStNQ4UeeuVNgpsUhvNomGhlvAKtfNBxZVpfX/yD
TIRb/DB34xwPcGWUIBJJ9r3GSJVDiH2aXOOBO0tiaV+pmBP+43qSdgTxBUaL+RdgzvMQlwyv6wRc
eQ5J03nfcVB+ypA4mojijz4kXiN1JBssjQljyIjvihhBT0VBUFhF6XQINmEjgHBk92MiOoyQCv/W
EOoE+a7YWGuR/ZoF8HauP9MPdiKaQvAplMGBEWWe80sIfEExKyWyDo1j3Mpqdyd3UXTS6VrPuyyJ
bi2fLTFK64ka6oNUBYnhl4knAMixIkSPNJFKt9E6JFEgrbAawsggFabq9Q9X0bAOBxFtWmCEz28u
kqLaRf7fOggQT4+hJ94qUhuerj/BD85E0MMGISzANMO8ZPQItcqxiqrVzUMaKkemhM5MgsCzU9w0
vU11NbtXErXbq0b92Xda8aS5kbayC6NYhWrcbAPDKXeVVk5scJcfKqa4TCpB6jPguBBHyqSOmRG4
rEOtdth8FOWNn0EftK2k9ue+WAZzRW9gh/ukoJ1gq+bEXnQZV+yuFssrsOd5/qPQzk3R+T+cnddu
3EgWhp+IAHO47dwtqSlZsi37hrA9NslizuHp96Ou3KQgwgvsYIDxzlSTrDp1wh8U5OltV/fq4dKl
Xbar6iLEDvmpqHallKY72qhr0Kbpg96GSDgCJFbTvAU1gvnNhO6dbGP/Z7nWmL3GUQvcDOGIrBOf
GN3+0KS2XQlJb83c2YqTOBaDVwdqM7vsdotFbaT4VSmNLrlZgyOUEeIkhxUz8M3yQTH9g2WXyp0u
wmwHVyHZ242h7DpwDFsG981aJ+ad54eeQp1A3IJyNq+KZCnvKFAJz02eGntZcEkhzS+S7xGTlbsq
HXK3Tm3lP9nxJeQLmu0wRjun74EaQSDXvuiTiY/qjcm+0OXgMdc0Wkka9/o/h1cVsjq/j0SFwDcn
+IowKeVCJadU9NB8xO72IW6aYOUIvDXwZt+GRJIAPl1a4J9n3wbQcSMUpmWunyV4pwVBFWxFWPeH
ZKjvgihJd9h0DPu0kdWDozXP1Zg3dFI9589KhHjns3BdysDtmB2RDs66Jp6ET5GaS4rbDUp09sWY
nXPdoACihYQ6IzJ6+ncPZ6Edhp7RMa6s4THUinMDffBb5ef2gzPp8lPzlZQ1Q1okZ19NkovTrFXV
y6hBaoGyH42dybN1nuubDHwrSSimO6rS+NuvECrKWmWXIsI/aNYJY4fPsVKN3zM0pla2xFvz5PZr
sTb9Q+Zs08B5jqyRmlETHd7HruOIDT2R+7rQ8k3kIF0lXcbxFzLtRdv/yoS9AaB2Ts3mYtOQ2KQj
eR50Fsc+9+LBqnGYtO+EiahAHWwqo/0tOcb54w+6TETYu4gtAKFF7Iq+ye2hD4IMbKAf6NfA1vGJ
D/NrEvuYvOttsLLSsiaaqgcY8FO6A+9ylofIvqikJO+0K8Jz+qHQEu3QxVa2rwBc7KfCfSUdWA6v
WAsJKbA3ZJkOzIHbRzPkmoFIHWvXskOsw5YT/SjFIZzeMDZ/qaljXMwC74tuyveNCJ9Qwwv2tET0
l9gMpO++LaxD2eKzmAl8cz5+7Qt1L3o9EMXpRbBBJsjQ9F3+zpeI7tmg1abre1dAAXmJLdsQ/Ar0
VylRdiECR21k3rVpep8Zcb9F+GYTqT9rY3wy/equkk6mjbbQiyQ9+1KOX418LdWH0H7CL2WjBjGF
uLYrHWbjyC31oHD76lRnx1ay1jb7O5kfT0IWbWmWSsrwNpv460ko7sfU5H802PAXK41oJ4240tai
yZ98z452FVodr42pVPibQ0Ct8jWf3GVMopJAj4qBwVutONtZqG2pji9M1TW7ULnPY+kp0Zx90+kP
SluA9gu7zx9/vbfaYH7A2VUAnwH7oS8wSwl8pTbLAJFFtzCSi26U+5ZBRWBku6iq9lHzyQbtr0tA
0uXwMGIL1gRAI83snBTZF182t8X4qbfzrWxcAu8+072NkHJ36LExCrZ2rZ5ibQuXfKuk9aePf/k7
FwnvCt4UYQR5Xwrs231XyBk+TZGmupTV/TVIsuiTj+OZa+GViobpdMFbrb83dEk+VpVu7L1QxUEd
c9+VIKm/E6Bp8HAMOKDUvvMrrceZyW6DREe3bQR3oN8JG2+vRH2MMKJyok+KeEoasbOl4FQM9ZlD
BFJg2EtGsadn9OgEBxWFxTb/0ksXkJNG+UVIx9JAG87+FcpXA/26/FGLshfTL06Fk546S/0SpmdT
lvi/+K4lqr2Qr01Jdy5lsOIHACHq6BfugcdCHZ/g1OONVdDAq5mDjBg/p43zMCkHULqscfgnIcdZ
uqdRB79putBhgWx8+13MbCpW8QVyS7SZdImwjy+QGX2V+g6x4oma+ziIFxp+FcPGVMZb2W2V+6D/
M2pfe03Z+i3u8s99FxxyH9Y8TOoslc+NrX1HC8/cWGn8hJ6DO6aHuv6cISskG6eVrbUsURCXgBlB
iUlo06zZ1kI3BvW2EssyLMHH+0BSkTygWnxMci85hKMaH0WVdQ9N5omjLJUeYPQIHy341M1OMuT4
zmrj5hz4rb1GVnjnl2lTVkukRbjOfJO1+ytEdW2kDTmIYLevw4tAmRRXz844KTYO2aNmSTR3k/o7
iehwIIlrf9XpGB6MUeBV6WQvmZf0r21ZrQSR9wInQ1+4tQC7GVy8HZC/f1WvergAQGkjF1Iula5+
I70NzoIp/VOLdebRNEtpr5UqGDU6zRcrWJUznG6ZWRyDa4qOEExkXo05u/1byRFGpoHv8LXopCAT
AEYAxtbdGARricYSHD21WWjqUdPYkAPmjBHDQ7avxRLXxRC3vaC2dT/qRXwxoK09+BFKdEUHTaZM
5eCbD5i2BgWUsGHbYLzjFk52qYi5FXMtbB5QtlV+OJJvndTSN5/kYbQeMBuXV5iby7E6rQS2NNgl
wjwmlLPX02AVbBeF07uNnFygVfRuWDP43gSySj8wNDYYEzGp6C39qZKH4E4OGZx7Tthf6jbyLwgR
hhvVDoZrVSa9qyTCvnaGhX6WVd+XUVDsqaCOvl+hX5AW0WNTSz99E2GWlVD7XualA0dETowkD8DI
bWxJ8HQDxNZoV1EmO0QSvB0wHrcdtWbr5GueVMuzRtZFncwcC8gTyt+3iwHdswOjKLQrhq7KtpA0
a1dU5e+PY81y38L6YVxMTKHq4UK7XQQTY5EDRY1dTw9SF/fRT0PoGA9jlP9z7T8txIiUvpbBpTnr
08F891pdrWLX8qX05BTtf2XsXESHk3SnRPcpuT9+g8k/yzgBVzcYBkJeASrL7rt9vjbD+F7ISeaG
luN/0UbjG469L3oeAWZx7OYUBZl3+PiVLr/btCQ8AA3WDPXA7ALyYGVbyVhnruTb5j2yP+p9javk
x4ssM7UJAUj9SrUBX3TS4f4765U7rU1Q+SDXAfqBeeuAML+Rib1lJuqmVyfD9LiNVo7xMtFA1ps5
56T2QDE4Bzxadup74WjlbjoY3ZErWPpU5XpzLYX9wyn1e8bjCj1obbjPPFocK4dvyQ2YVMX/Wn76
eX+F+dDCpl1EVe6OcrlpkycvfpBAZXWts9e6ZseQ/sVL2pMO3D1rfmZ2SzMN7aAyfS5EzaDsc0Hu
HtXHsbhvLWlDW/27nZePWJpn20b5FDhrco3v7QTqLdTcGNpDoJr+/K8f7MhpmttDWNAwRqq59rDZ
xa1jzXHova3AxIX6hyuQ4Do7WbIMRdoI5BwZnMg/x2HAy4nSL1grp5tBNOWjNeprecA7ayJdBHuc
cG7zcLNPoRaDWY2mkbjTeN8E/aob1SdDSnahNuxx59qWiCg37U/EJa4if04c+1PWSlsu74vaJY+6
Fhzxe145E8voDC5hQhuxNQHyzTu7/ZgNDY65qSuy7mttWhkdEdk8j3qCqkaRr5bFy5cAAo/oTDrE
DIbAdvt5c7UsQp65ceNWT7/im+ofysIev4SDCuRKDeGmx7rorlGleudadz6lHOjPaViQDVnoDJYe
GLMNLuP4O9dpeBa5Nf5IHCN4+ThWvFOqTAB6Ai/5EeJJ5ixYZKEBEKzM0RIneTlVlurd151mVlvd
jF57p3700upQZrT4Nopkpp+L0Si2GfXGyh2w/EAUttycZLRg0uhF3r4wYSs+9pygF+UScVJN6qRD
UznFMcsNpoVKtqbUtuw3sx5JxxQqmVHPB1MgDguRQclywxZDUTUp8r1R2+IhKfUDVn/KfdahK9Dg
OrFbeeNTPnObDoJBYSAKmX+aoOizM6laoybZrdW4UYhFJo4L6rEdDOniVTA8krqTngK/hzKU10ik
Qen9FvKnYCRCwx29vNp1ibMml/PObqU+BAgFKIpN8FY3/RWMIq3s5YShjZvUqnkik/UuhlGkO6Z0
2TfAts6+jftvH7+HZQDkrgATMzWeDSSzZrdvPfhdkYV9SyOcktRWIms7KmiefbzKMocBqfRGEkHu
lPnjLFEShSGJMi4LF7GMCvxgUh1tJZefxsAJV+at7z3QxB+CnQtAgG98u4PzOi4G2/Zytw/JGzww
LfSEynHlnn0bSdxun4n6C7yC4Mp7mytYwQelnEll7yoqptDmEKdnEqh7/JDNrVqFxT7PjJ/5oPd3
LTpyv50aSrtmUWHHZQRzgynCXoqTamsa44+ezOjQqV64gUKvoSUQIwedm8l+kFr9179+CfYVZQmE
YbCf9AxvX09p4hYEgMK7tkFDnyaCt5eZaXXsStq3Hy/1TtFHEjIllDLfnpA/+xQ4vlUKcJjCherx
o6bK+xSWrbfvIt8/JKHtbGIi90mTsWzHGXzSYqyrlY03LfH3Z9KUaY6GYQPaCTQV5o9b941VpkZd
X+l3SofODv196Az2l9aOw1MX4eXdGlXltoF2n7WxvyY+tuD5aSg5TREGfWPOlj5HYYVDaIW53VnX
Bsnnu85Wi3NY+Ifem6TeZLFPBac60PSR2jz6Fjamd5Za6H819canXGrVbRQXwWEI1NfeS7tTFipr
xmvzqIOYKWg4xm5TN4NLeTpQf0Udx/fhjAx6+Ng6xX9B1xn0XOzyLBtR5molgFktTJvXla0x3Wc3
34VFaaSSo5Jw8rfZon6K6DmccvGYaLr/3PkO/CID9zTcMeo7u4d7jZxqcJI0nMn7Skrv0SpPtpE5
5hjeG/laQTC/9qZ3QCeHnsmUnVBt3b6DBigBkDw7fOwk56dQ69dEM46xzYlMi6xd2ZPTsy2e/a/F
ZkeQmjmkXW+Fj3qDv7cX1R5IAbRyP37Fy0eCuDiNckluScoXN6vS+urQt+GjWjvJix171CB85W3Z
9+ZJoaJcOe3zEE+bQwG4SBrDSUOZZxbiVfo5+EbxVJ1v/BwNPTobUZ1vg0FauybfXWma30yOWVxa
s7CS6RL1W9OHj7h02MYGZ1Lmtn2rjRuKxzXL4UWgf3susl5QvdOVIs+eq4tgchLiYQ8o9TbXMLq0
p+lViIRg1/fjdvSaT3kE6oh2OEwca2/4w0lOxgP+Wri+D/AraIrHFDAkNhtkVQ6+5t+jJnMJ/Wgl
6Z9nU9NvnQjn+gTI4z6f/VZk9CxPmE74GOSDCgEktT+NtZru8xYdikwOu102GN5ez/u1uvO9b8Kg
y0DKkWqWOeDtAUojuyzTjpXDxNA3SiO0uzD2vI0v6+lKDbE8PlPAQgKWqI7AvjXFs7/ilTSag1GG
yHAFoZVsO6wRtpLTdduPj8+7q0xa/mwzssT5WNMLIqkWrS8ec3iNDAsi0jCYhIePV3nvkHI1UJ6x
tRAwmf78r2cxETmEotiFj57jXWPfa92SnuylkLr+GqKjdv5/lpt4uihd4KAyOzkAd3AXyTmj0DwQ
IjX/kGIWe0eyf6qx2u8/Xmx5r/Cd6I8zJ8NxgEzs9tmQW1Vz0cuEub41Nr0IfhdygVRXI7pjnNiP
Qq3+MbchaUJqgRf51mEG9Xq7YjuqedDoHWNw3QRXHPflAenPBrfOoluJrotOx7QWxB2aHQTYCWZ9
u1bUGhCqUtUAsqEd1Mo79HRBd71dQUfu6ovU1dLODuyfRvas+uqpDx9i/THrPwfJY1UCOdQvChhm
NaAdGo+HUOrVLf7Kn5WJF6509cGONZSkspWfvagz+dn09yYPN/q8AHymbf/Xhuvy0Owdyks3wpFm
IxKt26FTTu4aCHsXFUb+VaAYuDHr2rwqctteWgWVF2E59crOXwYMfgiDMJvSwyAVmH0ro6xLU0SI
c+NlptxNo/lTL4VwWgFvrzz09Ey39601OQgAUyA4UYbMun3I+BuFk0i9mwY+ik2oBh56uUy/frzd
l0f5dpXZA2V+npul5w+0MW2w6ZqKgYOtHCONoZbn58ePV3ubGM4favI7g5puIZbwlnv/9SEVCeEd
u6wG10+Vg1R5L7mtetuoglQY4AlwKbpvkvDvG+U+FY9mdxHFp1B8GYRrePdq/8u3XUM8qjg8JsO2
Kdptbj4Ck3Pj/EcV/azKC66Ofo2/s4wAz0FV/7PHn2ODlD0eA86elsum8b51yIsPzsWx0XOpEf9+
rfNHv78PnZ+do2FSUMK4Pgk8+RzlWTOepPFFlvdUtlL3VDvohYmjUfxx2nOnfEE2v6UdifnGxgr+
SM42M/DJFSdz0hn6mfpfOynapOIX8/QogMJS/bBwmkv/JDDkbU8nzbgM1UVRv+bO1W5AQKm7FClh
Cfy2FZ+xPdl8/P4XtQ3JMqixScWYvjztg9n5Rwwh7ANqKdCDDSPKxlG+IMNv/Kqd3r8r1MBHHj5R
ztAl9PsMWN8G3V1rzdDlLU2e7QLKigktSOaOwvfswk+i3obM5XVuXeaYD8gXkZ8Go/6BhQSNoiD+
zRAw3o2x8UvBmlpWfoiBTh+2ngBxCjzrtEsbjvdx9Wr3/43Kb0c5xTZ8Duna6D8kkBXZmD9E2V1f
H0RmfdUz9clIflg902OUMba07VaiwjKBASJMbcqwgyt3QfU15CCwOjPWXDWEf60FLxKd020ISeeg
p0Z6h2b/RnMKY2XZBRZUexvTgQedXNgAOcxScqVIkTgz+sFtdD6SsKri2I+IX8aGVx91ASIP7eFW
eQ0171gnafwcNZrxEGZx/hhlrf5QN423NYHG/vOFTVsGX743w1YgPrPQlUWREcTCl90KQdoM8eqD
3qb2lp7ZppiAaB9v6mWgxOSFWELbT8Mo1ppdDrKd+PIQZqyG5O1hyJsUAmy/BoZYDEd52dzShP5J
QhPB49nRsaDnqkquQmtPpLNHRK7PQJk3cfzcJgl7sA0YpRl4D0n+VvigM0flp/DSX2aWa3jRVs9o
jR7LKN62PZx7bbTKlcxlGconZh23On0LCqd5NRgK/rgekDfIc6ND4kuTXgxHCrceXkbPjFi0Px+/
9+VdyH+QV4+UKUhkYN23lzLCG4VJa1x2VQlmdu0E1aH1s36vmWu58zvnC5Y+F5XBIHGit9yuNCb6
GEg+sAULubOdHwJrhPbbbLxgvPeDI00171dnNJ8/fr5lF4QvTs4BigiwNQCw6YX/dVlpSQa2KIhH
t4Md/iUBpHjH6CtDcF8Z3JSGthukRYfpDTW+Lkm/slpCuyoc8m2t+UApqPOOLYzUswkDfiPHZYtd
VBd9//hnLhNWm/uUSEAvZML1zw5biLuHGCoT7Q7NyyB2VcpTWlTmNdfHcNuFhthrbbM2/Xzn29ME
AYEM7ppqZo4USJFyK71O4YtQMY+9YtPtxg8CKEC7sssWGEHOHUxzEJBQbyif5kKOgzQA07IdMCuq
MHdKK5uPcTl+jvNoBHHp1PrvoUKjy8njJyYAGxNfym+5Y/RHHV3Fb2UfvWh+Wx7aWtP+OUODl2JS
y/Hz6FbMKWRqnJRB1eely2jDRxvJkDZ5nycr4e29bThN+t7uluk7z7ZhXOQAZ4yidMNqBFUUB8Od
jYDfRoE6+FBrkn4QfbGX1To8kIiYu9DqkAJPSxetCG0PKCs9ZI38DdrZuI0nB5Yh6vu1H7kMwpMC
FmMApNU4oXMsuFWrSHMbZe4G0MA+60aXX0dbvCZ96LwaZRA9CNP6oThJ/UmyWv1aWWEDwLNqnxCn
/irCkhlFIcdrV8NC8FKblPNoKTDE5APRLrw9wnbdAA03m8ytm9cQHbKL6pXlRY+N7jVNQfKkvgM3
0xuM+xGPoMcaU5i9nOTBayN3ly5Zc5587y2xXeDmge+DUzb7OU2N+U1TMVGN/SB/CassOLRpNO4/
jgjvrULtSt8HKgbcYfX2oRsw3HUBzN617CS4b8YQ1V9zWLPcmLbdbRIHMmziZjGonXT1ZnEnjkE5
yEVWQMSnHoJMWewL2xh3phQAsu/FPw5Ipi/JWvSiSRw1gKy3D9UZdj72uZq5uIvVd3IjkwB21soc
cRnWiDMMeeHXTFYs86Om1rJP5W3miHT4PsTy6inrlfiXgwLjx5/ovY1J22kaYXFeJtmz28dRlTGw
YsmpXC4yRDwaxTupljiaohqOGZoQ/+Wlegrrevje9kO4BebabBtVi1CK1l6EhdP9xz9ogZfl/U4x
FpIw7xkewyy9yWswGAIDV7cKulOjGxtb5Mh0YerrQWZOInmbJZ32HHBidpkj7+W6c3aj3DRf8V2c
mJ+6kzGsz7qNE6Bb46C+e8+/a2+ipG73okMQl7vRaL/biWg2SEsOL23tyOcqw6lQjuty3ARaCHwu
TrSfHz/blB7c7FSmOaQnE5ybmSkf9/Zd500/ovY5yK5cAV/RgzFECjBzLo2CTkiS2OG5BY35kil5
eA5laVzpyS2/NXERuTQG5fpEfJs35ew4KJ1RxIob90n04tnOKRdjf/Ji7QDSErR7W3lH5L6+p7mI
tkbWmjsLOwd1xC5vGLt0ZQi42OT8nImxxJgdK4KFi42vmDXDpURxGd7Hl1j1g/sB+t+PIvHW6s1F
JJqWYt4I6Y79hfzN7Zv3mgC/HCdT6C5k46NkWNW2V5mRf/x9F+khq9i4tNKTgSkBk+R2FagFcYC8
vexO5OBtrNbJScuUDr2xoXc5WuVzYRjtvkBwfeXULDgCXHk0dalgpx4eS88eELB40dpOXblYJ2Mr
l0TVq4RLyK5POvWuqJXhZAXG11QGiCgyH+wkVn/u0AT282BhKcswucU6xPeeY8TGT3mLr25WFt/B
rD9SpcsbJXLqy+D0iSsFFfc4bZk/ejzxTRBIVE85slkHrceVtculQw5CYhenhvSNsYl6GFpnzXRk
kWvyuHRhIavyF8OSWSIeZ6HT4i7N5LEokUWlf7WzRvw+xaBgFKA5DbpWVrTWNJpC++35ZdVpRAOU
EFeghZumNdpR0uqVi8rfEVSHVX0x6ABKeQtEet+QWxd6tFWzY1K+oIuz6bpLDRlDSl99ATY8efKr
ajeF2VzX6XU+eR2CEWo+6Z+dJIGXlfMj79RDVItdnF3rQMIB4YB8c9Aw/VCSU+5pWFkitBPWW1uP
9r7K6w/QPXyAc+5Hxlaqs13QdgdhiQNMvJMVd3t4uDvU8BLgCUGJ5GcanHo93Vci3k2JYowoYsy/
5mFU259q3QfwCVwFfLG914zykNoYT/N3v5OxW7YPehzuPOkMevsYW8o28n/K/JpePzaqeqy84ZjQ
I0FAqmwDwcUINf7jM7Ysf2lwMB+zqCunvvF8JJ2alcysqpRdrxk3uTS2mwiTQbTbnHtJG3x34G0d
e9BMO9WMS7gv1YgAZVRcBtP6I2lFdo6N1Np5jCi2GEP7ewnGwa4qbe2B8m1NVHiheYEcHrJftLrY
M4T+udGGE9meIsUqLSajzk5pHhb3qLQqNA076U4ffeUayHG4CYB0K52t7+Wy9vZVrCl3eEx/A+Lg
phYj8klMptiOkegOnuakj1oyrt28yxgJxoARP21epg7MIW+jlznqtVYNYKVyugW7Ien9w6BaxdPH
3++9VSbSAsMaEk9G17erOLlstBADG6h+NlZiGUK4poxC28ervHPVkc2AWEMaaWqJzZPCskkDT9aq
5hEbJOvCJOybihfCpkzU370Mn0/TE3wf2yN9uW1UVgjYWGJ0NokfhXe8X2W38numl3cbOoCDMSan
SAOli3TD7WNnSWmUvhTlj6WTalstizrXTlHtTkPfOIRF8AOP4nbfAfDbphmpFwb21jaM6uePf8fy
7U8wDt4HItfQz+evxQj9XuD7kj6OjvXD0QWOar6crVyDi0V0oPC4XyDjxIx5MSRJncrH7ENI7ojo
5j18RLp/VZ+tRONFMjWtgqwhmx+CEgXA7RsVIdtUUwbJlfRs3Ndxm+8bM2tPTg4OwrYDcWjCzjxL
g20dwQdKKxn6mxbCzRfFswxg6CRPTnuGvuft+po6ppowOuNqdCFi7NizbpQet5oiC/wdJZ4OQ4s+
4cYJ6eDbA+ppYfLf4LTaJoziR61CqqxSo2GLIM5X0bYAiXypxV6xtNTH3hHWyWbsfBdVbbcZMHzf
f7wRFhco1R+cLoS98JyZdIBvf33WJ0ld10bkRkmh7Og+pfCpBA2jrj6WSng2w0ZeO5OL6xPBGe7q
SUuWT8aXu12z1PuS18iIJ8FFaVtjZ/LYCaRDrD7Tf1mhFp77jN60Mo7GA34Y+Fx6Zn6uxtA+Dsg7
bj9+A4vsk94kh2DSLEVtjN7O7a9x0Nj38nDM4VrYuK0Yofa1QFD4jzRI+srpXx4IBmcqQqwM6sBK
zk9d0Bu6F0nAFQopjQ60HYArIaO4ssoi++StgdKFhTJ9VcYqtw/UwG8Y6F0I17Oa9CACfFAj5MsO
yJz7X4qkC79GmRccSsZeKysvx6IIgmEciusWPMepirxdOuo7T2/MOnebrjZ2fSA3DzgwCPwHxSHT
++jgw+vclHGQnS08DlrEGrci1dufH3/SZUiYxI24cAHQ0ISfo8U8q9OZ1VSJaxjgRJAUqY+1YW0V
MXRPuRgGZNAZ8GR6h8SyV6krb2F5pCiqkMgHPPkm8jHLSTsVl4hR7hIXak2wSSFMHfXGaHecwE+i
jex9qog1T7VlTw7wA/HHlqlq6LHMO9LIoY6IfNnqlYtL35Og5nsyvTzZ1ZHuf/MlOTkF8gjBP0Py
dEPbJ9hkfYMcu29GD2keqdusHnOGj5r83cgbDn2UR9qdFsvOv563iVmNJAbsagauwMpv94gY09bO
+16+6pL6mSl5S8dJR7vHa1eun8V3AJ9BEQS8hTYtnO7pNP7VLZcS8BJ5xkKj5FpJ8s3CdjLNkJ4o
y+iLl3hrs+Tpv3dzEUzrMXmYGlBvvcfb9cZST0tG/fIV6mm9Caw+3Jp+HK881SJcTasgGU2tQ/uZ
7uvtKmkUe4jFdfJVkhJ0sPGGO6tE7A1t9nGlw7VMnlhLh8ryxmUjkMxCY96HSpKMlXwNTPVZm4C1
mLtEWx1E1G+96dtjW8kPXq4+h2a1UcHZF5uo9J2jnzAtTXv7v4+P9ZtK9fwN6+AcSCkYLpA63j67
1thl2DuFfLX9fNilZuDtkQIRFyXTmk0se85RyEF0Gj1Z/MlNnDE3cJKD7446aii314mzx1CrOpa+
VW+wHk8PHqOKo2nHxQmlyf96Mw5OwCeloxwZv70oyndFqQ6EKUm7M7oouYZjFvwoTG94LdFuP8WZ
atw1oW66RVorW+I59qt6W9xzkTkvStqsuutMsfv2DTDEBJxDvgGDDf/42zdgWZkQjZrDLlQac2d2
UMe7VnmKhLp1ss6Alcw/rroS3T7N9rdFKRUrCcNyVk5bAa8msi6QQVO79fYneKYlVD+FC6Km0kUz
pPtG86t9UVr9XYJW36UK4h/d2Iq7VEZDEIPJHN6B0PDaiJLwPo55oZo/Kkecads/Zh3rO68qMWiO
od+L3D+VJDlHwZW9L8h+9p3Sy/eVneSXItTqrSwhvb8dBxiV46CZD6kX6hs7S6R7RVMK/BZTYr2F
ZlOYPn68+94JsQiD0Cef9HwQbZ/Hk6KXctEUEQybQZMOOkr0nqlVCG2ESkG4DOvmPpGccldG4ynu
xue6iHexhvWt3FbGORHMYEkCa++Z+aezo6nhNnanrUTXZdDjR8IBoawix+AiuP06tg+OqrQrCay4
XlyqIUAyMYa5JGwwKmEp+k3VavLKjbeMfHRqGTrR8nK4+ObKewIronziY7iF74/PaIaVD3Ig1kZ8
096+2fsT+UgDkznpgSCANrtX0W8ueAgEFGT2vzro3T7ru2hfd6IAULrqQbCMfjQVGB6RRtHfB9Iw
PfVf94dtEmmNeFBcEeXoe+eVSU+k6avXrNOlfeGVOBNo4XWoFPUstMDYRhm68arUVztVxP0zsLe1
1G7xdaefhJgXuQWBjYHK7U9KKymUrQElHeTnXvkr2cZJnvxKMmAqvi6HnwdvTYh98W3flgTRjngP
dc6bfu5fbwGD6N4cMk9xh9DwtzWypzvRZ92/toBRQWJmOYm8MiSiKX77YLKMbHXEQNTVS8U/2GNs
vzZIt58SKdOePz7Hi+SQzIxlmETxAmGKzU6IyDuB7DAyenIZNdcwumucEiNAx5HiLeJCmrxlxL5X
UXu/QBJeWXyJkMHk6008km4Q45Y5JmKM8DMLzTpxO+TvjkgveqfIsEoaEooCcRN7K3nfFfKLbAf5
vq1iBZeCrN0nNMU3eWd4W983h5WQvkzbpx8F7Jj3MlEK55x1O2olLvYgcUNNr840teVdlmXOMfJL
YxMxNDq3svopMPptJAtUm8Lo5KnxWlt1iQXjZ9AdmeRtKCMoJG43gQakEoOfLnbTQnkY5NB/QGtT
25NlA2RSimwXw+nYOY0c7foUc+84SleSq+X5IqugdKB4oJuwsMlIRj/iamnhiDf6s65L/rkWqGZJ
QV7v0PLax1qxdqTfeWpwWgCk4ejImOToU8L31wGLkeusqySL3SFPS2RYc+d7GUi40dURrcvOloF3
0DkQdMzYpFWxr3qHJsHHh2J5ym9/xCyvSOgRRWXZxK4UhdKhMCWxjzPhf/7nVSD3M+NhQAsJfw4P
S2pHkaJEBK7aBWDsZEXadSkkpo9XeWOj3l4UtGEYGULbRgSQnuvtGw0HWS/qIQ1c3+l2XOabJPoS
a+EOrtKhN14d9VEYl1r7onfp1hL6BhDtxomb3SBhNdxcLW9AjznEp1De1OEPdYyuWnox9N+Nr2MY
/6wGn70eV4kI6GXTbe0KqEkRn8jMD3bafYYIdW/77Ze8/J7hkbYv85+oHf/794IAyB0IiICLYM5K
hvTT+E2o+i6eKnd2Iql4RVSrGc+iWQlIwQZEiJTgRBKY59tozPZkKEXgRgjXn3JjsLYeDL3T4GSH
QLL8PRYd5bazhbO1wNKd0lhVNgAcqpUv+s7unFhf4JvBzlLMzW6HClEPp0FfxO1aoTHcwGxQnjqk
H++b5eGHW8a+mSIAcrXzKJg3TuuHVuq76Vi+dPLoPBeVVb9IBCpcUEKLEocN/OmfFyWdBg5CXg94
a57QBxUgqsBGWmiUq/g8YhRxB7Ac/xWvP8SR1O7IRNecTpcPSknMi6RUxU4bcvvt+aj0PmAqXKeo
qoAPNExhfJHtsd7Zaa/s2Eb+XVgk8fHjB32z4bg9lawKOAmgCXgcVCpuV3US5mjFUKZu7bhj5m2V
AH9DI0ZxLNlkMAzG7tDA0U5fejC4cvcSS1Rz+t7rzrl3yulVmdG1bs4It2ws+6kNv+uFszWH4RQN
J0XDnQb6F9ysJDto3f9I+7Ltxo1k21/x8jv6YB7O6u4HDBxEkdSssl6wVFUqIDEl5unDzg/cH7s7
WW4XkeAlrnyW225rycVgTpGRETv2Du1IeZTSvRIeDAtp4ECr7vVRWg0iMOtVAo7Hyia4Vi2Srvw6
XVegymyl2q1Bl2lU8XsK4LM3JMDMmiUAi2ENtaCu7DbXp4S9lM5nBCkJZOigNmsw5A0AktMZMUac
bbEj3UOGy2FTiNBFKyAGuRGoqKA2Bw6F2mgNL23UJRd5itompsF1C6IVBO1MzwGphKlp00rDEZdS
8gCiTNmuQUD72CTaXSnXwRb6LSihBZhr30x9T4lwvPWmUzdRDSR5qg+gy2pTGaq8OrkB/4/qwAkN
qwIu04B46+OYQnar91+uT9as3gdqCbz8TUY7iF00k3rs+yAO1VIX7vH03oBEJb+hhkCOeZhUnpBr
5UZoKjfRxNwVOgQwQy+anq8K0l1kEmvT11A4bpBS1wcZcuOtpDwOZlu6NQ3iu1SO5IXtPgv0GGIH
DfkQJ4EHRfGDO2RUsIrGaEvl3pcCPBRktVqhkYB+AcL8TfAbsJCBxMARZZ/ug9HU7EK3GicmbeOa
lRGvIKnUOlAPjz55BQO2h8oee8ayDg5kiqcLH9NRoBbt5XufBqEX6ULlNkHoL2SOeId9soIWGYiO
oQcfVdqplT5PwqwbmZTGQPIV5Pdw7Iqi3l7fEicWlvNdDIAfgFeAdgPhh5CevxfaVEqkOhG0+0iy
ipVeqoOTg+kV/dDiO5gBbrpYib3YTJ50xtExVI2XtVHuDT1Ify2zLj2a9vHGyizpBmQrryVUfOwm
fAxDEoIq2XyONLF3WyWjN8iz6/AOeAGBWaVw5EAKvUw1ilvLT7VNGOaZI41CvEJyVnNUMTXA3FmD
9Q061U5WqOqTGeuJo8ZGAf44M1m4uWbHGROBWUBFAc4VcehpM57FkCTvRquGTOA9Yh1PW4Hv3Rmc
dks8pPl3vUP3oYsWv2P+Vn+QR3/hCmNbhlsFhq4HcIelI/FKnC42iJZrOSxr+R6Azw26ONXScHV1
LeG5cH29Z81ip2ECdQFCKjSiA+k9tQTpRTPF6Zfv81tzra/jQ7/Kt9IKndZ24Em2uEodZZ2/tJ5x
r62NG9HN1oEb2sLq+vfg70/+a8jTr9HrTUNasZDvwRJsa6CCS7Q3JV+Xsg745sIe508SYmXgWljs
hcgEVCLckFWFZVNCsK31UqbtDTN4qTLLWnh9XzYC7DTSeriYed5bBFRF6ScpwNMEaoqURMSDgBxZ
GAq74Cf7BLwkgECg1s+o63D9TKdN60JQuY55dtSbAOrN6LUGHTQNWGe+74Is4w2lgfSuAGbOEeJx
afPMx8iwhD+zOUhr8x17SA4P6EOF9UKMdXRPDpS9sJaEKzkrAHsxlAH0d1l5HSk8ZTrGNEHmJwXx
xBEZ3LSxR8CONwke1PfXdyAPjvxpBzlwcIAgF4YzP7UDjhEfp0FNj70Y9dsw6ztUaqlDaWzgOpdq
iIvWeemUvla6ZgxOV4Dhx6dKE/211EKTrk5bamMnUE9SynY3hENojzFav4uy0ddB3m+bcBO35GsH
rT+nlsqdmcePaAuP1lTOvw26Hy/U0blg6OeIUBdCDYshoHn6hAFd436dKemxsIL7QUW6t8Q6aWgE
tcHiQ2w1AEdlLonm5w7zya6KChE8OCIqlGenMzkACGmAwxwJmUrSnpM0ITd5gyddraaBnRTGa5Uv
yUFf2CRApAChjIQahssjFmIVF0lXkORYG2q48YfRdBIFrVGnPfJf3/r/Dj7o3c+TVf37n/j5G80H
FG/Dmvvx38f8I3usy4+Pev+e/5P90b/+039Pf8Sf/POT3ff6ffKDl6F3dLhvPsrh4aOCqNDJJr4D
+y//f3/528fpU56G/ONfv3+jTVazTwPfWPb7n7/afv/X76xW/V/nH//n7w7vKf7Y6v/8z/ePknyU
9cdvj/X7e/2R/dbS7Lc9iUuafVToVOQ/7OO9qv/1O6Kdf+CUgAqIMVix3oXff+s+Tr9RjH8A+AZW
HbCbMBwZlj+jZR3iD4n/YJSkoJ9GQgr/wlDrFW1Ov8JvWCEfgImTzACyeP/50pN1+bVOv2VNekdJ
Vlf/+n16nbAUBciAkXJiYGDoW/GYVKJENLXyLN6L6JSTzBoIPrDNioAEg+AusJ7OpuxP6+fWppvv
T2uovDLEAzJ9fFw6QsVKgCeM90ykrGwUT12iwJxZOIkhor0BjUpgCD0F8mfBSN8WBVreUnWv+FC7
C9MudUCf7S8EA7NZMxiAmr1i2Y2F+Gd6blMT2iCamdT7XEvAk95oKmpQabPumjz0ipFCoqaQ1AXO
BC5TitnDJYJ/oJ+EWQZ+amq1hvxxTk2r2ldGg5KTn/3IwQPkxhT06yBugPyNpAZbLVQjdxhxaO08
hO511upLQOYTMdKv2/TPb4Lt9xM0jaLI9JugQgWOlVop9+BTM1d0pJLtK6X0RYCixsbv6sCzElld
qWi1dEcLsqZBaoTrzmypW4ittO17KAcNiRLvDA1EzS0Bk1I2FPkm6NsvNIM8fEO7ys2KxlxLqdYy
/lu13elS6T/4Qgg5WDWktVP4YH4Ufaov3HDcc+8/40O6AAU3hpLnZhr6doMQgNx+X4RWuVK07pUC
9oK+EdlwKVqq0WOUK/cNHUw79Y3woGFHoNJW+Ec/UlAIlQHGMuThyW9MlEoKdbjz07h29V5HWySk
8xaCm2kQzL6uCk+BlAoSckAa8kDkNBuGJoWH2YNQRF93RmOseiRAnVLpLE8rlaVGovkhQ9IA0Qxc
E9qIkO+cLr+WWGjTiVWyh6CbA+0nO+hr97qn4CCrbExTG9wRA9N8N+SaQvaVlx6Ar9VWoPlzAZR1
sC9syVE8+ba8oS7atn/eXZOr69xJzWcT1RmcNBnwefyPb0vKRUEP+lEje1KvDCCbSWbYmjnsBnWJ
apMDzP8cJJrmAM89NYDz5WwZhGJlDIXefb3S1+QherKO2a2Ofm5b+hLdpra4zm5Rblwbq3xVPYOB
bG/dH/ID3crHGqQ0jaP96FrbP5KF2Z9Gy/PvxZ3vuFBBnxiPZK90O8hmeHmmewzI5HfjKiKGHaam
E4ULCiqzXYV45GexE36FgTanu0qFYL3sgyVwXxfZDzUe1ppPl7SlZmt7ssG6/hGEo+mDe9FAYjYX
MyXp93oR2ZJZOloD96Pe9fHHwv5lnzRxkZwlXODnlZUoCoFxLWFJsUeX3mibyP2mOaVTHfOFy2i2
WLAEHDrLpUELZ5Y6DgbwJ+g+LEUqBMn8btVBUkYa3tvxlVStl0SKXRifIinCBjnZBDUVQhHgTy3u
CaAmI3iGs7zfM/HpSI5tENF6Rrg3rUeUDR2tWHgkTgP0uT22rmfX+ijUitVKsBeCj0hM6B4aDqtA
AoTD36JpcS8vcSFd2owIzADuZTw7+L+pQVFujb7Qab+XurAHuYUpO0YCSZbru2S2dBaKwNiKaNYB
JhO1lKmVIKFN0mlVcTDagmnkuAUxXUtQHMo4ZZrAMWm47dslWcnZbJ7MIvJDzAd6c757cEwyRe2j
ojgIFrkXkTmqffhxA0Aamb5ZeIUH9RKu/8JIWbMiSt5gcUHTInccCgMNDj4baZFJyHz5W0AeVpVm
rEaxdHw5vW+07Aai6Nfnd3bcQe6B59yJsR4Hg880p6S06i7XhwNRfXdQB88v10YESc88+3bd0mlD
nJ93SAiwRzcy6rhk8Re3lCZNSjUEzcBe3QP/cgM62htdc+QnH5dV6Ejr3Ms81bAb0VG0BQfAPnpu
mhmFmgjr+pruop4qA0TANWU/gkYL16arRZY9AJpUpapdwuL1oV40h8ufgepBmsKHoVYLqZY+EJR9
gPJw1N2h1WCddMOOKF4sF+/XjfHn8DStZ8a4MEAnyE2R/GRsZwpv0lL+cP754H5ntQgAYpCR5pdN
BjWsQkRd2Bed33gNHXUb6oNLFJLMHU5XCGBzBOz4GzRkSEFNV0iVgGaXUxocssJqVyAkeKNJnGyi
gSirz84XkryAeCMyB1eSxedDKWj10xE9nYe6isg+BHscEITKErEaf67g9UGHqSDfioQasqHcZg+k
YUQzw5AdAU7U10loKk9oGJe+krC31uhcXyB14P0VzBl4qAJ5hd09bxRXyzYKx8Qqj1FvuUBRHrtU
scVBcodKfuxylH3bheN8YYB4pp6WC+9yRGjTBcuLcCyioq2OigK2mlrqtloAuoE0MHZFazxcX7PZ
7sDwEGei4wl5IECouT1eUZoFvV9WKE6Se1WBVnOkGjdgqP5UYQTobNbmitwPir2ssZnvHPTjHM0+
CphSm4TuSLNLRWt9fSSz08RZ4PbFUMdRDFrU6lgYwEmK6C6KF5zPhbmCYgscD3Ydklg8b2ROW0Nu
A7SYgvjeEcQbudoKJHevD4ND3/05U7+s8Ow2kK8dfSuGFfU5PxqiPaJrwREq27on36LYTj4636VL
LJUzv8om78woF5safTLQlMIogRgVsQXJ8xUXLPPa0n1x4TgxSTxgDSTwA6ETZrq5K0soKpPtN9rn
eJPSO9WH9FMUo8yclZ5QS2hkbL9fn1L+/md7D301IAti6VWgQ6c2wwCC4pU1lkdzcOTCNg5KtKkU
G23wTehUzYIXnD3gmTlAG8ANDgg+KhdcuKGP/hCDs7HEAmobEJqNtrVSduMu3gfrcR1vlRvrZnwT
vnemnX/Q1+tjvXQKzo1zzkMt064cWxgXUxlddnexUS5s0EsrCCYPdNgwhi1gMqezmfq0QxUcFnCf
QMYr86DoAWCzRuA5xoM/ZG80IwtO+MKhQI+HzOR3kPtH+ovbn0jomXILNnlUgyQ3Gds73ZJvK6ly
Jao6rdwhdaiuyvitF2NPpxYajzXbzxYiuvn5Bx8FoLi4d3CPztr60JHYDkZJwO8jAT9V+m7dAzO4
sFkvDRU3DtpZQLYDUN4sWi3NnmDqh6MkA3RlW5KjKrb8zfzSHzq7+Nq+lM+LkN/5lYORndnkdg1Y
tguQwAUYWRY4ZbZKQU6bZkh8aHfXt+eJ8WQSjeCVjToHlI2gQId2Ie4sAiuBjGYOuiL0cEDUEo0T
qenK3423NrGz1K1uledxqUdofiamNtm6nj3gfMCrAtBVgi9MkVyxf83rJX2OE0Tq2rDYBJ+ZUCTS
hokqjkcFqSJlV+whzuK1Dt6LO2EruGjss8l6ABECtcm2XKc/wrX1BNrD67O7NFDuCqyqPMAjoR+P
Vkhu5H5j6PnCW5irv7HbCXPJUiTgY0XEynNcjbIRN0pfjcfhBrpo+pq+hN/bchtSG+yL4GV9NB8P
kifci99AYSHcC/fRoXyJnwrX8nTb3zULYcUsL336PtBXRQ8YMDLoQppO/IgsrAGOBvEYvyDrgNRc
7kmJ3Twqgm38sfSku3g2UXn8yxq3zHGeyrUhMms/2u+astWKtVXZFTTkAtxhNtgEBjCsr/yFhwjH
vPXnrJ/Z5RZWgd5oAxVh8Zj+IA/aKlypbrwF4eYufCS34Q5EfuJrv3BU534eK20BeQiKSiTE+MQu
oBzhEAiwKf5Qjdu43aTbRHnEZa0sGOL6S36ODj1dDJIFlCyYvKZr2BQaCG1KMO72X+oVeTeexm/W
jj6gJ57sxGewRVSpU2KzNQ7A8ZvPHxnUg0DFi7oGmiy4FdUE37LIAKG1UYb2p+AA9LoQNV6IB/Ao
OjPBLZ4BCScDoMrhKN5obuv2q+FHfpvdgiziJttGW3UdbwrVUw5ZtCVoGVowf8knnFvnrusB4AMZ
7GjjMRkTxooGkHOT6H/HCGBbLIJE1kPjhmgmKPae1AwFFcehi52qeL2+TpfuXtAi/WWBG4aQtoWQ
J/A7VfkyonchGYxNkYoLu+HCPYhMEaAFiG6QZeRBJ4Q0I5QM4MYb62ANq6Z7LTNPWmJdZbPBXRas
sZAxt0BGbNZ6PpqADEeDPx6CQD0MwaqJnrOwvh/GW0tQvevzNo99WbQExDRqhVAO5d9d5ghCmMjK
tIMMMCOYMZ97ayuSneX7KFD2dlln7tgupRwu+EmwLLFOLKwYQBp8baEY4rqMiqY5FI20ycdxO1jG
yjeFH42wHYzaS2vdS7Js1ZZfW9l0AUzGS2epDXa+mCihgQ8IPKFMy/LkVM/uZD1UcrOMRRCh+6ig
yIOxQu6/cEhRPQH/u1S2mEc2oOpilJ/4J5pvkQ+berE8jCuwrgOZ7uMpave16lHWRgFdF2gnrEPk
qwY/ehPlcGsGD23ZeDkUGq8v9uyQoHiEVjRgjXAdAh/IvTz8NkI5NFCtA0HDmFOpOSonGtRC1Dgg
CwXhi6ZAXMUar5HH1bjzqGRF3xEE6wdfGzUvSaLOFitwjEW0ij+7hfHSRkaJwSmRn0DxbzqxSV+L
pAGx7LEbR1tEJagPP0j/DEzOrZi2Tikdw3qhxDA7Ncwke+djOVmFjPNnaqHIJYAEkN8sahvZ4U1v
QWdaVe6QQXEGud4O1bgeIUh3ff3YpE0cA8v6Mxgjy2yhK4lbP0pyI+mtrjy2cgFySKFtd1bij14f
hrIdQX+X9Lq0bdGWtrpu+MLmhWVkANA1gveVyoMjUPEqAnQDg05KjkEWYmy0TEMWAM/yQAu/orDj
BZEIUlkXG2/d+iD/19sldP6F0WNOcX1AfRAvS5Ff56rsh9AAu2Y8CiJjnwPBU1KBFRL15Oo7+uhA
W1fn0l0rlUtZCU6kA3sYwiPgbgAjD4Ao7JU53WNaC8aGOGnKIzi1CMgwdAEcUEZsHTWDZnupkYed
YUFcdSiH1MkbUG519YieAUtC0sKweshIhK+DECnuWA7o1IAQpgMsMoj50UzkjGXTb+NS720jT4v1
9bWbXfDsqzMXxxS2WVp8+tX9MRvDEh2bR9JZjdelEXF7QbcWTgTXrfVzhhgjIRqicBBB3jc1oxb5
2GeMXw2oeIRJtZR7utZ8gf6TtGvNjrjqCBnoLEFbTKSYXmSWxSdrtGyNGNiXkUihgspfZeAK9MPU
F6uj3ubNdiyTbNV35lK7xvzoIyHKDgHjGmCUJdw4LUAWTF9hFGc6yKjMMX3v/OzUcNE9xkncOEbY
kI3ZJt2BFmrycH01Lx0CnEOwW8PtsKLA1HypdkXdpHoFyXFVXetoy3Qj2gLci2KchA7Old4KyM+p
wueagE7rC3eOFiO0jQFkzCMPgKvsQz/u9API1yy7sZRiLVdgKfGx7x0hQmNGGVvfrg92FggBMwrU
I5piWEvOTDI4RVVLCg00NpfaV0HYkw7NMaLoSslLF3SfvRs5W9wx6bssFZrcl49ofXFiU91ZY7Wj
xlKR//KQWKURVA3AVnLvCToGptTEqnwEb6f+AVo2A8z9++b1+sTNbt/TYH5Z4XaJDm3oGpzyMtj/
+g0Fgxdpb8JgiQZjthdhBdSo4CWGb2Ep1OlexNso9sUxlo9dudLHzaDc9CVOvifRu3oJpTwL1pC0
BBgVT04mcI/bb2pLqIdETIweI/qS6o6WeP1LoCzk72ZHm9kA/RhAbEAwAhI5tSHFnVWB80k8hqo1
2H4VP8f1aJvAlIxq5fgSFW0wy2+BL1641+fX69QyDy9BcqiRRvB3gKqrQdYZqnGIkxxh/Fam5IGK
xroa0TuvC149vqHN1x2iJV1ONn+T0IJ9A2DPgfhBK/ssosHtbsZBn0tHy0hWhhB4ofU6dJHXpPd1
oCyctXn8z6wxLw2oIANpc6tZsg6ZkBQSeFYltzP0dR4lXhXKLugQX9T+i5/IX0L6CJC4y3Q5xqbc
DnSJMObSlkIAp2O46PcDmnW63Fkq0TgKZbCrjoJbVW8KBMaN6rtYCc7103hpXwGngQgKDkvDY2Vq
aIwtMypLxKHKY9SumvKtIDv6PfEfCvUIiM91Y5dGBagsKC5wFYLxiBsVEaWhimNJOYJN6MEYxV3X
x/u6TMGKYCyclwteBhiNX6a4VewjAs7wXlZQq5EfAl1eNXW/6/slKaRLW5M9WgBSRiSDOZxOX5GW
IKORRnjmCOShQWR98duGSVk2L0rcbQqdLEFf5ikZvE0R5aFFCx11uHqY5zt7GuZp1pBYKuqjSFLz
C6guarst0/FGkcPBCdK03MIdfiRibHhGjF6BLms8EOrfajnYTH3QjRKfpO5ISbEfkjHc53H1jUoJ
WROtal+vL/g8+Qc1HIA7RLj7EyyRW3Et7mTJr5Mat2SrOKqZ/VFYde7RuoXGRQmXrCIU3bWyJUC5
pxa9xMhbbyjGxg7aLHSasFPstEkFmyaWvLr+5eZrx8SRcU2AuABRg87h5kpcD12eJoiWQL7ryXV0
G5Wh6rZaP0J9QtiZPtrOrps8AWCnrgz5LNTyGAktIO38ubZCue4Iw7t2/mC8BWYTfu/iOnkcukYI
bGTiu7c+VSzqjCPIr2hDFN2uIyFGWhj1m8e+MMnBFNSssinQpKU9hH70HCeR8JYXIthzBckALlgY
LPKmEGnM7Q6bxLIDX5bvo7BGq5wYyuNNF9XavZrLQuWUQVKZtiUnITRyrNh/AjetgA/uQZGINmOt
OmRCjnSmJJH4D2TPhwiUrYLxpkZydx9LA5Tq67zpvkI8ApVdqL6nT2BMKIDXTfT2BeCRFO0oTdlC
TDINjn2HcsYnvQpKsqyBDVRBLJGu8Q2FYh5UQI7oxRGu2w16b5AhpRnWjtStr68e71N4Q9xh7wSx
q5QChhpTdGuhdczkaPn9wnD4NxFvhTsy4HID0jmDFRDR3YJc1KPVkhIa+4jJLmStXKyrQgc0HuEy
l+5RTUGqwWfXHpM0OgRhum0JBHCtMtKdNEZ27fq08QNCqRVIR5wyRn8GeDI3bVEGCFuetO2RhMjs
DCJ0xysTeP/rVmYXGdKrSLDgfYWOO8a2NXWLra73rSQQgDTC1isrdJO3tfFQF92KGoo9tCPKkWbm
DGSJAYXfFXhnwTCYFmRG6zB7+pud3te0ANVvpEJnssxsoyB2ay4M76IVVOeR3sB04vqcDg/vOYDY
lAxJDkYvAKl0idgUCJ7rkzhfKozlzAr7Fmd3S4Su0EGCYMFRj5LMg8j3K2oP3YLf5bqscR+wGWNP
RFjCE4qnL220sRNDM8I7sfbdJDKOBR3tuv5AHdeJxxwNzuomtzr4Lmiz+OJgK0oPFpux2+TC0lGY
bxvEPqyBDQgSPOZ4pqQhTRraq35414NJKLP0m5jm7ggSF2TKHF9TV0V9X8lLdIqzqwfNL6Cd1aHa
AMg8LE/nWR0sdUDpiNzpKLxZK9LfaKMTqNt04f6dryeuNqQeGCqcJXi59VTTEjxXGeRC0XItgK1B
R2lck5dSf7P8CtODBAPRqT/phDmcDifQE/SgBjJuUsWCNEIsS0D5dMOqlVSQQhggwylAjt1BHaCC
JjQKyfkSsI4fKL7BqfCBiE9EBoxvrcw6UjRZJtXHFtBrhw5pZ491SheCyiUrnI8BDw7wzVSsj70V
HKF9EHsGOnI+6S7ZUE5KB5hT5IxP1MVnZ7Dv0iTpkcM9KoGOazMWs/xZGCVx4RSy73p+B5zMQA8L
dQMRASW/BQ0EPSaahtkhNLJV0ZHSTUOhdOXeJKuigg7L51wLrjWoZ7CQR4GjQlVnukeUXI20DGx/
x0Bv4Zp/FNrzdQNsL08GdDIAtDI2Avwxf5IRm+tUbLXimBgBKPsQx6BEFL7874xwN2dfZtgBEoyQ
rHOi4rUbHwuj/OwO4EbCeYcsBtu4SBABSPStA4ySQEj5+jB4r/dzMX7NlTJdjLQI9Rx8MsWRFk6/
TSsQYNogCUPDm1973VIxa2ll2LE629HU7yHoGmDSUuVJinObdjskMBYmjXep/JDYlzgzIuXKkEVs
+fNvGM+4LVS7N/BCXzAzcwHc2nAuwATlaA2qk+I4tF8VAA7J0hNhabLYOM/GoRD0rwq9WhxN5PKF
FMKkT5L54/ryL9ngzmKSCCmJQDV5DAbggc13JX3RmoWM95INtgXPxkGoPhojxIePUYpWMwnQrOQ1
WSxHLywHDzjtxiqqcgsjaU3iqGoIDQ+ysOIzRzldcR6+l4B6s8gLGTpYUrQpjA5tCcdOzj0l/3p9
VS7uYLQHyCZr+EAmcTpjYu2HAD/i2ONp4Zmo1WjdmzEwKr0HX1soiVxcnTNb7Pdnq2MStF9mlD1l
SstpjFupfdbT0L0+oCUj3FkpBZEkHfijjlKb24myEaFiIv2d5x96A35NG3dg6i62yupkRQ6dHDob
lSDbMO002ee3NACUKG8gEYliOa/rpQtyaVWCCOev546aNzbey3bWL1i54JuRTAKaCA9axgXLpSWK
por8vKyKI+QHRAANcxtigKBoA+vsIDjm0nPzwiLBHCJyYOKQlJiV4ArFRz2+w/Yu/hiRugL7jo0+
2Os7YZZUPT1qz6zw+63XkgTJoOJYpB57uRygHXsfQc4yt6vWLr6N+/AeEs7XrV4cGmiyWHSKigbf
jRzXRBZkaDodiZVAMqb70JvWVZNsgQTjopmz/AN3XRsmMuSoRCDwiN57YL0S4RA3368P5YITmuQ4
lOl5lVUprjUBNiI/WYnqfSk9VzVZj+kSR+HllTobDXeclCrq2rqCu+tAbCCjnGePZr8vO/kLTQJX
oSaqeM0aBekHzcidBETeraGsWzlYWLylEXN3lEFjpFU75qGi2i1M2VVqdK+L8toEbdP1yZ09SE+7
82zM3F0lmTGV0KJSQLXOAfdK5tv1U/VgbOJnP3GU1EUdDKy9dOUvqXJeuL7Ol9XiznoMcaG4Y4Yl
CDrViW+3w/3C2NhHcGHxxAQfsTYZUiYsOwayA+sLVJekrzEY32v0nLlWsEq1hdByYd14WulAkuhg
AQpxVHoNVFp7mcSAl2arWvhbnuvXqvHQS6LF8J4ElohceCq5KeJ2JcUv1+dv4XDz0p9p2gRldVqh
rN9ozU4Jq60Yra4buXDzT9aI846+UMkqBRE/Gh86UP1AF0wPPLnpbCE+gFp5fd3axQvmbN7YCp7d
/VJeEkFj89ZKiP5jMDDSdT5S11KfjRpnHp3Cjbb0plnaFpxbacf/GAWOHW7lGHbPZv86VgvNFswr
zHc7amZMYIzVY6djs9C4lzU1wvM6o6tYE22kom0dIGfDylfI0x2a8fX6bF62CE0MvKPxN7/fQd4U
gXdzxP2ZW64fRbd5BhWobATayHyILcsp6iWw0Qw4/tNf/bLJ3QZ1QKxOD/GWzlTB6ZQvkOZxTaV1
xo6sKAXxgryVLE+pbpTFJtbZOqLbE8hEEPSi8oTUEnfZhdTQk0oWtEOd/6EkhVujK5dq1AW23vvk
xHKWuEFaVmSqXRroh1K88wtxq1QYYISnak2e69xwUV5YXbd4Sq1Mdg9nkovAlUHvdMmHSXXtyjfV
izxCR9PuwaJS2QCS2MYm8FIHFZkX7WbQH0y0De2Iu1TPmFX4IFYApWEQu6nQ8UAOiLsVoDM0Ju2I
r0FeqvfuB8QJttVD+RjcGw+5l7w32+aR3sE4SmjuYvn74gKfGefui6HvRl+XYVzfd0iZgz9EspXI
USqn3VVuetevk2ea2f3HEn3IfFezYTPsLYA1CDl5WGaspIpZWaF+6Eu3bSEA6w61WwoeqT2/tjVX
3usLW2zmdzmL3L0vJsOgxBQWi8G6l7MnaSReH7Ru6b+M4dKyzm6SqTG+3ChaWViEFdvP6AIzS880
IPBpiQvOfckKt3yJMGZ+GWNItFox3UoBpTsqfbt+UGY+jxsK5wQ6IJOVVGcbNEzXck3x1LI2StlD
mBRkPUVpm2hYvG7y4rYE4hwbA6QvMxZysxhL1MV87ZCYvp0mvaPFrpDchEtNXpfn75cdzgUQSJ20
I6hdDxDbs4lyyMW1XCw8GJbGwr7D2QXc0WSUKmrBh9KnJG1cxRBsEw1Wmbbg0OaB7Wmhfo2GfZMz
S9DUUWiFetkhLm3x3vpWP2aiTW7lbfK1+dZ9AXmGCfLUpah2aQ65u77TIBRVog5+yCovLDs7HltH
Fp6vb4glI9z7QCmkIMo1XESqYHkmFMOi9KOKZO+6lf+HU/o1g5yLEETAcCwZ+67KvFY9CrljvZvf
8fLRXwXRbcgKghDXTV7fHTKvg0YrILjxFNAOBV0r1i4xnio0HMRLOJIlM5yjgGICxHACLJIW5I5s
BEABf8l6V7bKhSmchZuTPTirdYlow4qUAQuVE5cENvwRawxfg7NEhKgtXXjLLQ2LixpqURApVFtx
ttRv0Mq8yYuveP07Xam415dp/lAGigmaF0g9nVTe+XRdqmZGVlW9dujRvxe1TvrQg6PMJt+t1tXt
x2S91Ek3eywyg6x/H/0gKHTz7V7qABh5idrwwVK8IReQuP0bBxcWWJ2QMRND2WXqLixgxRVBgAUx
LHxk7JJqNVCQ8hmxtnT1Xji+56b4GEdI9VYN0WR0SPUIZMteJJeOQn5cX6MlI9weN81EJAUwLAdR
pnZcla5e5U5qLO3wJTPcdShHwDUpLcZiGJ2jovAgknfaLjXIXN5wALqgpMsaDfl0lm6NaVYXonaQ
HtOD/1L0YIrAa151tQFlCLssbLm2QZXzd+bwl1XOz9JxEKEXDquUQZOeau2LvkTDdynuxmb4ZYPb
d6wBaoS0u3YAUu0W1Paqlz0ah9AtH6HO4VZu+yN619aKk67kryJkP/6gX+nmfzVMHuWq+oBXSMWg
HQapwfvUcvE0TejzdSOXT/Bf4+SpsKlU+HHmY5yd8DKE72P9x+c+X8PRRYMzSqxwEozJc3p+40L0
axIUzV0VjYmLZsEPoReX+gxn/SbMOTDcIbjgAEOcQVHAKVxJSSW1d7GQgWrd7H3hzTTL9ks8jM0f
qpwVkavqTfkKVmWkQ5tQJXg4+Gnrxk3Qv5BOArR8gKr2m6Tn4BsHBCNIIAbuW68KFLYjp0eyerBT
EGxlUM6uagHd9kW9EMPysT8bBZC+soHjBOAHT+ZhNUpeB2pS34VyMj61WdHaUVmkyGQaoZNJ6ZbR
eC6cJT5uPtkEcQj6TC1w9vFXu5I0KS0spb6DL28/pC7qHCBgiZ11IJ3UcmX8Ixbb517Rttf3xYWx
GqxsAV1N6DGAmHO6LyJLqlHtF7s7EALddyHJVmEaAdzcoKYACrNwLafGx+dNYmaxC0XsFBDxTk0O
CTCVHZi073wTrKOh334IOFRQOXiqlXHvN0n7yYsfc8uW8i+DnBMG639FCsXo7lA/Cb0uEZ6sVO9s
eUA7VlX5n3yOwBoGBY5TCEiDEUbjwgzJzPUoEPvuzvJD2YmHMnrQ/e6FJob/vSohUXF9NvmohpkD
xxEQ2kywGj9NZxMXjKwnQdbdaQaYgZShqd0ARHBOSmPfFWhhLsSgs7AXbXSA0gGpClQbykM83CzQ
tCoPBVO5S4wfRAkeNHB4xrm6iUXEbr7s9pq5k7t0HxX5rRotJeRn5wQoOhS+wCICKAy4nzk/ZpWm
JkTotLtThuitV6tgO4hB7XRZ/WLlSmGDLdiwo3yJhWnW6oBRT+yyZTh7LnW+3iVDr2DUkfTaD+oq
1JRdB50mAj3MkdZ2BThuWfnbqJMAg+0VNONkCz6CvyOgkgLaBw3VODTeg0uLW+oSMhgCGQ397v9y
dx5Lcltdtn6i8we8iegRTGaWYbGKJlPUBEGKErz3ePr+UOq4zURWFIJ32BNOJPIkgGP2WXsZPZUs
r1T1whnbea819uYoTBogS0KnkVVcP6nM121WmdpzJoL6WORqRpGHhuP9aXtj7rca69L1Qw2K7zaR
COvG9MsLNS0yXstexC8T+QtfldyyEjcYA+mjvQRF6dR5YXwvkhZxQxaX0eRkWWfJbmUW1ZcQl8wX
iejYYzJ3d2FbpocllOr7hVy1f4+C/9Om6+u8eMd0Pf7Z/hXFvxqrr3/hX2N1OODWf+DkI23/xVPd
1P4DM2tNIcXlVYFJ+/881YWs/IcpghyeTWFdlitr/X9M1YUi/wfhL4k5uGxg/AvX/3dc1Tcr8DUp
aA1pxV5LXh3/Xg20f5kwNWlvna602nlW6/k+FGP7xxBp4kfRNjoWOMXyMTXy2cM1tX8S8aDepVOE
gLVWsue542TbWYybffD192CEBUEUgTGZmupmAhP+E4XSKMyzpiTqXaete0CWlA/aYtoOYUAkFIuy
OCyJYvkZHEjkjZXiBqTm7hw41wv29YdAlYUVsDrYIDpc//svLyZYFDUo7F4+EyGR+VGI5ynlVnv6
ZZY8/wt1/2rh/CoO/18EfB1mJdFDPFhzDaFRbqDnOTMEwTBDcBZBFroITVPPyqXFXSLTcNKgs46T
0T1oir24SruMf09VE9Fa1807I0lBidMmO+Ry3R+nPCw8o1jCO2sMglMx2Mqxa0mYpg6cHoxMTIe0
qrWDLEXt17xD1YLrZmL7xHHXPrmie02vVyXO9smghYM/IDiGLL0pSPS5U/IBUdJZFMVD1QtPj5un
Uo4fa9TijVmcZK1wjFn3qrJ06yjmlIUs0HO1mupTFPa+JgUHReWSVeAxSGBZkpinqRw+d7q+Fq9H
oZDfLHbIILefnXAMmXMQh2cDx4LNr1aCsFTHrrPOEQyXkyAVxJmrut057t8cBe0sXQcCCjFguJ5c
+YQVvBUX1nnWe510RWVx5tacDu9Pro0Y6HVyrcEnKEvBL3AI2wwTqnVJsa1ElyGb45dezozw2FTT
MLgpIpSXBuRLOqhWEp/nhhxwz1bG5kNkSY3pGqkGSNA1yrj4dVYTylxBZi6hqM/LXjf2jbeBSxJ2
sJgJYIG7BerTrMla1cyDc1JVwrcFufDK3O71yd9aamt0z5oIucanblf0WDUS4SAiOFOEyacBA4WH
WpEqVyr0zk1IUHAryG1+klTtcSGX3Z27Wvls12nxTccn3xOFLoFrRTEYTfEzJpTwNE7F8px0kMqN
aOjcuTfUR7tqxaFfhsVLKoMwvT4vvDLtpJd8XqZ7MtTKHZutDej872cm5p2cce7tt7qqIo8VpV94
f1KQjffNzJMYzfwDD6X0aBlF4fZlhtSQJAAnqdPmQ2GWtVOWmfZJJLJx30uhcPWYa9H7028tnK42
AHMtnalEsDNiD91aNOhTqFlwScJLqGjhwxTjLpwJSUXmVZd4I6ily7bWfGjzdo8ff12980LWkTH8
JyJZ5oa+tR/gwtMbcZSEl9zKHwtu7p9NkfzdFIEgqdbYM6lej6Ttc6J3QoqsYFTHeNeLWR/LVFUH
VhmG1A0B8+bicc8L3aDMW6+qq8lRuCjtHBwrQrMZlFhKlAZEIlI7bKlxYUmxYZOncQ5QLT5FmIG4
eGUXrqIV5R9mZJv+rBUXtV+Woz78JsH49QVjfUG5ynql3NxKdhFgprChKvavEF2hamR/RlJZuNmc
7uoM3ni72DMqVOho/+lXbgqCGutMPdNj+yyGBjJNVLckLxXy+GOoCV+q1fHRHC3zJI/1D8te5pcA
E6GlgQpjh+Y/g5TXHq655bMaK3/2U7CcRK19o67Cz1sovTMr6eAR1ko6mZb+k2p2/IQUvHZlOOFu
gneOV8ZB86D36mWRZsmv7KTDd1nRfLkX5kPclrE/W031gF4g8JXFwDq7f65RCt6VuZjXRNT8+1zq
tttJendXNmNItGYlPLRfrStri+qZ8iztrLw33hk3ZMLmVIpI/BM3l+XW1Cd1qCbzXOiNfVCGrPbz
PEiduUa2uhhW6Qx5vtdufWNGEj/LLR1hFryMrbA50UOpUivDPqtqaTxOg6F6slmIU85eelfOM83z
pa48GZnOx6Ae97zZ1lW2WRBIN5AFv6o9b7z9Ol2a6eKkzJNIhf+M995zpYYvcl6WO5XhRn3zOvuh
OFIgkJzMn6+JIL+Uhk2cJoY9R/YZsXHxbPUSHcVYlbx25b0oEfotjFRBmizMXdKhbB2jG+edluZt
obw6SKlcXbHFxwFhC21OeTuOQi/FOSuxVG06s3zMK7k+pg1OXYGpNvfKkqmPyhzPhNV09qGPyujU
SnW0Y+70xmbLR0cGygEur4Ek19tfnA7apJeVeZ5AKY9455uOnZTlUzLrn7pFkv33T5U35jYq4jXJ
kVm2hshcD5fMozYUhWqduakaTqUWwSGxSulRQCY5ZsmsPI228fP9MW8KFB5LWxOuELmwEW3rqDHD
JleTR+vcSpHhz3HxvZlSy3t/kE27YZ1WqPQwAubMJAiVBOfrJ+vMwSZ7Z4wvpagGp1zqwe9Sdb4b
R8P4FJhNS4CvPd2Hec151rTxMZIVcV/FdveU173mD2Ks9qb6Wu5eryqOUCBM1I7cU2+Eq5lUFJ1S
tpQWqL18TK6Gx2QYF09Og+zU6bN0jFSVtIK4jtdIiPG+HVEB110073z2N+Y7UCqHwJp0Q+22LZlL
FPM5gd7xxSxUiCpZ1J3ssho+cm0N/sTYbfDjySyOJTLckx7l6X0xDLJT45V3fP873ZY1EN34WjoO
g0yKrUV+MiFfmII6vgCZ1SWUmVT+Qm+cq3CbRcSqrgVf5zR5GF06khtV9/3hX43Drz8J8KANaIWi
mNfA/f/qYqpNZR0O9jBcgrRe3LIikWosCYi0NCJXqU7H04ij1IXkPMsN0qU41oFdf8Zy0bokgTY9
9sR0/In3R/UR55nwc7/itVaXNfftwlk4FG3+HLcW2UVGJJzeQN0+zFNzqjPIWWmuy8fE7gunSCXb
S7IGi0o53ePb3W4pJBevwnLAj3VJbB5RLrNoLomGvEBAmbyqySAhJ4rhgeUPx3ZS9vxkbtc3F2sK
VdLryIal2Xv9SvUmW9oKD5KLnpNo1JCndVRFpO2UbLfXMZOibEV5DewPWE6bYYw6K7LFVsvLbJDH
Fdb6vZLbCjXCMpEfPatevUy9L6Ef/ZjrY3is4/bnGCsSTu5ZfGd1eXYorDY+g1cHO7/t9vTkho6P
HZs4t5+bKqvMM9HlSpFelDhUvSIsU69sSvVFqiBgvD+Bb9ePZiJHXC8EjEZf5vplN2pfTUqpFJdl
LornsSmrH/2crMSYajxGrRW/yErXH2J7Mfd22NvdjKgEIBecpMkEQQ18PfRIg6pdlDa7xMQbfA51
NgjVnIQvdcasONNY/kgCWXWpHMufXRAYnmmJxg1beU/2fTvB18saxmHEUqyhzOuE/KWCqEey7wZN
Ly4CiasrD/DcDaP0zMJGniHt8u1vsRg2QFgTVGbIoFe50/V4upJnSaHkxSVWl+nS6UtybHOpe+hQ
HxAZZg4vtTyy0PNG8iMlAVuZ8hqBYq084va/nCQSUl074nZcRLm4j6sViU+wCtGzOPzQWkrvxih4
jsTLzV6C75pjz/30oBpV81Ihdd2ZQrc1ALs4r05fg0PQnm5eX1hmUiDnbXRppzH70iZmg0QjJECk
bmz6ifAO8Hu09iqu9SVdb7ygBjiPYQkAAMtnu36JeWmhEAyy5MJhmT4HmWzel8EgHRP9T8v40UhE
EuQimR+SJR+ekgIe9PsL53aXwicUkJAchFfsdzN7206RRjvJswvnY+dpc9U6Y1TttfVudwJG0VmW
oDEYwW7vzmR0mYtRm+lFk9oMXG4aHtKkMo8kNP0ejWMteBiKyhXiC2lgxLNcv9AmMsxp7DNkimWZ
O60Z1J6aqOSJG3um7m/UVviOmqtdJvsvVfvmRLFjYQh9TvPLGIbmQQYbOIi+bk/mqI6OlQrj2Lf9
H8KsrMPczd1zn05YsfVj5DeGFvuEn++ZMtx+TSzsAAwwSYRZgiD8+uHjdBKNluT8IuImjjkYnksA
5R7D+nalEGKB4+MaSsPjb7XtphzIcyWP+WWwqvhxMAfDraypOLTkdp1srdc9pK+/557Hd4WnTt+C
zjAOgQCc2+/KpMLnyJovwlT/RtkQHYY2VSD6tt2n95fE7VVspcTju7re/JB8bdsXkhRanZSWy6Un
ktif8LrzQVOBv8O6uA+XUHbE0sF6U6f+seiXEGRGy3ea/Tdf0no9yFiURD3gb7v5kspal1qBplxG
U0m8whwmJy1wdnn/UW++5CsTjefEaxZTtq0fHTBQXUhCrS6D0sR3ghjmR2maR+/VODRMrODU1VWy
U3Vfn1NUmDSaeK/0EVf8GKHs9SRNZW1seoJcv4a68Sj3yUsLhcLJI/kcF/k/7z/gKynif/fXfwdD
EIknMVoZarH1x/xyKJJ61uVyFfZf84WKzDE7vXKE0aRHWp6m25X2fMyszkCbxv5gEyH7Mcwhiaam
0O84ZIaHxWjxnCXN0CFYmWTBaGiPad41bm7Fqd/08/BJNjPb5e6UHK1ito613upuDalw56x4ZdNd
PQvNZHgnnE+gMPy52W9ilpxYgqU/wxvM73ORCj9kjnwIsjp3rDpWfHseB1cVyDPLEJQE94j2NMS0
RDQ9M8+dqcQ+lm6EsVkJ4mSDMzTNi/QsmVlx7OuxeWJKW/cZvAC/w0T9s6CA9a26Nr1FCxonMWPx
QA/jnymxpyNGL+pFSczaBRtP/rKQ7SRON9UlQJeZ3mtaFzxYYRM6S6TLfpxJaHfq0fQMGVzx/c98
vVr4yryZ1RyFqbVWwdvAm6wb5bm2zP48rrSRxOjI1hkZ6v1RNrX2OgxVHpOW+zR5k+h3rieTgvur
3WmBdJ4HS+H5Z9sxp0Lz+qEc/ljmdHByksEOdSP0UxBbGVegOabsyWKkv2X22OZNfmh6o/Nm1dyL
bbp9ByvnkzqCiQurydosKysQOAMbIz+OfFpHkyfZpeFl7yzeLRng9R3QcoYSsNJXbxy+iyRq5bjX
pbM1hr2HBY7paUPfOH2mZR85nHlWOYgsX1W7yuW91BiOkyi3iLl3M10qnUXvDTeorDUkQ0+faDOM
O9/pGjRcPxPw2QoxwLQBxt7Gl2lRPEgx7ljnNNF1j5uZ5Yp4hJAo64Or90gAg1qPjni1/bRalsn7
s+S61vl3dIopGmM0vtfe0/UkqYhtFaURKufMmpL73pw6BzZfhS/L0u18jJudFLyKmhUHMLBRmWvP
9VBBVy1NRZzlmctEftB6OfAoYwtXrZTwQ05ZvvNiN43912fjCr1aE/MnAM5mQJWu78RJrwLRB9q3
OdfUO6lRq4+23OaODorgJXO+rI199U6IRXOVJg8OS5+mz2na7ElH33p8MAUsuzWKSg7K68ePpFTE
vBwVMmI1ewDgujNxAXLUtNO8ojf3SD1vfFlmPPC3SU+Ry8K6An85S5Sia8K0NtUzG3zwQF3IHCon
+QlObL73ptfVer3XEyi1nslsOCggtwo9nexsTEqYw31bmh8XgGFvGMWLMYaGv2gjvFqpki6SmZgH
NcvkU203ZLRa2gxQ03xRSr5C8kM9tqU14MAv5240yXsH0pu/kTWGvA26B7ST6/dhZHlULYEmn8dB
0T7hazZ9GNsyg9behweLXu8hT0oiw4cleX5/ja1v+ubt2PjeQYfU6eNsvoTgxhRqhS2z1ynKYUyV
8dCgVvqtGux1tgNgQCZTZUzHAYevn083F40UaKGdrS6SncQCQG2jLN351G88C9N3JWvQRzZosF2P
Yk5RYkdhpp9bsEpfK4svjTbs4cBvTF2CC+BwUtpKK65+PYgsmlK2xlk/y0Zk3IWSCE9aXxYPRlJI
L7/9bTRLg2SDCBBgW918mzmFEqQuDNUVUUB2Nq3KQs33QmXemHtgtnwXZh/Nym2ngqtXBDl50s4x
hc5xCU3zmJeJ/jLOY/owl9X0WEp0qtXGlna+l/y6r2xmH1nT8O6wu6eO3d77ktLokgEv3rPcT3bk
S4GYAz/Ju/B7ljHrnYhDBQd+uUJXGg/J16YT1ieQq/reyGPrL0ri+kOVGfZFjsKmcJdBDr6LohUv
oapXH7sqs1pHFOah0yR66kltxoFbZMnyI5+jRHchc6ewzmeihI0ZY1BXSQ1wAbq11aO9KOFBrQfI
nOq4ujQlJJB8h/0KBCli6J549uqIFu3CYf5zHZ37oIq8bqmmBuvITv8riAPzh10Pjeq0ixolxC90
s/oYRTFpfgVQppfpfVX6stka9UOTAaG7sdVI3zXEEz+F1lW6Py3TeIqTXHRuKpc1wfVEk3ye0fx+
VrW+0ujhlcEzFvcfojItM7fD9Um6azrN/IvYOxowcdWOPgXjGB+TJQQyTuQ2rbw0KJMHGwcS2wns
eFhcA7O4x7QOqsKpAcsbd5IK89s8Mi2dvlGsQ1TEMuQfBKLCD7KhXfwWWzaSpks1IxrG6I5VM1LC
1K22kLNh6s2lSy0wqJoOeESW+Mhxqk9B8X3JYQd1tMfCu2JUeH+BOqs/h4mkWYeyjs23LZCg0sKL
D1nVF43b59DCndJOEhUgq2w4IZdIik+K1AefYXLrBEqlxXAOB2H8Y/eZOMVqUn5cryh37KqQ14ew
aH6qQW5hhZpXZepOYlCwCDcCaJhZMhUe95Lua1UvY3rs5K7/w5osstaVSZcdXW3Mn2mULY/4vdZ0
mSt8ARy5TIbEWboipWyP5+iplmHiOD0pLZlbacFypw1LRTtaK+ZnhKBHc5405TQnXLYdrQ9UvAen
ZkZ0KBTTlfJQvs9CtZycqdQ7SAlJOBGcoQT1N4X5yB1Z7mxnyWUcfUzRNLGTw4T5Zywn8DQ5ztC6
SNKiXqyqST8F0bLYTpPE2mMXSlLqDXNipqgQJuuj0lWBi5Ih+kPOc7VzJmswDmFXJL0LfN3qd+Wy
lP+8v5Nd345f939O+pVvj4n32ji43jTFgksnMCY0Os6WrxN+hIVj15MI8CRrIdLB6/L7QosP7w/7
RolNmjWHPmAH8QtUeNfjZmaLrVugB2fDGvUPdRzUF7sQxMxjLPVP3egBLJA+8UMaeV419rU3ZFpw
CnNFe7H0uPAVC1ejuebux5K08MJU452Tcftm6CWyi+MfAP2U03d71+ibQFHLIu3OqT7ET2nYZr41
JKarLW3o2qkmf6Ic2eOTvzWozoEMfACOCLp3/VqwYoaE1ecD1a6ZuImCI2UZKosvRf5sH8yh+Pn+
d9iWl+tDggrSo1w/gr6lGg2V0s+TqIdzsNTHxuJmPyVzCO9Jbk5QgXausK/Ohr+eKgy3XtzWXuRr
MP3m8WqtMGZ10IfzuAzjQTOWzstgs36Myng4JZwMbqu3ua/aeDx2eRKcIu54btCoCoHuCR4OtK5J
Bslsnx9e+xjG2K4o88SP8If8YAfm7C39PO+chm98FEgLa/Xy2lTb0ha0rEXsr8fjOVVm4zDkmvUs
43jPYi/kk1L3gY/59x63740vs0opMCLm4CcrZFNigLyMWVcX49mum/o0W0KcBhh+DqzT0Uu6YU9R
+cZ4K4cQ++mV/WJKm+ppSLOuxTKGQIjQ+BQnSk0PNNTdtLLvQ21ufguSxxeekgLRBgDUeovninc9
z/NuiUYQquncNqL3oygKXcNu9m4YbzwTzwOYRPUO+LeVbg4qtOx0qqczasTRHfQ5v+9G4xPHQffA
FX1v8b45nMm3siU+mbztklGuSWYYK9N5SZrchWcy+Tok6LtZVD8BnvYExOsM2CwmQDL4NFRpAH9b
9mc5DeNILtF8Hi0tOkBRLjGQDuWvv71DcDqQFsWLxA5V2mzUhSGsoMj1+Sx1+nc9659tZfg7nKe/
zWko/PfH2hAyX6cF1F6V7WjNPb6h94aRZU4VnJFzbs69p6RJ7gymWPwhabXjbFbRaaTicoQ1xHfD
EAekD6uTZ0bk6bYEn7uVpEdeQY3w/u/a3iwA3BCGcEEFnmeubg1b7TgjlRi55VmEw3CoLAKoOiFZ
J6nkyH9/qBv4YR3LZJeEiilJdB4365CWnB4Tpdefe0pwB6q2+FJjnf84VgZOji02qI06wQC1h9BF
gDvfT1pbHYOlyu46KvHj/8/PYV8AqacNRA/0eqFmcglBUYsG8ABR3y0KRy8EjfEpjzCtnRewp3Yo
Vaj3MPWUYNK8vF9qr5eL9hT3xbhDmbqBul/fDqLvdcavxcPm7VRDiftZJ4CH4Vc/SAMKC32ilLWh
IXiGssSOFuXFUZozYr/zeHia4sA+1lZCLTuPkttUjW/it3y06eC6liB2p10yyydyQjz1bZHdL5mS
HzIFPA3i3+T1EfYqXVaOOwSh9YdeL97XtFIgBRvPa8QS1++1t/NhEJBAz2g6E7csbfUp1bhiRUQf
OFZkB25GC+FBS7Tz+19UfWsyI8tY9ynOFvDA65GlQW04ocvhzNZRedzrli+QUimPJ1P6rA6J7bWN
ph9GvZ6PrTKlxzm3v8VJoLz0S1VdSj0xfUFJ6GpY/x7BgoVjp7LuNyOtbgtVPloEm5mra63XE1Nx
MOohcEtDz53FjsqvVtZbTs5io+uELa0cNf0DnriU/2a0+JWhjW7XzNmzUJT2WLfzvFPX3W6bGoQs
pKUAOq+Bh9fPn0YddNkxns+6NSeHRS1HLp7xb9qWcsARE8f9mM43XByu0NejzE0pjXlsLOdQL3tX
NINJTohd3NXd7xr9vg61WpqvsYJrCb9B7LHh58bcSdK5h8dJxtFQHzIrD3aKoNtpAxBANbyStdme
t6kFIU1ZbuKpfIbwYjk6qidnqexnK5d7//0ZenuMwo+GfUtKDXUIten1q0tVs6H/UYO+D/JJIkDG
NeT8pZr1ewPwb2e/vV2HaxIkhLDVqIB9ZfPybJBduQla9ZwaKXEk4Sy5+Ww0HyQZfC/oEuk0l1J5
yaRlD2N54zGh48GhXkN51rbO9WMuoum5w0fq2cZX8Usbat/lSJJ+itjuPVLCfjMSZJ0lFCUQjem0
AtxvI+9arbC6ChflM8Ha5LM3sXmMLSKfFYHe8f0PyIzgt1/vbhplFxo7jVkBSrb5hLIxhc2cBOY5
ssKHtq4Ky4+bLnzsSsAq9CCa+WVKOpy1SXCxPpcdrBFvlIfUcpfRKO6xsYFTXs4UoX2nUfRyB9JV
8AFsMlx7KsnbsWIp+QZcG35tTAQap1aTcatSNe6vbmJXFdh4nidO3Vg4+nYFFuJuGJejAUpREMil
CcoKDlFNnYlU77V7c0zNT9AfObuUynZaOo3nrouhKc5hCdpLqQolXZyq1iw/mUHe9YgTIh2pSj18
qvA+N9xw5MU7CrhU6xlLpPxhlLI63ZnTLP8RafWnUZ8wN9KJ78kgDInsG0FMSX+0kBp0TshRmnll
O8Ohr2J+Wzi14m6NbG2cKOtiz6xMrsO91L3oCVR8MJd5UE4EpKRfegr1n7SjxfM45Qv53WYVfJ1n
LP24v0sDATcQtu4xpaKciqIhoBQmd9zRmwZOPqGZge1GYFoyR07WaU5d2hVdhljHY1dOgVzd1Bin
l7mWAOb0Ja5WDCdMH/qsk6Ezluk3uZ/FD3YHADhkYBX7aWacZMyUAlepjLF19DJFM2srSf4n/CCw
mBX3xI5vXsS3Agrol6bWsFAwjFgpcHOxMR3Lm6X9CnxLeJkMdeqzJE3hQyfC7NjMYfe5JTPyT9kU
Y3NsowK37ijTGkA3bVyMowXVM3Ez+CiTb7TIMr8WS0yUkT6i5nWAb6InkQxGsnOpeWMvQTsDn4I+
LYXKtp8hgz3jjNAv5yJu3c40qlORptahi1RxmFlnDo0r2TOlZKdIuz3RdND7lVWLiolk5O2tOtbL
bIqEfa4n+KazlBrUiLvaiNv9apW7AryuHVGobZs1XWlLIIayE2fKs+6ezJ72qIwlPs86yT+5ru1V
wrcHDuNR/yLzXC9wWxOhsQwiM7YGca4seMtBGU/O0KpPLSLDw95+dbNdMRTtLgRP9noUbLZiOUAc
ijOlOMetGT1Etrz4MoimJ5kdrZ1aFR55aeGnpIu7j53WFf+EVZh7tj4SG2pUYk+Wds22XG9B688x
CSLicFjlh9cnA52+njJBEedmMWavi+r4uW2C+R5NgOnggl0fWPoRcYqhft8YFSAns9vtlngPE3hr
YkH85BTmlrk6Hl7/ELkQaRwqYXgZhUi9XlsAKoM+2Fk2b3zo16OJDEFwITDn61FAqZt4NDvjrEQR
+h41i/x2VpSjUXXT6f0v/cYDGWsoPAowlBc3QWqBbsyiDHr7nGS9dqeERepVEaTz90fZkKteP6Cx
wigGjDm6m9scqdweU2tIUfRoShQ4Uh+3D1Oetwe24NlXbBoXRhEp/hKOMpa2i+4Z0Sx22ocb3v/r
j1gZI/SpqHbpi61n9C+d3KRu0lQNm+iCWT9c/tYsgkduOXN+yGOtDCEvrMekEuRkqNl99XVBSFvd
swqsr4TcIRF5/6Xcgmir0AXZyerhsGqrrn9OjeVPGEQlokazWRTMq+2wPigLUX9eJIJY9aus76T7
tg7tPT+q26Fp0nGWY0yyCtK30vhQsaapYN88C9novZielQtV3XbbNP+WturfU6nt+UmsqMh1AYTR
AM5XyAwhLCMkvn7aRPSSsazq9Hqa1b8zqMCrsqGtz5GGj4UXBvWg0kKwcaQ09FhJ3bKAJbZT297O
duTLcBdhvkJghDB5/SOMsrfjuFOQB0ta5Gld0t5rAvXB+x/2DdDmepgNQrQYEE+SnGFqu6JTZZiV
Y7J1PJi1Ij+bIs8+ppPVfM0zeLDK0OE3DN/BydI4eqoaA+FfPxNSUifWzhV7w11dVwA7KUcjTWeF
82r7Efo2kMkJkMRZKEZ54H/LPmgS3Zc8iqrHzFhsP0WS5MVx3rhF2GMsIpbpT6HUE1rkJPHkcAx3
Lp9vvSz4tOs+t/r/0BO//iZNbQdLOEyrxEUdjymSFD9Y61yRzYnbzgMtl0Iejp01/g2D2P5YaaPh
USey50/amkvZZk5nW+Nvb4zc3167QJy5NpvX9c8qg1Ax6DDRBhpU7D27OvcqpHj+zlR5YyVyc1yL
FS4GkEw2m0CUo26c4godgciTL6JexD9KrFSzT4ptJsGRlxM3opXshb26FE4SFP1RlRLSfKtITWxH
0Vr72abd+yJgi5heW8W6IyeTFPtdMJk7aJP8xs/FaIAXg74FtHobSiZHgWkUqZVc1Dm1npaF9pyY
0/CJ3R0nhQWCjGqK9lMbBfG9TpqwF81Dfq9JZuqkhtYeylqqjpKBhlknzN61l3jonQmiws5Cf2tW
gTnj+kE3DRcrafNeZxOoK1Im61zNC066GeHObabUTxqS+h/hFAw/o6nRvpVh1nmt3FG76+0EARS1
4+qVgVhXL8FxwIt+j6q+rkE2XIhUtK3oY5DjdD2xtCXphZZM9rlLkVLqxVh4oSYCtyrtaGcOb8Qa
/4615syuSK2h8eWux4qFWkd2vwTnCsPJu1RpQrq97eiiozD8uu9yNynzgKitGVPPUM+PfRaQjqYO
BGSxJI6qSVTWJDcYVg6oBNsiiu5z0IhPda/MTgZs+3Wore6o26MEI0LiXw6txLfNXrhhmGfn91fL
7fZNqwyvMIPAULCXLfJeDVEpYZ+SXlLIE6fRjKx7uSy/vz/IbfG1Er2oNU1451BLN+9M0wJ5EqOU
XqJJsZ0ozHUM8NLea2Rr3iuzbw9FyD+0RZgGbAKQcK+/j5LExSzCIL1UcmQ4dS8pnkiK5rHJy86X
WBsnQU31WFZN4wmcHO/NYCK6VO1lJ2L78sMlNz4itZR9KzdazwyT0CfHLzjqtMc+h9Kyq6FfC//r
Y5yrjgI9DUsoPAO2piZAt1lYFUtyoWw0IDwHcfZHPk214tjjMKYr3YT4Ec2sLnrPUbzG7GR3Q9NO
EGTITUTco1WHaiqjR1J0gy/6aAYR5slJ/ol9ZAIB1Zf0PESB/TLmVfpBTOxDzjIDWviFUkWf0FVI
SPfTWsCu7dXgMbGDOnflssPzJmzb+LtqynkE+TJmmnSA7jLv2PDsPJ5ck3/i3kqLHK9Ne8g/N5pV
Z45MbmbjGt3U45neKuimWLyygPEwdB8LOeu/SXVYQLXJumFPwfbW66QEY/+HNLoW4tcToNV1kXEs
Jhe9kKODreeNV4FK/RixNvcZ+3dZ+Ct5DlI8blAgLyut/Ho8EeAWLGsiQfhjGJ5a4+tr4Yzkalpj
+8o8Tcf3F9MbhT8tzbUBiLKCHWjLXi8nYS6VnHQ4d7QKwM1s2ZeoN+cvwzhEtU9IgfkBQT/CX6IT
BZQfKca7ZyiyQOyU21trfjZeW4UHtxK4YFoASVw/O/+ibne1GC4AK81doUnal9Ia7UM1VvcG4qF7
6g/9GdmA5JRW+Fcdwd2ObfjrUt80d4ush740s9TsSR6pmcv2CCya+Mm4/MmtJ99xD7rZhiA4cjzA
RuBuJpPzcv1rLYjlU5Z0eCDkVI8x8BY20mP+PxXxb/mnfYj/aggi/qf7r/Wv/fXf7F3XkiTHdf0V
Bp+kh0KUNxGSHjLLtps2418qZmd6yntfH6Yf0I/pVC9IzFQvpgSSkIIhEAQD4O5sVrqb15xzbpYP
ZQD5mv/4t0//dpOf01Ndns/19iWf/85PP1j9x+WXvXOmv9Qvn/7FSJERGA7NuRyO5wr5sMsgP//O
/+kv/ul8+VNuh/z8739+zRogcPGnIVmZfhRNm9COv66yhgJSFKTVOb76mb8IrUnKT5BiRXJHhpsD
ti3+uO5c1f/+Z8RE0k/wV0G0Ao19KqJjb9KsrH38mvoTirQcTjz8OUTTeK8+6a1pgIdPjGs8yKCW
8L9Fb+3z24GMEy4UmP3IjCCBjaL37DhDmAOQ+tIVjuiZBrn7yENDdrT4sGqJuGCasopLhq4n3Die
PizU/rux/yg09vkVvgwMEg84YPACwbqbgz9QDBClyivFIwQTMj2DQgxBu0B/IS6Y/OtfHhqMgtuK
NDrAEHgXJ6Tx5/MvpW3YJIh/DyMjbBmlOLsc49OA6VdR9+ZBt3KFu2N8PbPP1vh6zJk1zqoYklYh
yx7gvyIm8hQLCPfBzFlvD6jawmCfXenvg011N1xwZNngo36eYMYkblsDqXHw047VtQiyC0UcDXrQ
kvGUsJ1vfj25WfrjMiAib2SR8XyDJnhxmT+kP9qmEkq3VvgD8OxH3hWrTekWDhKyDkAht6U4ME7A
N6tCtN1mJwGPsmSAP5u0ywfA7nJ4gqZUHiCdsxkLMDyI7/kDhhI2jQhtTuguWAXTKXaXNWiWJ1ca
ZduMR/onrU+R2fLQB8jzNHwIgtSB5FLV1gt29mrPAfNDqQucESBHgPublbuQClG5PA6U/SgiqApQ
XUVxuwLFJ1dGW+0BoVzYhqtVwICTsAz810kVcL7vZSuj5X0xyntgtTw6qMGp5Jg1l+SFmUOShDI1
P97Gad9DoAhiWl1IlQ6ULSYfcoeHCo/OJtnJa5QlNtWVPcF3TV2twe5EpRHyGJ93B0oUUZeAKb/P
2MJoY8kBk+s5CQEqg9grZ/kyu2nKMbSHmCvXf8OaAOYCMgeUcpHznF32MvaUqmkxtuJVm0QJ31HK
Ee44r4dLpPQPioamUwB6WWDziQbYWp6jISWA5vAZEdph2Gg9dG2//qYfnQvI1ML0T1ifq7QEw8O+
egWPbQJIdY/UFvLJXnOOGPEpBUt94RTOFx+EBZyGSR8SJK5p+T8vfhe4rtjBCh5VrXnRCt4pc8Zs
meK27/lnUIju+qDV63R0l07j3Jij9gmJOjxj2gTlQcVkPrCf5249ckdROwUKlPZVTxcTgXgrT9q1
zKaoDXTNJVKix65IwiDQhfbp65W+PBgfTf3lG4A+4PGWgNg0Tw5nXimIY8dzR+QC1K0iAD/8TeTN
Rt4BP4Gz8K7IZh/YMmLKFGEy9R13JKH4W83T/DNm5gk59yH2IJp69N5l0SxfucbmoGPfUkZZySl1
G4Dyafwil9DZQtpw4bzNUis4Y9NOfFiF2RGoMw9iBwOG72J4l7bHg8OpA76TKjcdY3t3ImK+kpbj
XYwE3WMa7ytoc58XtmKydl9txew4NGGSoqbGcsdGRg/b4qkF/rhRS9L2r6CM5DggpTYgK7cEOrhS
VLzMXuCmR39KVcwDoRbld28AMvwoJkbkU5GlqEs2wED2VjseXW8Ast3G00CibhtW6A7ePY/ZLhVX
Q2dCuEFBa1pRsFvh5Dd6kq8C0Uki6slbnre/XqIZWujnfZoiGbzceMbmVbhYYpoSMn3cMSrNXrPG
ltzIk5I+zRodcpNKpvcAEUVog9BWtHht3ytHSg3G6uGXxWYOEZ0G8HuCsDaFqJvOmuAAZUBV0UYB
V5FqjQ0Jz6+/eSb7//2bJz1HuBoAimhzZyr3VRQ1hJY/RqnVRfbwUvIbrwXd5EkRjTih6O2i2Igx
lMwoQmgz6aN3GLs76Jm0qd5v/QVrN+M0X3/PzNHqgaFLM6bB9ww0TCjw1cpObbdeZIzoyqOA34++
k1toh4O04fdmUtyFgs0NEVGbG+85gSGKDwm7llibBcNFMiP2IehImRno96QoRluK60K08sCSUz1+
jNRD7Noy2igdQZD7emmnCzG/MB9XdnrtPzhVGlvXDVNjZYPxudZsiAHGieWqL80A8brfVsDCsqFa
hCwBqgG4JghjZ8smMj7g3emEs6+pfBDMxM4s19a22rOyKhZqBdL0h32a2Wyw2cy6LBcVHyS5Y9Pp
OSgHAqlLI5BRLFAMJVsBvKalq8i3xGgNFVgBiWD4T/14hGpUNqyE8KZtdjVnsDmJNlM9PCPSgd2M
kdF3pFIpGtQh38KdglPUTr13qkfRzDhkibch9K/yjCFCd1sJ9thufQTZgFEOG8HT8cPBK/RtfObI
LzUDnjG9/7K+SFXADUTINy9FwNsUGTBguONgaRlhC5qgg96r8AiQTMWbLhKgCW0VPfA3RUTRs+Xr
o3QRaL5acTzCWPhJNGXuGTJdLGphjhXXPCuEwGqN/Lg+WWDoyLt4dIwh3KWSlXVGaPaS7ce0fxNl
0qn6BDvJtl1h+q7ZBSEIOfcQW2Jign6gbnJIoYaMuxZvxuoeio3iibcDtCKAkMEZFGU+edSyI4Rb
ucz0C+KqtyO3ZnOb0dVMR/7361le26LpXMGjQgQMYVUQOz7fmCqvNGX0sMixD2geBaKUf2FhPe9l
j/g5bbht4Zl8v0qREt81LallIoy0r8xQ1tnKAhzn6w9Srt682QfNHl63biEA1PfcUR0oUAMMfx+K
my7S/RsmpG28LeqbNrhpoW4brqFxi/agDUP4k4RsFjryojwVEhH209MrV08hnO3rKBV3KfFuVH9q
ktV8q+6V11wfjv5BepFdopxwusC5MuUO6nNINpHyqJruo8wT4Z6LiCcT8R1PiyqR7j7ZwQfQbrR9
OEJz34TSA89QAT/F6/mKeft6LS7kpqsjqCK1D4ymiHwd/3lzkIuC2hXTcUfmpN1Ir+Hb1NzkW8Kv
a9FhOVOGHDHM9aZcSedyJB7gZDeYe/ICR1x7BG0we2E4PdnVR1Sv75PbwpHeyx2OHJuQ9LFRaY1H
5zU4pht3nY6EOVSbysmWoom5634xk2hwg7Iiav3o8zWbhBJnda9hEljcsiWtAL4MSXZMrpelBSAX
F9nYNuVcRxD1Q1SB3O7Xy3glrDd9wRTkgcrNI+a+HLkPr0JXaWiS5fv80X9LQ1Ld+QwNLNQQNNFy
O4KsTNyZsWbCaEohZR95oq6r2/SIDW2cBEg9kcQiIpttfdf5aMioK4z19RfOQPXfTd2ExEUCCQEX
oqjPa6Shk1YOohl3hN4VWrnHpL/F+y8djDCg1b6+W6yJTydnfrI+DjjzLEs0S4RwEgZMS4QSRD6n
uZ6zZECH1IGMWxFVAHh1SwSUxXnOzkKKnk0q0Cfc0b0bX2so5O2as3rLHcKX9kW7jxf856swbtr3
X1Z1TkBh5OTn0bx7VyKgA6sv/JvkU5BWg6Weqz8+ZB8Gm5U4vbGW/UpC6DaMlO0doaHecJNBIzYd
ChAzH30lIb0IuqliZLEZsCYaDkOUCvo1vXvbKHbG77XRzt0dK3mAPt6L6VbEcWsReUmQ1T1l4LEu
nLrpk744BHMEjh8yTCMEMLXQlpmkN+/SzM5KvQsIUKfBqxSSNFxw0H74qH/ck1luIe1qaNVDBwFE
UwqVvmEwGM1MqxN8TMY1hDtG0dNj6EEAjUh7d6kj5FXW7WIKULHkoU2GyOmyix9MAeN1qQhFdf7o
vrMv3rBynzTOSL/laxTHmPomWKobzCrfP9/sXwa8kqvxoLupZQV/lFHRUfU+opJmJsNtirlLBWlx
3YPaSvk1VCpJxMomny0s+WQ7rnb5wxfMDmZbahVgQJhye1umBGGRn6KtHhmi26+P05XvPbkPmDAL
JAsymvOGF75Xdv3guuwJtLLIL0ncrIYCbEQX2AieBNpvzlPMxpvPK2pSpQwwXjQYsWo3iVG3Fvpo
D9BbY2mcgKCp88UhVvQIwfNde6gA4DWCaCF6Wpr27I0Gt01yuxafoXIrFcKsHYh1K857ClKoU/12
KzOb9Oz6SGE2qq6P0SDnowa06AHJNv2WsBJB5zcNWsHyTbJVO+qqhtc77FMaE8HbykDm+KDuA0xB
PNYcArS6oqVMCw4pTaTxac6bX5+GS5Lw07Gbfan4+UmTIhfKdBm+NIbmUE29fOMLxthaITKFO79y
vGyde9ZQ0GokQmmluBB9y4O48VqIwIXAx3YDRMCJLuRIJpTbTl2NBbrvIgGmDwxP+xh2dOOPDUk8
q2F9it6Nowx2fkzloqHNoIPMn3EZZRGoFsopad++nuEMvoWTPs0QOGqwzqayyLwmKDF+2AQ8Ztim
N8+5hoaVAe1lBx3kJeFJiBwNof24R4PlekkyblbHvR567i+oqIT6QHicfNFQNGuSbgMputY1n1a4
CjyobguBwrXlnM125jGkadD9vJ8xZD0clvbtqtVMVn5Dl7+R3QqaoSx1U7kAeOeHCP2VoI0JXiML
DZ/Ph8hn2EBmw4E7IQtXF47IWsVAQJVoFFPygQqdgtbhHuCDSNP5YBVGpuJbHDJxncmLpK3xajoJ
+sc2UxYI3fNChrqKATE/SCNKx+5J27IqdB5emefhycNZ9PBH17ofE8THIk/aYymYomuxCdW2Krh7
DNBJcFgnRzUAhEIFDq8htfigFlbtrdSSdgkCiIWrdNHKul4FcJFRK+KhJT6zdLEWNrwHQucpGAnG
Kyvqbdp3maajqbg3mohGJzpOgUhb/1uTgfKm4/qUD/2qp0gQqLfMMcpIrGIBtnDwRKilqLZQmY1q
B0/ebbRNcC9JLxmBqset5Q/rpjJ7lcg58RpoFt1pjNGI7w2zArsFzT26Bl2aSKAS3kKqaMRiPvgy
0vFnN3XQlaxFVniJuXDlyeHwganz1xWYGdlaq7SqCXHeK/5Qo0Fra4HqIjsvRaISjnG+vtgznNb3
2/VxtJmRRbe+gQGvGGxDUjvlq4KtVhOjA479BXLcaPKs+oQ5xzEBzqZOLR5O8woxJuKq1/I5jAge
GvdbtJQBmj/j0xJMpgbtASZ9/NkSsJLCBtEYcif0XxYqAnYt4pKvJ37trExjQO0S7R+hJQyW7+fr
lhZRzCVlz50Un5Q8YTSC0Lh+i795PLCOtO70sSRZTlLP9h6+HntGyfp50T+MPXsvhF6AdmGCsYOK
iPfKA3tW8+kISg/tQwd5F8gaDgTARe8J2Z6Ko96Di5yKDVaO6xF2AVn5o0f940LMsm2exmZd0Hfc
CZi8MaHZIYHkT6UDsLdUaroOiWZrPkvApGhtwoBLxJ2qIbXVCMk83EadBUuK2yh41cEmF0yG3Q7N
gllZHHn2iERQMmIHF5MsCx0JrqInXmd0Ha0QoUBnJoceJ5FqaFcvPSXTVl7Zsw9bPXtKkigErU3C
wPJzc18+4YzJL6NKwIEGFPrss7Qo9Lgn8Ey+PmM/fLE/butkZj54/5DuCFUlwlpLwlHgdLHVvcJi
d3AghZvhRTw3vZUL2Olx4Thd5FSvZzyV29HQA0XdmQXXYqUGipPlUA+hYakLUKYazBLAQA0ylM+y
2qK3722ZPabKSCDjGXin4W4E2UF4KjgOZOR9F6ECg1osSoGuQKB0JAPxKUBsSeDRETg3vl6oHx//
Xz53Zmt8N+faGiOfXCQBRJrjnakcl7tH+bEpFhRVf+hYTHBYvPMTknHekbWOmbjLxZw7pbVRyBzp
8p5yImoFgBpsfHRndwMz91eLqc8LreJqUz4MPDsNBZNBo0fKMEu47THBG4iyURHpMQ9ZVsqKpGl1
tFoeH1AIiXgTasNgZ0SRnlbIBBNWMBpOryAOkup+5Az9Gr2DxNoSQxMYUVk5tOLJC8ywddpuJTXb
sbfcasFg//BZ/GUGc2a1CmEtpkoKHCuR1shMlzgfyIYO4ROYSaMPf2dRKO8qmpzMFXjMIMtM79Ec
oBFzo5h1gGiefMURRvT7CzcV1yD+SHUxdvhGrzxTaawCUgaiPVQJ5GbNFtL7MkQLSjNO76VkG8db
JN34Go0Db/pxq/K0ZXSBJ2XuFN0WDSnh9z+U7FPQbKvWGOPHWHTK1OFVO1YLEo2bPEGXa/Q+SkPk
y3nkVLij726C6vT1NRCv7gFS4+gQDzQQqPIQ857Z5iGQAl/u4Qho+TaDa4e2Z3pTI82sWsl9qTlK
fQjzG9zWJFl7iaOArh+jLHuQKpLLxI1omtMu0LVzrVHhnRsMP9EjXm/gq8EJg/OwYxgD4rx+irht
DR006LKb8WD0pVkpTvfIr1mCpxcLUse6mh6+nt6livvpAsymN3sAGGkc6rbC9MTe0BpEiBSNRrIX
KLWuNKeNTK+gqW/4IDOAFcpj4Q1PWUN6oZFMsTSRUgNeFd6nKukcb7gQnereQ0YveaPBMgkWKMch
RyvGynMLc08S2ttieipZIsa0q+wa/YRUyvq6tEsUCmYFlqZUdcmjyWjK0UvSGDW/RYq9CkB61lGx
hXxbI0BVC50kwRwm9XNfkPwZ4WvJQ+9tJLILAopZSg+5tsR5vHqzprWaSFosO+l1zwWBSi7ggLTx
4BqJxsCbLFQ3xnqfeiBvAxIkWplIq2bvoavu5Hv3K7leSGZeXbzZB8x8s7Llu1ou4P+poa0Wd3m9
UyA1xa+7JSGF61dyNtLcE8slAZgoONtofFYjtByGR04+8IpT5KTJVpprR+VaCfQs06vM/vpMzmDB
cANng888LzYRit6dzmQxoBk4lWNdw2HoVyxjdemmah0oAkq94bqroLS4cOeVlowOFinp8Swupc6u
4+zZ18wMwFiKKeeGPndK0nWt2CqqE2hfesregNsrAB+olnyyaRevruSHYza7kkD0iGAfYvoAOKbD
W9E6k/CgLDywyTEdIJF4aJJHrDpcF7evfnPgA9wH+KAgiENaWkS08dk/Kis+Rt9LMTolEnRW5Rwt
ucU6AXdJG59cJYv1MR5FBJfNs1do/jqawq9KEjq9UhANpZIkWUPp7roSIgfiMLyrfIZmCxxzLmv5
GT7fYAnJ8Op7Zjt2yhYv1u1YleWCs3V1UzEJKCFNFFr0/lHnbWimUr0iBFx0KtMJVCEXvdHj2bIW
Durksn3aKQSjwNALYKUAdwvg7ee1qpVeQE9jxT8VqvzUQ+vXEAKIL4L6gBJT5EJFlhM3Gqwa4Gmo
nDYoqgvt0lyvI7bLVwA+CuV1DZTOWYKkL9XM89zBP8k9SpkRZPLVQg5p2lSyI5Z6pgI2BRGJzkCE
nmQ2w2yqkD8pBXfXdMG4cHqn2/BhSVQWkBYIowAQAdQQyOEzvx7s/qL2Xdc79RgEXcPik99XCmFr
770rwVr6egcu1KzZcBCARgIOFT3oy8whkmgYL4EtmWHurbCR+YAzOaGGmETN30GamMS5GNg1L5TQ
v01eigiRlMBmzLpix8cMNE+SQ7qLiOCnG16cvKIA6jWNZIP4imhz4jIGMCyc1EWOL0vxgtc7r7tP
azVVISDGAOASVAtmx2cYMhCFgHw48j1KH2OB9GHJpaKpuZHj1vFWYhTOST0IlxdM4uuqlzCmV6KG
lIOpTBQ5ux+yIiIByzt8rnqWoK4nkrYeKn0IffXGaCVhaX/56w2+wKzQaQX1XLA2Zh5zN4BcD8oK
e+plbucnLOkKMdQ7FfzxMXRvmSBiDnyCZhyy3yt27OepkVY8Gumo3U4K83rd90gWAl66gWbu4DQC
OvO60jaYlMsHlvX3LuZJm2aEFyBLLfS1m24XMCwEqJJwpAvnZ3pKPp8fGQAsCKeBmScr+O/sBstN
qAUSW52gKVVYoY/V95gqgHORKoZUBgBihY9QWG5MtFH3KZRDhpWSREDBZfDZyrTpVww684Gvxx/T
qHJ3EE2lrTfKJtqpUzAUikPNKxmcIHDaQVZSScaUrs73iK6/nsocswmoNMCi6DOO+zf1TQKV4VNg
y3a9hh6DuXYM8zJbg+98x8PVTGRlB0qTAnGrvKJx0NjSiFyp0EuTPhoALSBCRauYi4ymY8KVEIcE
gSq6RQtcqKNBd/79M/9gt/x5cgd/nd2y+6//LN/i4NU//2n7UgYv6fkzzQU//J3mAhGRnyYlAIhP
4kwi0QcL+p3lAvL3T9MxnSCZ8ElAF/sryYVnfwKJfGq7hpomZECn5EOVNRP/hRN/QoMI8IOh0ykD
QKKKv4Xi8tkDhcUCwwVwaBVilbDywFx+PmRoaJZmvSv1+4hBDpJluGclKkQK9XKofqTpCGY0EFkf
Fmr//Tb+OrtlGhPRJt4TQPM5aNbM3e68UtEVEk2B92PbtKiaA+7jF8lSo5+Zn3cZRoD8AjgAYOPj
eM9cXiguxF3Cc+2+5Px044cJouew1+Ht8HrIQE3Zr9DNIcJb0KfqSY5Rufp6njO88fQcgPUAnNsE
AZko6LOHHC0CmmEEs3KvZnVri3mkmV0uSSargf0rV1K0ShLwUV3fC2hStLzDREjqC5kW2xFXSkRC
Y/B14wvRlqs5b+21ufdNkNslHtAskzV9J3CPqEMAkIQNuWJysyMazEDKK92HQuqbchqizVzqTc55
ItkjP7YV0cZKpJpQwHL3vs6O+RPn+yFNxPGtBtPtNeVrYReyZbFK3BhwVjfU7JhXGrMG5t7KQVk2
wZrMbZFt9p08dI+cUKHaKWko/VQcWtzXbPosh/1pYQs+I8+mqUGxEZ4LVOXxz/CmPp/vNBkY8BzE
eC9BPXlVpFD2VUYp2LCdh4xPieJHI5bdTnQTuFPpwJqpFvf61x8xuUi/vEmXb4DeGtJgMOUQGJ0z
QrNK7sDzD6N9h/as6ziWHkKPTw2hkxtzUG40NL6iglz6S8fvau7I58B6TIo+HGR2L+7Kh8xozWpV
K6eJt++UAeU8lXuI/aanEO5jdDesNDuo/ZPiAhKSeFGlQy9w0Z2b3qhPUwfME4p66MQHOzdpRc2W
n9MyNNdKtRslBJlT8RhRL4pROXqoPBqqq8RIIpxEL7yp+AFBKfy1Kihdk2v4Eb280Xk+Ar3eVNt4
OESlavtBYqHhJhDHNfdYxzwFVLFURu03RRvYMHBBYZChJAfmOHLLMycCXU7yrmd47aYMNOWErDZ6
+w7FIjHkc7SBYfCno8Y8mfBLDnm2OPAZMi9T1PEGiv5O7zUAsEP6bKUmFWkiKTS5uuxfhFz8FjQK
zJY8kKRRlzhJM6f18hVokgzGP/YH2dq55DgTlX7aZiN/kwouu0OMuGHHPn4CcU7d124ullB/irgN
n4QAwoZs+02SCgAwm1xRcXCKKHuSpK1faV1Ga7SZbQxVKnkHLKoKja1DsbX9upjeErF8HptSWMig
XNtYxIQKwK5wu/GQoU3o5xPmZZBkKCMNct6JtCmZwHuqBJytEHycAd730HqkbbRwGxZVtgXJF5zN
vm9dR2kh1GmK/qS+P/jcs9TJ1Rb1M7cGmnHwtqnLLoaXn13taanBIZ0CG3AtFaSdptvy4ULyWh+h
Bxoo70KYFEdw2GqrK1wFpd+IMxnGgyhSmyprSKT2d0mWYwETDsF20KowtUUIsgO6YKAOmydhfYN2
fQAjp6nWkou5+sOj+/OUC/51j26NlhjVd8Lyn/5lfT7HQer960e68/Tj3306TQYHGU4bmuTAtsI7
w9X+7tPhVyB7BS0+kPvBWp7K0H/hLXPcT+rUEXDqrgIKmoif+dmlYzj+J5DT8AMw1/AWJnLaX1jb
P/tTIHyDKg4W9w/8q0u3qA9WF1EPPLnpKUffaRkIi+lB+nDORjEM4x4q6JYMxXapXYeeHZRrlb+B
k1WXuowoIj3FKUtyIItF1u5rWxbWMoolQ4qaIeoyo46uFZC67nw9D4CttKE7IsirUkUzLEMWDUii
VqglTmEWmi9bjGuXoOMo4DNtEj5ELl33ZVMJV8jwC93GlR305nQbCrVJdAZJ+nU+OkFmuq0dDLdJ
2RA0LFkr99Vt8ta/SO/9S2ox4m5IDkH4NIBn5C7gly8Moq9WaOb28siwlK4v8pbKGNXzcFYesufi
mZephBp16xPlG5fryrfsOXtuzqlPImSGvyFu908J9VyzGc6AWyHkU4UJfCdlkAhfN+GrHAkI+9Fa
ZVsJFEK/Q+bUkcV5kOJ5ipn3IULdDyDIPtx3w4KTcRF6/GJK86yREueV4HrY9E55RCNfNbZZdS0x
dzm/h+Heje/MQX1sNsnteB89CQaYC9FTDbRZC8gJum+g5QjVUIE5diC1uxceXEUE/OCHK/WDs7n4
mbMcyf/RZy4dkLkE+T/BAVmyCvPuSv//rMLseZ7MpoYoGChXuH/QP5q5fQmHdp9yIgtWkAIl0cZo
wIT2IDRCa/FoqFXj65uwNNrMSP+do83dvMvkJqlRgOfRnRgwx89vQimOmSeiZanVUNkaaGcgyNdD
HZeeagZMPB3xl0QD3TM93dOlBfMEDCUGmNknCEP+9QPmsL8kjiBlBgV/S7Q6g4UQA4FqMLxLaMsB
8Cc9DrTegCRRI912q770b25B+Dt+kogn+F/oMTMsiVb5SWPRkop6IzrHEOFbsEp6MON0Dv/vXXL2
DjVHIUTmZTS6Y3aCQup1cMd2BP+E/43OrR2zP/+LmKPdEPSdCZBISNc2IVEMhN+la0SVAZHi2qXy
LeSj35F1Y+6YbXgEiL5CfL7y9t7T+JJDqF+k6a7T26MnAm1AN+DTbsp7GQ2fYrJRSiI/cvfVW2tF
N8NDt/b05FgQOSbBEU2iRGkC+N4KZp8RFGXHmGYSgYIwVCnGp9ABL5qBxtK7j199z1/T1/y1DEkH
ED1E6wGi2r2xOwHPbmsMHD4YrSnvYtRmPRpHFgRyS0nvAXZQSfrMrwMdsTboUoNPmlNtubkexNRf
sz6JF1I7y9s8s+9/bPM/4zYvWZN5bvofbU0mS3xlS5DYQ7lCRZJcmAV9Rdtzqj/E4B/z3rnjxf3Q
FwGplWq0Ia7PU0YQl4g1S0POHod/xJAzFNVUwIACJNLDSJ9MgflVMUzio0ITUtGqjIH2ekVvH0bD
39ElBsLiQLPHIfpbB5oVm77PCHkGBCUiohOEJp9foYDPfF6tQBxvXdelgppB9xOpIcqLoc0HfW9W
ee/ZilbJ6InojiYD5XdSyhFgIuWAjikcU+h8OiTOIPj5ymcgYiAGE9dt9AtTHmB5y12RQ0NOVmGS
QzdKoRNw2/NibLJRHX+PlH810JpJKlxPZ/aGp1WEbiJBKFrgcKITbEfAsoWoQgceKeTuVBq30NPQ
40DHYwY+BzQeH3vwCYo9Hg63JWhpqfTb9CVOCCS/wSJaeHR/eE0/LvdsXyEPyWohEjcWaJq5gzIR
GiDGBJ0Xw1N5oz7KtmrzjzliA/Wm+9Zue6vcBgsQ56Utn1OI/sm3fF7j/d/e8unEzS3jhx2f11Yy
NCJieQZuXvFSeASSHflL1RB/u4T3XTpac72L3+NoLc11lj/9m+c6A2R8v+YKNwkIoSCH/8ysFpo5
oElsF4nW4yNLb248UpOnp7vTaSErcdmc+eZ9HGdmTjw1lVvIuOO6rrxj7QD2QNiVa3l27XzLndIR
4bbLFA6yU5GeWIwF2jXJCXy7Tb5LycvLSocKigHeQk44eKY5eRCJTFKyq2lHtEWnfobvv16YuX0p
exVJetiXbCTREfYPgMHmoJk+ehUaETQnKLrPjjQNaHrIoZ9RsoDgUgUKCHeK83U4tfQtl3Lgh6SX
9zt+y9KBmeOI/tYD88N3+8OBubABPsxZ8j2kIhMcmNas8QiuqmcHj0xmiRqgtFABWfDuF9dY+Px8
d0iis2yJ/a71/jXpde0mvi0CKvET1dhHB+OWTiImCgltIUC58BbCIyBmF3rhEpTVmmrhg5ZuzGUj
PizA//mNWdyxCb/y4YP/3h2b8UGubuiVFIjcaG0U4ISkYLxYLMJi6toieta8QwMsIhDrYf7uUzIz
l7/7KVlchJldrf4Bi/CjBCKw9JoE3VAe+SRhZhqFMOLGrspFS9efM/Kcm521fU5IrT+aoU7OnkEq
vdLVmyd6qAyB2KfTDloGZNDt9UAfbd2+C4n9tYmEjPcPvIMPHzXnFqDZhYrWH/go1lIIWINIBMkH
tF0y/VvZagbS6j5Ig2a1ytbVChf5Ud5CvOIAXdtX/M6JmjXg6temQO4Z862whSdJb6hmu7SwQaA0
1DsXwcnBNQ73MeX2sjGskC+xHYaiZY8uO0ikAS+u6oEFFS+Kv42aWHsoUZn92jfPIwUzgFZ6bpzR
hVAg4u0eqSnGgO98zrauLu5rcmao5UQWFKiwgDKhxlNNIvzxEVXfVP0MxCoxaElWle6a/jc81d88
qzKhuIHfzFkBfd1LW5Js9qoOPJjhQAzTUWiO75D1mBiVib7ZTkvRgdsR8TsqU4OsiLtJHwIMKevS
UdlN6TLOYp2H8L1eNeZDS/sV5vMa0VdZ3zx1+sNOJQ9Ib9GH/TGhlojhwNF3Oh1cdWI94Jc2QKRJ
q5WhEvx2YRVPuTfWzJyUrHanwyEhaP9oSmC2rytj+uuxoxFZv/U3oIOYDS31yqj1dUPf7nmYfgDo
8biH9E3CzyX4qVJPN2hiaj6uG7KNHQmnDg+E3tHH7Tp0Sr0wkB268TfrdDP9YRBtMX2nW7WPxTua
7uYZ6eiwCjeh05T4R1R+SLMKKWP2ex7pw3AD7ambadjpC9EzG3/fRwSt0jD82+5JstwblbzY7w25
v2cPgR72hCWk2IBbiTXOjUpnH42nyKkNmbRG5jyhZ6MOGuKqM5UtlpmhPXE8Yg1kIHZK7Q7zW7gJ
k2t45Wn9cjunWtxHM5w3oy9z0+2USGXEmCkmsDWdzArIzbbXRzPddIa+VyzoZ62eKsfgVvhEczAN
qi94fUuWYl4V/l+xFEvrM3voAXMs6r68rM90qNwtFBKNLUMqUtBnaNfp0Cijq5dhQw3Bwh2A+oTp
7Ter1emwsDzLRmvm5v9htP4wWv8/jdbMd/w9L+WSfZglYH9P+wm5rx8Y86mZAoTf4W6h9ednY85A
RXn0oaWItwmsfZ21pvexMtr/Zu+7liNHsix/pW3eUQYtzHbWbNwdQGjBIINMvsAoobXG1+/xyJwt
JjKbsb1TPV1lkxaZVCHgcHH1PcfpnNZu7cmZ8D09D87gIPdE+XPjqoSWBC8NfuYZKf7cSCcnf8qW
aDlwgEvCZCoxzZHtgAIv1Q7tiAGrc2HcdItugbZRBoOGWfgewqLWjsj4yC01Kic7A5iC6mTTMruz
tVVnP/nMYqbNNanuRsveFk7A5Nx0THLQm00LmjLkaeCzw2JIYNVAmu4iEpC7J4U+AbL74uLDaHDf
UmoecmjHm9g93KgMpUp43OR0I7eAgLR25YviTnQDTZuRzWFz/0VHUCAgiwTmwxn4cWS6aG2o6df1
WYOtgHiGQWABjlQjx5a88vl45wM6vUN94/kez3Oj4vX1FdnQFY1stBA6iZvCeFXJ6LROYfNpCVh9
B5geR3dA4uRyo8CkKFpzP9fbX1vy5or741rPTPnQHMC7XuWI/GP1Wsweeurxn6+8AlXOV3LdMZ7h
5Muornq7WALBwi2WA0NHuAMOHVtGEKWAFR7a2iJxfDtwIvyWIb6e2gDUwYIrzHACLD//W+kGjoBg
RuSENgru8Txe7eQ0tKdF6sZ4dljEW/i8hcXEPTBGOlt0JpigsVNuxgfUdOGfupfcyu6dejnZI4Ol
79kykZ3B1qgPaxo4bfxm8JAwqtD2cBs6/gMEaakxAxZ3abc0XZfoadddyRERCALniwMUXIp3InBc
YYPFTu40VF4UlGaop7GDBSlvxeW0U475plzKm8alge2zjCIATCYMR1pli5AQmOd26WZOajv9stk1
O9ERWbbCJ22PDIDRFJREeFe+BqYojg88AAYwJhiSMAxpeAZsNgNwDxvwiR2yyQ0JqYp93NgNpmKN
uBMMUNnNbdPW8d/ADcFo54cHgYGFsbE2obOwKJrTbsd965Bw6S8p+pzdaxWx10XFzCv7JSr+sqIC
7RWfq4W5s+sBaTYOTYiKzqkhKGpbdzsI/MHxjsM3xeDhLMmQEfwZ7cFzuXwAT7U94gQCIYiOqJLI
WOSkrkBfOjis2LT2MkQj0EMNd6Blk50y0CTjAUAsmrgrlm2bbb/UHwbsZ5V4iMNOq3GPsgOGU+Hb
maPAeoZ/gdM7UiT/8ZHqXiQ7+SG4aWiCJu3GBXbcSnYUF9VXy2CXL5HUp+bl5EDaXStDMa6oz7kv
VHWRmQV9pboKQgL8RLcUnvy2p1w9trb2MjkdK6AWJ0d7SJYTpJIKCQniuctXhelUIjpt3YSlmL2a
Au+a1W7kBJg3Hz/7kJRgHGQeG/Ddt3PXX4V24tRu6UrPXPbGkKwZ5GvEcjc48feBNg3v8+3wGEL5
oqSOlVu8D7JXeuafIC0ip8T7A4a1sVPqMQET3q1Tl7/q6yvrN/6KHI/A4V/9FTAaV9KidPEdVwxt
AJW5KcYdYl0SB9Dz+BpjZLGd2oWDMeEeM2iBxGkxAi71PQZaYFwT/7epy++HRy78VcQmIEVzXcG/
Y5y4EyBHM37ly/891xP8fRC2u26RQuRysWvAgDAQUAjpIV6msBk2E+X2A3DfjtqqXiY30Y36kC8h
vqFbm119K616Njimi4DNxcgZ4NlzY0bDQ2Ktm2EVVBrQGFqutaExIL91O3Hzi4zOWbObbEh3yrWL
jPXyF3w/DlgDEafEswva0IqKDJzVNxqVkFAATq8tHEIndgAcYLPoCCwuIjAB6p2rrhIKAcgB9rhI
XB8qbXRGBi4Dt3EQSfhqYOF8OVxVBy6PU5jYXwaL7OxmZBLdmE7xrsGw8Giw9WA0AIf+gNzuymcg
aSeCmyDKk7nmTeSGDGreg17zKIwSdCFTu8LMaZhJpGQsRIFyKmwNV6OWWy4BfLsx3NO2hKqsoMa2
PXQoAJBYRWP2IDkabrrGBNV2gW3Pz5dnhyh+ih3QtqMQar1YW8uenPkdAkyEDxnDZ4t2gXwuVG6L
A4LRsspuWY7QVmEbRwsjsFzLJlB9HSEGogYTvVt40POwyxYIhS/rpbKqN5IrP6gv+kvNxhcfO7Nm
8cbcdIsl/Oqcog2CoPyJwvxKyRqhHLadnAens4UtlhaWJ3pD3fAgrAY3sel7Bvnw/p7Q4yvS6fR0
t3uKyN1dT15h9XlYMNouojt9x9bc2pPIRG54iKUmt/wqJX7IcS3gQhED4R5u652tRcUQBmF8m5V2
v7AOPlbYxEyVsKdHbC2+pBoz8fLKQbzJBST5OsfCcFnIZ8vD0pTYByhfZ8gLwerZoPAK4b3eUVbB
YoWV5OZ4jukHIQs2E7Ll2EIeBWUlfo7whgTCdbJL2JnUcPMlqIIwccpKfxAQGspc3BbdyUyjIyZm
Q4MFD+8R23JtxU73/v49t2MYER72Plr8sTX5LXBBDdxvLCQfqm4H+BjhSsgCbC5XVA9//kOUXy3M
sOiGGnmSS7SutOWLT8IPLLdQ+aFABuXinwwP3PfgBzrfQfk4/kK2NWdi1S2A0ZlKpY0EAdvu/LWB
35uliJZ04i9Uys+uTrfcTNU2hfMskfYOUoxl+4ulCqnG5RgsVidz4hXQWyDvYL0ex7vWrU4JAw6L
CzB4/I1LQ0jiNVDmFlwyR5DAOXQVl3WwfBHbjHmVIB5wM6yCqvvhKJ/kU7hpv0g7bRtv/CWYTO5z
dyAC3mXZPESKyOrBgm/AZSGXwxLB2LiUhWaI3RjnVocs/PrZwG4G/B16eeAxqbBhsW0WvmPikPFV
4gFG2NZryUbz0rl38CqEczu8pz90VF8Oa0hmNzn5Nh9js0DAliFw19iwYLM7nyWwsRGXvu/vK7dl
JezOEPItxudjF9iRa0K8RDjEI5T2hN30VFEKs7rC9sQ6YQWBov4MwEH8TT7Cj8P55y5Q5EpLREOx
CxEu5dYtvncOX2nA7cLcaGFqAA4H8XT+E8KMUPklCnkqBGPhnWIjwmZww/2IGCfIZ53MTXBuTIhH
POwIQrvEBuZKucVkBNjVEuLjYMCAUT0yywWyOSTnDrWQjrHhQVoA/kKM+bDd8RSTSY6vcDccbokD
vAVahQdaG3uwJ/gKFnwOhfAjzI+rBYFtwU31MSPgJMacKYf0HmJu6dEU7gzWCjshhWjjDi8cT1SM
8gRGg8/n7k67FAmFBMdxAlQmHpeZAcC9xYwv/VpYgp4A0gAPJ1mBaphay2wnolgyO3crbYvl4kF3
EjwJRyhy2zsBPZxvpZ3HAOYIice3ooly1a8KdSDFfYwhcCdC25lMwX+uXOM7byncQDGv07tuMay5
YuYbjn+CANcELNjYkDBKHDC8LLgzOOEQPcPzrpc12h9CAj2EB1+NCEJbdjayY9gvfCOHMAp6F63u
GEuKKUg307bdF+4idDJKk7cWgWoTq9siEVJi/SwWYis3LmC3S0JfsY8xQXy21ZvA5buae8jlPZ9t
aEU4O9jrt1wNCbf8tfyvJq0X/GdtGbnyDdec3BsMXLhR8Abxaoptd8UgvOpjzxFDfvnYv3zsNj3k
YdbUaEe/5k7MwvXgP2smDv4GgzlwuOKoYeQ9cTEpb68VZepXnRc+mg+a9pfz8st5+eW8/HJefjkv
f695lEdAPwmwX7LVHwSqJKSpb3HxjVIDxKSXrgGb+EoT4LVrzBI2/1/XuO6EzVIFv5ywX07YLycM
dtcvJ+xf74RdtaJniar/khVtXJHH8xYNUSzj1BqQKQHdxSXvUSx54jzbKHueWOWVY8g/EgQrkN3V
LjnEAr6pgbjxxFRbRh4DBJH2hDgMj29/jRqhTs9kL288LhvTt9wi4uv9tEJ4G/2Stub2CBu0COIM
KHrMmY/yNx6Q4TGPr3HWNfePr9V9Xb3TWd3XX/dOr6a/5p0g/0PTX5L1082vA5FFAnwMqKhn/mpf
dbIkdw3f/IjWIV7HY27n8+t5pM8IquYofjjjDwVDNH2NMsEeXxUeWufxPsShlhN7vpnIvsRLa4qg
+q1A9iglWGX7bF+7ANG5lw/KTtkOR/W2sAsEtEtUjhhIV9UILZHD4fCSIFV4QFQzIQeEoqbVtBKX
qEldTW7JNIT6WydHdDRwJJovRxSzlox3fQxwrgOH4N3gs199SYhxfH8/BeSENADGKrDXkB3fkQMA
ii7+gAIC1Hmcedmm4KzPawS+Ny3x6OtrRFH7gcwfov/nip0RvENcUOM3jBJOVIWAkgUzgmf43R/P
mIvLHOGTGwdf8ApeVHB8/bzY4+dR9A8rM/PtkzC2YjNuVdQq88caKR/62NugRyIPBnFu0Yhz3xGf
3Azk9tLL7qJ4mdgbgvqXDSpo7tAjY/vg9QyR8uBpuw7JFQcULwjyhUhM4F4ixFzPryi1GS+z9o7a
l8h+H6+Um15SqD8Y1R/uZFYuNSijoA0AnHT1x+LBe0OZtduvjFP4pB/Fo3wcDrVtAO04YDJKLAFT
b5FBosJEjK15QnOgKgMyhHfTDM/5i44kH+PUo0ChBfFTTNE4KB91u+vJNdpwhZd5fjbumaFutbXR
gbscdeI7CbD37I2nQFP6IiFnxHwSbkOf3qUOYrq2wOJTfAq2MuGZuxAZIR7T5vXBn++KS4PdZ2Oa
mfVN5atKXPDcCjJUKkUmCqkQxWk2Juq4eD4PBTGkXlxqTSjYokGQm6MSSLrvnRVql9AxhcwmsoD1
JSmjYM9HGCpqYpAj6pHCTLbIGcFqylztC1pUr2wFYAFdmdOZZo+yQDRCAePn2QIT4+VJWuQNtrzk
Z0TKlmcHeH4oQ+FSb/s3vHypQybOOyP3g3q0Zs+r0eq7BN95epsnmT2kn3k6nZcz8fQ3L7Ln+x24
gsi+u1Vh+ypTjv5tZYG2mZUKyRB4HhcRyq9BgYKS7HAzIEr3pO8ne8FLfkxaQN0j8YtVNJE4rZH3
65xLOg1BaD7iZDlcypIsFqN+Td3zeoXOVlYiTIQMieL3wu3Xr6+e/f5+t3lL3ZtDFpMsIzh/kFEh
w5cAZ/D0brEaFWo8Os5j3lzv8689It/IWyNRALRj/M6zQDxWjvQiguvVJZ+MlO1/cXvJM8DAVs1C
b1Sw5VMiXmoQ0K+74NPb3ymLkvDsWUgCGkKUQPCuVpAYp4KOpKB3IrlL2d3dKUeS43KHkInH19cM
vXdcRn5+Dn5uIf4uUy4Nmh8cdXHIgEjbYqDlTbJXdVhdqDRzQcTGq8DcCos0beT7Kxe9pi0vHWIf
rvpLW/53acur+2FWsv+H7IdrwlieGU//utNyTexeiog/bNxfYvfPJXZnFtKfTKtfM5QuQBEfdtd/
h6F0zei8oP5+GNOfxei8ZvbP6Xz/vGa/8TPIK9MwZI4oBgBcZSYdtbz0AToCU888Pnao3Nnnw2K5
z071VlqgyJu9oZLCTshbvPVhyaH2gLV3KKOn4QrmxSJdobaHoNgH7t3LQDW3Ri0ZMKtc3Zm2OSIx
EUGhXreNL3UVGeVdBgFYxTM3jGlwLNw8I9GxKskxgaeHZs0rpuzV25v5Z3+x29N/msjm1IwSyC/A
4D4r4gIMbxo23MASR5rdtiiRUe8N9sBNc14LOzAY47S6hfsBByRexGv9Uita0nbL60Ajh7eJdECv
4SSHrYFCK9Tt8eYBFu1RZOWkWwsuPy85apEh5wWXKOWhCtbUp4Pro4MgB3Ga7mqSA1Tdzw25qzc3
sxb+Ujd34ST5wUX8sHKzczeKsZ/Jage8DgPBjvXxjLjG+QF+NGrvRERBXPegIuLS0Ut08uAejgXa
ZSQKf+SKO8HV1mcjmR2R0gOSUaJhJHtnuTp9voZXb3OmM/+Jt6nxGf3sPmeBAk3JQ72tEKopbV5L
Gu8A300c0G6QZx58eV7uZPL0ZeP66B8NV8sdQjZAp8Ez+2cUO+JlOUUMjYcVRvtRceul6qQHeaMv
9LW5SE9+Q66RUvERfTbiWRhh8iwjNweMGNi2zhoBvc8X50Kc8Nnnz9z8Js7VXDYgPSoLYFAEtFfx
+Zk3k0kbcPvie4YKTG3BKzR5JXrCpIUjrXnZOPfgAydgN3UKgrkKXfmIWPQbhQIlHtELhSY3k10R
FKeRrre9m88HfmVe5lyA7aCLAgi44f8ev6B17HjNwf651vj9cM5pM4tyCBqlxAXWoLbGDgABFTZF
jtgeQqgCueU7A0yM9BlxVWdJXHSyZfiD5jxPiO694d/bAVg3dxX5UsCmrQhGiYY2HiEM4IWvKnID
XYgGpxPieO8iEVGW935ldZUZtP4Fmc38cBMz3SAUkxCJAW4CUmXE4B8s8lAiAMyjxY9b/peOlbyc
FQq+sTdf+OIJbkXY54t17dxZMzH+5z93FpckH6zSf/TcXdu+M4H7x2/fmdD9a27fmbj+Z23fK9rR
msngf0g7XhPAl0jWh432pxHAPwXMM00kogxRVYD8OItAZrEg1Zreq+5zgPak2s0B3INg4z1kHT3B
RLmDvGPopeBJqiudC5LIBcaPauv3i88SpMnUyLmgDOivTWm5i9BRNKEXdrS3F2SvfWoriwzF9ryc
30Iz1QCwKdR5njQ0Qj2vq5NfEbC5BmDLgzMDplGHS3hgaigLcBt+QUm6s9uJuA+ZvUe4i841wYaa
w5NJ0ZWTM4WeRPw4LgeXtxpFCNiHjriIgB/io4sESRoeaI1seRHD/0mdyAYJF8WT6P4Ajw6Rmchk
9sTt6BJPfC5sgbt5ZXJmUn8sQ6BQelgZZqCTekQzDZf46xyqZ4RZyX8VIfq3j+Klm4b31qDbGH8x
yMN/ZrF4F/aA3nLF4ToiJ7w34NHCO0v8mVtNvBOH9yPyT3ssCZ77+ggO/DXAD4ZTeIsWMBTx8zL/
AskMpAxtGclBEx1REx3Q3sWz7IDc4r+j3B8dSWgLN9Ax0F0aLHq8C71TGbHcr9X70kqCghqAR/P5
lP0d/fT7dprpp9SX0jaPsZ1EeEklefbJsqQ3tz5MPZiGNcmYw//A90hqZ8vHx/uR3SsUyHUFjJ6n
p1cg2ECHR+T1+L4KsesLGmAzpOza2l7d+DO99D9p4/8UNuqjRJop1bLysq4AfSJCFM8h4ZEK/uCL
xs23yLld3qKHCL1EaCC/GP0h1vf2+Rm8zuT4fj4DeuDtzQT2Uwx/2FtyCw/9tJvV+/s7eglPC/ou
IB3LF3cFAmCcZ3pCi16IFp0CfXiZiwY3nq+NVqfAHskVmXf17mYa/a91d9eF1kzX/xJaV4XWzCz5
lwmtq5bCzMf8Qy2FnxraIDWUQGgjycqcF9bz9DAZB+hCaKkax92HCw9tlUMkrJ50RyTJ6oqM/ink
rPnhkrPbDWWh0SMZlwwM6XUQTaBSmBUIWJpnNUD7aSd1bhpJFYvjNHWyCRipqgSoUTUmlqg+9D2A
9ss0q6kgFoe0k5+LoKRdNlauZsRguOs78dqIf2ow/D5idWbKpVEca14NwQkkkg59uCjJCWixBN35
FvHBBo29iwIwIHdPvChhtfOBz39FA8+5/b56qh+GMDPo0spQR13FEOBYcxF949u8UY7D2SWEw8Lw
vkEfdUJHWFen9wS1EJ/bADK3in4wKT+MYGY1pUNbx0GJEWy5d/x63HJAxL0DTL8GFsrmbhWR45VL
Xpv3udnxx8/7Bcn8s7ue2RN10Ta9IOCuJaeEJYe6sJIi9oVQR4mygtKdcF44MAKQfDrSsx36+Lhp
mJJjhmqCkKFAYlxgSbj1qyHsjygHipTez5/P1M9l3YfFman2wewEQc4wzDO09TO3MGGVwexESIOb
tA/M7SjwiApy4CCLLyqAhThso7uruB/CG7sXi1tuCfCh9zweQ9GIfj6/n94/H+nVjczX/IM/98dv
5KtLOtOk/6IlvSYmOWvZx4n614vJa6d1JtdBPqn0cYE9mJLtYbP4fN9c+fB5bfM/9uEXoolPTvml
PuLDpowG0M96PVQSTkuNAywBpgTAJDTeRvcN2fAu+JAmuxwlVS0gx4CvAbivguwAzsArnl55xuGL
/fkdXzvT88rff92Zlq4YEXMQ+T/CiLiijS6T92HF/gBtdHWTzGRsOoW6UVR8k4gUUGI+CnlhLUED
gPgR0LdcJwjkcWDw+V0NRXQjAiCx4+1Qi+iilvGE3nx6xTK5Oqa5NP0zjGkmX//Iw/RPIMP8j7Zu
qqcETOB/I2319tT+LX//26l5asK6CV/q/8Uv+ZIXYwU65OZ/f/8r2B2/jYg9NU/f/WJnTdiMx/at
Gm/e6jbBW7/yk/BX/r8++be3y6fcjsXbv//bS95mDf80P8y/4yzntY5/nx6TvFVp+/okLLP6Lfnh
fV95MQVd/U1XDfCLfSM052VWX4kx+VMgsVfBjmmCbBrV9njqGzWmIv+mwAZBd7eomibYNHFov1Fj
4ilZBb+rqZqcI1eFdfmfE3D4Kog/Zcb8XuCAUl00wD4OynUTvJ1gPp/ZomWbCnoxNJUDpt1loMVu
YaLqHVQ0KkgeZUTVtBvZ0FkXjzvfjBdp17gYFGkm4NoF0jYyOLmWSsrx3E0xlWqEOAcU4ccWTZt6
4dUmMwVhVfgJs5RXtXm0jIQMZbswA/++iKu7ts0cr9QdP4gWEtgQMuArRrkzFBNrdEBdewLxI0BG
NMG9r9Zs0Cs25TygmhIvTIigKy6OySZeRgogevQ+JabeUyscfaKlfkjkLLpVRECZWd3NFKDKPARs
h9WsdXQRgJuySWPW4nOkvrpi5X+vZn+c2JnFbYp6p6deXTlNma+KEY0C+kFtI7srNefDrvu2pn+f
Pf7HK80M66Is4mAosISWfBDkL510JR6k/ngrYCIHN7MkGSqIiszZBUpDyGo56ivH9LehCI5z8zTF
TiyBDk4lsXjry8B4KoD1Uca7IlgreerEss6iaA90dVo1iJEXaJ5NglUtaEzv7lsFiNfSecDGCXKP
1A0qPfD+qIEHgM9qynFjaT7RG58YylEYRdLmEY2ajHhjbo8FMJKimrSqb1cKUqFCvMhyNGCgmjrX
ViXI3j6f4Bl7BZ9hTIAkgw4a59iQL2GHDypSlHTDK/oOuE46dFUeusNL5COk3d63eQdm+ozCc1WN
AffokQyTksie42F4n4/jp+vwYRgzdZCKuqKPPtYhssBtYVlkVCwiGR3RNPnKnuIa+Hcz7sc7npnM
wI7trMAfIBYU4L5KIuGk6J147Y4uxeM/XgeE6Bb8ck0XZ/EAK6iKpIkxs7V8GxRAdRERpAf9oJAW
rhDcV9ZGlyaQmq8qsb2ZhF2ed3Y93ctWSCcVc10gWYI6eO/Z62ry+WxzI/uzoc3iBGrdDl0dtYD7
N9DhNxgsDmoStyLAa1CQUJdupwOxrvNvPr/szxf59xmZCWRLGEav6LDIpZ6ARxf5FBl9LQW6C7xr
ZCH83H52hzMRlWlhWPgtLjUOGamrjPjp4+c3c+0KM8kRtJUYWxWu0I+PlXFbt1dE088nCxSe4E6T
FFDDfe/Z6aJiFpEBIdtK+2Z8aQ3sDl8jlvfy+X389Dgoinaht4bOnR2H0GisIa1xnTIJiNW5RXsW
p9Pn11BnCdpvhw6sdoYmSaakXJyDD2Km1nxQLaXYcSm4o+uod4oRmi40l/IkMlDJs8z0iDlNpE17
J9TXtSaSyY9CCMnz4KeQoca7rIX7sEe/SgVa9FYY7rqmrQlI2RCSDPFSMwRzAmimhUTbpMNdFIsL
NcmcQIppFgR7IalZ2gIDrdBcsXj1G3Slgoy0taZdY7yI5aug4v1GsRIKcSUFu85MiJkHRGvQKZuA
580WlNdavZMA2VctGw1ZTzVm5WQtuwzjB9d8UuLUCIAFDDPHnzynTyOIcNCwDcAyE4HtFAI8cTqX
grRSugjkpO2i6d2iEO28TnZy9iauQil/DivjXVO7s65NJ9MbbhrDbeRdHw7HNjHeoxaVn+Bx6aTK
9iLxFHSYuChYN5i4OjDWUw6ujwBsoq1F1FS0zQKtNf2hSpCH6R8rsOsJquJqvebmxQR2eSRq/J1c
Wja2yCFt4l1cy5u4fG05vfXCODblSzy5HnQjv4U+0xxPmsgo3LTAz9Zf/OmxVe+r2IJyetLC9OAN
CdHHlqkDeoV6wE0WFcv7yG4syx4H3enraDsN5rodwF4d3PVl6ZRxvtItV05NIrYgp56ibTT2jtzk
G75dhPC1DFNnECPXUIMbLA8zoTNbaIp01Jifa5sxkF/NFhiDpnfqBx905qJRE1+KN4osb3MVpNiC
3++Urj8VZb9ojdodypMXAHlzXKdyzYoytFu5p7Kor1MTROkCej71hZhqpOfqIcRqDxUxco0qskZa
D4iGooC98SykERsDyHHg2pWvA14UphmpspGZz40l2Lrf26ElLctGXRr+Oscp04xgGUVPigLy9F50
MOeZDzu02ariV4uAk7sK7cLw0fsUF1QOfZIWADrMU9Z01m3a7WutZ7BDrBG4bDD7mvZZDuwqqogl
7/LW6cWDqAagJxdoVAc3edo5iqKyoQC7rdI9RL4K7aeSfMApi1OWtz6p/MyRI6TsWgvyWN5aAaqa
EtnR8mSHuPJTLEaPoTrtMz3f5VN/U/fmJoUpK6ovkuevDE0jBozQpn1pVcQHs+qsCAnzjLuuhO0S
FKDpfW7Gt14NqFh0VB2iRYU+SL0ZqVDVJ3lCG5k40cSqWHBoQ3AFR6+SpxIFvOWTJNkhhm80FIaT
q/Y65qFwJR2WtBXuBkGgEth8ZfDWTCOLJMFOgmlTJPGikpt1imbKQC62g589Fvi0VpZtM9/nsoAR
kEiKiOk3+zyuMQ+9bUY50fXOCYWAjdE50eA7lOmiFVJsSHS+F4/eWBy8VrEDXXXyHpigPmBUm2hr
mqdezm1P1JB1MNxuALm6Jts1IMG5MSnXVPeTY5Vqy74HlPaoLGN/sMMKQIm6QBFbOitqtdAjoM1j
908WcC8BpDeGtloOG2s09okArvZcJFqRImc+YVum9dIyJiKM6WLKdVqBXIbfYWw2J70e3E5+7HqU
IWcnDQzwWJyi39V5dgjTcBlk6aNZCcewqVZD7W3kUQKjcO8OwkbQkb+PAlJPj5EcMwWroEFcNyNq
3LSe4ow1Re5IuJBUFI6a9kvVS5yqVheK1y6HEGiQU+eoLUqea5/EuWWb4gGGJlPKCb4CIsiCTMc0
WvgCm3xUO5oAXVWBRhAb66Dy7y0IKCFuNqn8Lg4WqcVDYLXrsQuooKMrz99ooX805G6nlI+a7N9U
7bDsum1h1kwZgd4XJ2SUM6dKEiKisVIuSA6iZAXiro+GnRBFZyS5aSQF60rv9pKRbqc4XrSaTD0t
tGUhWYb1qfK7K9FJiavS74wSOLUG/umiZvJk2kylC+NUB2GbV44W5qtIhhcQQhjIBc1NICbIiZNm
cAnliA2jSoQ2Zrpo2aoZrONO3A6wlSqzOwjBOe6NK0P7wSCcjWxmfhuxmSUwyCpHT4GvWHl70RuJ
HKESsz4nWEurRu1Nk7DPzYIfTI/ZVWemh9JGCF3UReUIA7Dj1HPTRq4qXyNuvdRF/jDtkqpDMMum
bkmzkHNg1JIpyjFuzgCXdqsvNAHWdtscWrGycwFsrINlS32/5wZAFIAwQlaJNbXrrjQffCxFotiF
jPThGFOjXctNQTUtuPjoQa8RFftKbdU7tVTgNDak0kam4FNL8VULgIY/6stePzc3TXjbSAoZLJ/G
tUQUCUwKClzCzkSkGC2cYGgT89iW1IfCsxUV1okPSJtCJYXZO2OAlhB93FVKc1CNyTGVtzD2D4FQ
H/iZ06XurPnpg1DHTJv8Q1JbdmKlW69DVZbfn0GAZJtWf6wL+bFPUcwUnHR/SslQDU46TqdaEMEG
hj7o0TuPvf6QNP7NBNdElCtXkGWawBsrjOh9AJN726K1IS1pk8esTmFoQJEoEQ50oFxzTrmV/snK
XVysD1YjRKBXjWLCt+VOhEwMqpMqODyMY04AUMYcT+d21da5C9nrWVcs4x/iR5KM+BYPRumaBApj
vn0/XL0uzUGrVFw9z906BPkF8NnDVNs02bfE7T8h8Hibp/j3fUDxEiP7Pdq4DV+qvAZN2/xV3wUl
/xxRSE7c+fejkP+RvlVh/JSF9UsgnJ7S/OnfvgU3l68Ao8R7v0UiEWb8TVIV2RRF2ZIt3YQk+RaJ
lAzpN9G0EIyU4YUbl3Djt0ikIOEpLDAY+0TRBNurgbd9C0UKkvqbppqgmVFkVVfhHen/UCzy+41s
GApGJyoSDwMYiqzM5GvVWGWnap0BM0eSmT9KOtH6sbHjJBOXXtTUyw/zdPh6RD7GzZTZyTFABinK
KjqZFEVXLYR2vt+7sqBYZTrl3a1hjQoqALomCUklBeC6seqWmb0qb7Qy9h2xVJVFbqkgzhuFLmOS
6geryOsaMrQhLF/F7NSlEirjW1a0X1JT83uCLir1plLH5NEXlNj1PUnYC5HRCbaCNqrlGHXR06DG
CCNJOVyjQIcHpalqttJywJp4Z6M1B4OI5STbxVCmXz6/95lWudw6Cmk1FZFn9OJJs+CGJHupNyKY
exvLhkpDUw5YOyoPUyVpV/TXTEDgSoakwKeFcDBEsJzPVtVqIJqURk9vMyNsdmHiS0ujDCQYvY0R
EdUv8nXb+9fiV3yff5SKl8tqqiGLmqIiCnDBPfogl5QgyIcsGNLbqlRAaRG2QHBuYDaryghzAvTu
LPf7GJZysMmM4WWEJXj7+RTPyjxwjHDnuqJIoqqj1RFn7vvtJYr+WKlymt4qZSbv/LJC3NBsLOi+
dJcbuGVficHGI5jAshanoxjU7dLqsRHFOI7tuIZZ3MRC7+pJFX+J1bwio2qEy0i2JniCX7w4kOHM
9tMmqUb5iq0z3x+WDJluqaaoGIjN4VB+P3Z/ahUlsULhFIn3uuzTXFjJ8bWtMYveGPwimgSEIfSC
qtYPB75DEE0I/Vg46UHq6uFbg6AfpIA7ROfLUvwTVMe+eMtOTfX21myfir+AboD4+rAreQbsm/Df
PaXIbJ3fsrepfUu+0wmX93xTCpr1GzIRiBvD1lZEGSL4/yoFQ/lNQaJJUS0Lfqmp8caUb0pB0n7T
EQaH6LRUEVFnXlHxTSeISHeZkKaWJeJNuqyi8/sfyE/xHNjHcwyDwjBlHYdH1tB4qs8jfGKWIEOV
jx477ydeLPUYkgPK532yC8ju8Oberd7/D2dX1hwpzi1/kSIQkhC8Qi12eV/a2wtht9uA2EEIoV9/
s/q+tMsOV8wXMTHTPdNjoe3oLJl5nt53d/8s0jcvw18Y2r8+1eGoB0bL1WkqajOnKwB/Hm7aGPjs
Pn7Cb97+nGcgXeH3f7br58fXy7OHy/PXXx93v87ebyDdcuQ7jkwey/yvc+XVviWuxOTb9oF6b0N+
8/PPx/v88+oeeP2+5doX+3kC3fSALquALj48PZy9/QH/MH7CX2jQ6wBcvro9vXq5RwvS09v4+vT2
9vT88vb2PLlcn29vT7e3t7v9r9bo33r2cnd5nuzudsnz3SXIGWdXN8nu4+zucnezOjv7OPL9B92u
kfX9fDqCg/JBGHitJBO+/+Ll4ulmd3LxcvVy9vS03d6fXTxlUL66PV9vd+fr29ur26vN1f4Tdzfo
yHm3vtwdsZgHQjBfv+XAZLZFCxEm9nct3/bHBmv59nb/B8187/ekCBff/rkvsJZ7pPjtn3b/9+2f
+z9YXgARcZof8ScfASt7zuOP1+fLj/fnV2DBd683OF3P1x84XTd3Hw8f7y2QpRlO5cdDjwvxdHN+
/gxWwF7m7Ob9yPr+dbl+uAfBwRPGS+0HQmBOq83F6uRitf/nJo7Xp5vNNonRWyTBb2L0Zj7iNPx9
X34a+MA167LWVkVq0VTo7zG8ef84e7uqMd83VPHj20usFWiQz7uH1+vXyyM7ub9VP40Nu/fvrdMz
z0oklyDcGJz0wWPhvWTldZED59dNcev9/9v0/5CEb2zN38j6cLhg7yzAU4GnxA7WWJRIsGelgqJS
118U8/k0spM6hHYZ/+glGiyw8sXZ14KwdWNuuXnkHChZviPudSl/zfY+m+4zVhwRJP7W7gaoq8CF
Qu0XHuLnRSgr13hyzveW4f5tj4K8BdXh7fr1/Pr1+fryHaykh/dj1/nQaft7nf8d9GApXD70YWAw
6Ii0sRaPUi5xSc/schdGSL7qFBWQM6qvfraCX54YNMgMPR6h4rJ/0sIDI7gQf8rI1INq1GfjStLC
gbNVz9lq0cb9/m9jSXg8HFk8hjfSB/Tj4GwNZtZDqzN073DSXIzzwl4Nn/3bQaEq8D8MFVCO99nz
BTuk+7UFK7wIrcxWVa/dHRIeWiUL0Sg8VK7+9fNY+8/+9wzvpyU8HwsZAa4CZ+HzaZEA2Ex8kHLF
dSuuolFAsyyIqiOH8rtR/paJAaiBY/GXsfSPT2+GweZwt6GJJiZUW2Ypt4100ernuXw5hfvJBCFc
H4AdKEqIB5PpRMFKufhy5Y8oxeScscfZVRlLGiHTXVEP+1xpqoFZLkOBAkMY/VaNICr++Tu+nW2E
zAp84wDl8QMTKKe852W7QPyVuGCVR8aP59Ed4/B9GSVEnhXIBrSKBdwIsh6fd24UOQoMSNSvphHx
SRk6UBLn7lifya+jcO5FSCwiEgQzYg9n+tekZrMycx5Iu7K95yVD1EAUMY+yIzt3eJERsnAwL2Qo
Ayoj9je1/M/5CMZgVMIEdtXMNNrlPY2SSbN8RTOkkH/enMPgDn7H57EOjEYUIXOI5DV6qA6I//Py
tg5l0o/6ZJrSU5Sk1xWpH9tQx72RSea6E5yzNQHQidrphAbQ8qvQ69S6V6QmVtLzN4oZGyOa/GXV
fzQE4HIgQQMTgBwNcj9/5YX+WZacRvOUaY2GRyQbuyRsW3uj+MLaE69NR7P+eWW+3QTmISkEcy6i
Q2vq0ZSp2cfCsAY4Lh2yJxbmJC7U0BzZ7u8OFeU4WJiYFyFW+XyoSh3WFWuZXaWsDi5Kwb1zIphM
fp7PoYu832hcDYQfmAvq//uv+Gf12rQsBttzuypCI9eBKuZNNRv/MlicQdY5F6c/j/flZIX7u45J
AZUGZIn/pdmQJh5eqgGdAM+Ha3E1PTQXw1P0zi9tEevH4Uw9LNfuMn91H8V1tENXudV8xAE6AMwj
bjv4hIM5z8hgk2rGJ7QP7M67lVf8sv0I0JSP3QCbM18jt0x+eddqidG974RdsXt+xNQfrvrhFxzY
YJMznk+kX1ZZj8qjbk4gcrrxxbxre7n5ecEPjxGuB/J/EqStCFlO6h3cZKJE5+lRzytqahLT0A0o
azXe05FRvhmGi309CzVkQC6DgzXNOpbSTqLyyvP6NOw7UJUNfQpRsYrzzsTNAD2Mcpd3vxhFfVFz
YC5+SVQQ8i5Fi8YQ0rfhmYj6J4cuqwJ00vysGuaTGpjImlz4qGtSz8VhRFBmeI3yJV7GNz0/U/ps
BaCS6Fa6LFvnvfvYQI88SoZaZ6DXcrZJWby3unvBe70RQ+kfsZTfzDsAkhWVJeqHMtxnnT/dH8Wj
ygE9t6pbF73ZMuMvbV0dMTrfDAIPDuIAsP5IWIqDQRQNJu37y7ziS+1tzGBuZNXa3ZEtxJf+6+Tg
oGAQeAchDM4+t/F5JjZYhpHwcV4J3SwxlJibuNKh+h+mgvWCLHeE04JffB4liGaRSqAtV2U1snMB
slrClyk8YmX2tvFwLmDGwsKEyH77f9Hw/1g1NmPgvDfA95blFOu5iu4ipvSF7d20bTM09C0X61/8
vID7XfgyKBLBWD+sI4zb56mlWd1WdYWjYMaw3clheEVilAG5UBHixWMflTF1ebmq0on+91MYAr2K
Ow73QOxB059OoWA1aeqywaoKVq70QNIVSnjHsqbfHcN9LQF1a7htCJs+j8LCpfDcQMyqrDO5UaKa
dhRv/BHQGz00jvuDCPSY3Guwof4SHawjqVqD4lY9rxT3oVsMrFbSL352beYl3JXpEsZ5aevNGDQ+
/ghqqOPcjs+RrU64mRmO0wxER1XfdzMa7XJ6/vMu/3XmDrc5CAJEA4gHfIDLP69C5k+2nPBarigb
M8AF9NC8CUu7q6Fo97aoTG+BHWlOHKJhhPE0G29GWwu02A0qH6Q65zf/Merae0B+BCw93PoIX3Vg
4geugi6k07SS88RP6oVBBY3JfFNNwFz9PPv9j/o8eVgGCfhehB2C335wfUUXZh3lBo0cipDGfurb
WBdLeWKCrknSrinOHfNOcuvfdp5nj/gq+43/NDhFjU6KEHmvUO4P+ueV10M6hJOn0NCzblyWSF7t
8S7SVHsUWTXQI3P9cg5xzn3PZx5DoIRBD540j1YBqxavAwSoB+5GP3VstnEql5dq7L0jN/iL8QD6
nArfizj+DijmgbdHSN3YIZTlKlUSDT9Rh7toJoeqvh7N7SgLgwdmRk9SlYVHHIQvtvLvyHuPBMuL
q3cwckWiyQxjBKTJAmyET7rzYeqyxHX5yxB1gJ432ZF9/GJHMCJcaAmsN2xWcCgJVTAwpMG6gKHq
QYnolgy9W117DFlysH2ofeKG4lHGpUDllR/qZddiopWWrlu1VAl2XodFNd4GdWBZYjN49ts2t2V3
5A04OKIYFAUlnJj9mNALO/S2GtFlTaiHeiW7bvxdAPy9rfHmQPZF5Oz157t4sIz7sYSHxES4d6RR
ZTq49gZhQcpKCjygLuhNqrr0vnB199826+8okCZC7RrcCI4EyOdLl7pFi26ca0CCUOd1NFevA2P5
f103nIcIoqlg/ggKK3ZwtQvbZ0HrsG6im+pwU7OxefS9pUMj9qEfj3jfhwEAkh4ecgF4yHDKPEzp
4GYvzp+q3qh6VciQhaey48iENBkD7D4cRMVvvKUQ0QQo/OKCq24emmfXhcTEvZgWta5o02ogMqXM
X+qhGt5IVjbqT9iQ4QLYzmZe502h5zzmhc+B5ErDYDwzzgdbKFNldPMfjwHcboZEJrxu5Kiod/D2
k3GahiFPw8TTeb4BftqPU1rOq59HObASgKthFCSOIhC3kJ86dEGzrAXxBCywxMx9c+uHU/HSk9A8
04IDZJpFC2CcQFHc/zzqlyOOjQpRF8P5Q5WMHrpU/YwareuwUcwpYKorr4lr1aYnP4/yxVIwmF1E
2P4emAfAz8GjFixAZixkAIcr6v0grrm2zWpGuBQm2uvJC0ViQfw3bxtHkNI9okSi+gx8wuHMNNZO
O9HUK6QbwRNWQHqKwrZHLi9ln5/Mv8MEFFPzMT+kdA5sREnnKTVRVq9668K4AS3tcg5VmXimdzs6
h91dXzk/yfIi24ARkq9BabIxpb3dyn7MTgC/oo8/r/bXPd175ggxeODjuQkPvMg61LyoVV6vogou
W6HEvFFkOIYb+3YU+KiABO0dBn+/MP9EANYuRV33GEUNorgL8zy/nhXpj7za340C07hPnXBgbf5S
Hv4ZhYwhaRjwYauu8N1ZMZFp6xe0+R/OCrwd36fwOn34xp/nUuatIFUXVfDpjdqEdvZXQpKjTWu+
OSqwhRHSWhgI5MvPozhilh4+awV7RauPlnkzyCY9EIk/b/8XQ4KDD6glx84g24Rg9vMw8AlGAgwk
utCPLXp/q7KLm8L1K6pzvUXOsTyVRXkscvnyLO8H5XCNkTWlmNrBCrpCZ20Bf2AVhinEl0sLWkgJ
xLhTQ33/8/y+HgkYEPjH8OUwS5zyz/MrhQCyJUJrH2SKEYbRpm/OlavKbvXzOF+nhLMQ4ErDlQfI
6TAbPI8L98YWSeYmK4OnbkbI0cfjWPjBOhLaZ39+Hu7rtu2xc/4+lgYeDv7G52lVdAhGuCIYrjVy
N8BKiM0yLxGkQpoUzUOXuTzxsLXb/zosdg4P9b7Og0S+tzfd/1wwtTSKkaUiSeA1/bwO6Ej6rehJ
e6WnYRExhc1SgKLWw5Gs8kGgA8O5PzI4jSyCpAN88s8D24Eabb2cwFLO6Vneyvq0BBdj6+yyJFmz
9FtSleSyp0ytvLqZj8z765OEfJIHaFKEhIwHR+Xz8ECsDLYC1j+RXlGYGJioHG2XagpyxlIzpJ87
PzT0yJHa7+E/8dXfOSORHgV4mRB3HxK0QuO1NQ9Ajk5FCBbTVPYAyyt7ZJSvBxdTw1g+ZUjN4Eh9
nlqktBqRF0wTOxg3nw9oOw7CdQ4YzKpUOFhHnsAvw8Gj9MECR31mb9fkgVnLJsvFFDqS8Nl526kG
nYN5/MTvdXHEsn0ZCecEr8Df0BSn5nAkVCQjNkx+CAKabXZNUIXxaGh5Mw9Dtvn5WhxEi3tvzMdl
wB4hapP+YQQVFPhXjrcSnBY5PACJZs1NMFWkgGheybzsAhGtRMcspbM6iplxjf2vDjuCjn1+Bqle
/CQAET/vIpocDKhVVaBCzXiOSMcaC9WtWj+0fcj/a6CzH0v4YBDuIzn/ECS1kEnVbViDpqqmbjeV
pL3weXEsXvxm+yTOPJKgFI8tjPfnGanFNDVBZi+pW6/s14STqF5nyLN6SU8zeSxl93W4/S0A6MuH
7d5715+Hs3xAzRovSKKmwJypPTUobSy9kjWv1z+flm+H2idrUP1HQk0e3DjI7TR5tWjMjPTesjKi
589LT0S36ScQoH4e7IsREZjXP4Pt//s/FpsWXZlyvfAkmw0onn4zx7rp6yP28bspIRWON30vmAvw
7edRYKgWf/ENT6Zaygrc+UHeZrkMz9kQCv0/rJ+E0ZJ41BHZ/4WZ/TMlV1SoTk9Yv5ylYsN15a29
ghPQpQJ3ZF5f7L5A9gAPXiD2yX7U5T7Py6XLqHyFoaicxpvcsXDlwtLbQcQBJLO2qY9c4292C9kK
D3knn0vkyw/WcYrMwIp25OCranlvai87iWTdHjH5344CBD0MFnJ3X1KmI4060D9LILELrq4aVfmn
9aTUfw6EsXbIv6MUjyw1wvvPaweZeb+F/gaOuWxtXI5NvqWzW44chm92iANwzaGDiDol3srPo+BH
u5E3HkuIzuQ7drBbT0EGIE8/ooLpN6M5snj7Lfj0Ku+JJ0h8esi/wD0/lJzq0mwgSO8DnwGdiga0
uhECJTMykH+Q6Eap8ufrK78ZDUAJj2MlYSsOc/yFqaToM4wmLIuSQOVaxY2Zo4ts7tRqCKIrM3vZ
kYQMQt/9sn2aJTD0CL7xpvhwtsDV+Lys2ijnu9I3qN/3+r6jKSi6mhX6HHAeyGn4nejbuPFH8sya
trrwgnpG7n3pwnVNnJKbMmpA5JStLm4zBQZgPHJqATZTHO1WBgF+1cSy+q7s0p7FgWrtmOhgYNUG
bhzIXKbn+V2KqyBioXV7FnakQl+WMPOKuAsCgQQesf4vvxfjc62VA+0x60BhnXQLoLt0KZA0mvPf
HP/zRdlxB/VbBqWXuAJ2P1+BBwBCYjlJbTZ52i6g7xp6OuR7hEUrsnbnKU/+iQg4wk3NUr0t+1SB
4rhkyB+yFHSxfBTqClCWGr0O+rk6GchcZmvde8Fby5HMAiULqeJYj2V7Djpdv2fW9wRK3oP0+1gp
lT33qddNK5GNmNPoKXa2BN5S7eZ0CpEJMyaEUtmi2scSdHLwElU63SMgLJ8no9MqrvE8lnEGQg1Y
351aVuWC5x6URVo8gXM3uhgZxHbZUGfH94ySFjKG81jeR2HFltOm0eHjQFxzA0QTBDrrgvB7gy4i
j3asdHE2dYFsE2WkGeJ+BHajylwZxT7tapf4qbYm9rqeXIvRqaeMIt2U6LwN0UozGEOUApSwGmVk
6qCZU5P5wo1B3W+lzlLQ/So2g/Zps7KIuevmE+J3g43DnDO02wzy4hlcnPyZkZ4E8TBaX5ySMsQ9
noB/gERTM53DF8aiLePQXniit0Ocei47B518L/6iZPiqPF75cZllsk404k807RgLWcaaV/pNdjO4
gnVR8kczLMPrvIziokp18NKjsi3PWtPlczwZ2V+X/jT7cR0FhsZeqMfbLCVzlvg87VXij0sHGXCo
tdC47XqnVnIxdbg2Y8dOReFystLwoFFL99ggkqzEYAkrQ3Y6Tl39Vvq2uobqafs+5VX0mFeTQjMi
JHjPsm6oX2jHx0dU0sivoqf8d9YAgBanrg1VEiDphz7d0ninecHhiAWF4cuaTw1HuZ1NzCZNbrwr
Hbk5SEbB6H2oFyPiton09WiKTiZw8MJg09N2RMiYB9UZwwH6yMHETVc2I6MXB3PaYrdKlt0ZWPh7
s0TLEwk9ENPBV1rQjxz6s11c8RBcolz2/tpflKg3iB4z9KlFdbTDIubuqUKqGXRJR8Zt5C9kjzUt
ZQNPdep0MnPuHurK9GcZosliTVjH3xdpoCYgqZXlSRCZHsI7VqTJAN+NI7mZLjYOsiG6JTk4oTso
0eaPyCY5sWkMIxd9WwUvpFFWnwK70Jx5adFBzTNg+qYIw4pvxlRnp6XrlVqhFBjqxEL3odwQoHvM
6ezDo9i40VUX6L4r/lRBaG+DvnEBNB3M4McDlmCEjoMeIHbvu+qe9GH+QAznV/48+riUoDplgJHU
OkjA8QpfHLX9Za1wH+OlqrNojZplK6C7QeudYdbKpBsJWNIF82GomLRSxTpIB+gWtKZBEwAkEwB2
hB+CtRNGvBlQtAeoUjn7gEcokNtpXMyEpsWksRtKfOFi369ts7Fhqa79JQ+91TwJcT9RM7pVB1YS
1Hn1MF2Orq4tNmRsyqTzZcaTsgRjNea49DSZO4ea6Vz3FPoOvR7OpJdn74UWIdT2q1w/T+M4XjvW
ZTdt05AXH4H4hwsUGu70tpqQgaN1tcLBAcPIq8ZhSQqeNn+KAgy3eGhdlV/1HtCwqDcty52qa+BB
dKey391c1B8djtYCTQefmxO65A26S+dBhHlr8+BDZ2SXCQJqshqtuuf9GLzCge+LDYNeySWq//Qj
tXUDFlwkoKy/LO3r3ONSx1M5sreobjt7MiHq7OJyLquXvOpnD+CWSG4zi7B7VbC+rXe6KKbfYNur
Eux+Yt+AVbIe+oGNy4VQLeQuDK9xagOgqcGIRal+ndoBP5OChmfikERzCRGNwtzkKiU3qMqS18Vz
8+W+OPAyt3sdIV0z+tCYsJ5QSC0mVDICl7ONLSzyo7mwqIJw16PWWJU537Gmnn7DmdL3s51w2IKw
MXdeofjvPGd4Eew8D7igFe1fs8AsMI0qxUsiaO3jaW5AOSThmDeJ8SZBE8TH6UPvvKjxzlxT4B3e
al3WN8zTab1ul5E1q85WnUpKFZXXAx/1u2ENNOStBkN0KNMqmRpsHM4bDm/cQdzhHg9b8BblTEww
39Q+ZIap564KwCpneImaRGai/iB2CF6iqqzMJiu7wcRs4l2BSjkxL7QsGBopEC+A5BEHKRoIhOq8
lCqDIJacqY6Xdh6wOnIeQ8QcZfmrdCHsTaRJoVAT5lBr8npYvsTP+fRQQVBpTroUXxoLByrbRlTW
YksHl/W7OV96EXu2a9xqgTPrb1yQQWUmlI6js3tJMWpUGD/f8KCrIfMyduIhDZ1YTgIyTXc+AZhv
nRHoQCQpEHYOUP42g/L1nGYsZv1oXiCngFkMYQ7ecr/Ucky4sVELo8vDx3FMQxyDLAdhcGoMJsCB
kVXxUphaJxz+yF4FKpp+2dLJd1DO5bAiGSR9sCxjhC70ag5/V3PjP/a9lWfcLOoFmanhioyZ+23n
tvtNcpoNCYocBl0v8jSlW7z76qJvSDolnepKEg9Lnl+mvIAL5PtTsWzS0hQRuIyBQj+LrivvS1Ro
vZUZSCfgCcwldLN4S94mXUHLW9N2Wo3lAKU0r7chjE7FHz2gik086ipdtkFpZpzDMUsBaaxKCymU
FH5luCrg8CnMdjbQcfSjkss4sn1JNqVp2/Y5QvxVrAjel3blAXF7VwiWoa2JgIZfvORUlAmDMEi7
1Y3J/syhNwDd6kLiNmSq6ye4nWA0IUCo3HbUJW4MdShtncu0LdITa1yAa9fv7eHUTvmytox3BKc5
HH4rI7xpgxojJDzwLEGYKK/VAipNURO1M8jAQv9kBggO3hnMqERiYqzEDonEEZOulKfOpjGDsAfg
drPKoS9Cpi66DbsWaih81o18AtU2u5elHeYE6dOhzFZtB9W3U9Q4iHsIydAHVxo1N3faNb2rdrKB
9ENcFhO8i6SIQr86I1XQkvU0tTrfWuMt5U3OcrPLFFn0KmMe8XYGvra/E7Uo9TvP4WSamA6Q5Ehq
lDCr9dTWE1osTlot23kKCyAAUSSL0jXxCi+DCEFnih0vwVJ5zpzrUnuCQkvfdTFn6RLtAL+px/OB
LnD8YE74dFfBv5nOrMkXfsM03kkvLgC2Gdb42UxtFnBho1+urgA2m4UJo5MZJoLfMrg8aTKjRqfu
2i4b6l/h7JeLQvCNjoKPEhRlL9ayCL0n1dhRebgnU1Xg8RQIGfAnRXg68t70cVPnGkznDIihuOxq
nSPn1iiaBJCcEDGctNpDgDgZsSkknsvtUMNO39MeG3c+uToPdrIYB7NVrU69FVo4SPOL0tK5a54j
A9idZpXtAMibgckvZJw1Mjd/wjSFCoEqurnZ9IzUEKCadU4epD8W1VWPJi31Wg7ZJNwq6ETq7RAM
s2hjpmwsXnSH+jf6zc0IW2gi+aTzRCzZ8NDOvF7W2QTwwX2YMTIlVZMyss2HYCEXhYk6js41mSGw
BlnbPo0TxdUyAhJbG5a6AZ5eIPYB2ahh0lhnMwyM7StOu24C5T6OZNrTmMK7GC87rzEwriB4VP3G
QKLInekUOYSPyIuWas2sYv5r0DRDeNEGtTa3XVgJttVDUe29xrE3D+BSyP3zP9fV8rhQbRrolUuI
M13VrkHKPu6JaoekqfIBIV9UtPrdK8MSrppGqR8ZCZFftgrIvaRpWXXamsK4U18R4ePNomO9QGmr
b9DuJM9LdR5BvWUEsQVM92vqWZCWdcCnZ2lAZbiCaIoIYzYM3vQOIodo1qEw5tEqHyY6lDPvVzwc
aohSVS66RZGINmu2FAGkiRYAgte9p+ZmO4E+Dl0YriUiCvDbB2/joNEhNRTObIgmSUPad3Dpemfk
R9pKml7akcC9M4tjv1JrIIHWwKtfNpMui+y29mvJVtp3lpwBHQCKhVczr44jwpUFLFEZ/15jE5vN
DEcSzPVUNd4bjSoenMg+mxnkTLSW0C/ubVvdLGNIQdUWo64vShWmxYVDX68SD5lfmrUms+vukMu3
/fNEmCjPhOmU/jXztlEB9IcQv8VV3g90GwGjX5xmUwk7V7CZkY2eh+4jFXZ8otK5Nk7JMMnTYIGq
SexlvlAnJpuz2yjKR6jBcRTvkt5jc3WWEciHJVD7A4sNgjLZDiVZppOonhBGIZNG6PXYoHATU98i
Zu3CwsLkNHMarKYA3hH+DaZ4WukWt7VasgIvfaQCOBnCVwUaVdnFvNmlbKLrEqi/9K1wtIFEAiLL
8Gw0S1g+2hJJjbNCeUtznrPRF5cGH+4uCffn+aJuR4HoM6qGqVnDp+VVwnOgNk86z+L8j3PHg+u8
FhLqXRaCrxK+ncvqBzHlpHtxqrd/CjsL0Zw0Kca5DT0Ny1UXyIqva1p7OxkODoYLPlC4/Jpy1vYf
S+axMjspdDTS68Cr6gdqcFzWdvLSa941iNWLqUkhL6PA28CCqY8MVypaq1aFbJM3toPYWa6nAlpE
ZXhWeSrUZ9HgIXyHFgzfpVapKC6tmM4DMQhchbEJm3UvcvS1AFTD/9AzBawLCQa8DGPZ9b+FyUIE
YqO010oCSYfbUy1z3AZlKpCxa7N8g58HlJ1PMvGEELd1WzfZ6hdlfu4ghBXyOgn7fkxjLjQ/X1TW
snVrWh+N0/Z8pxgBSDVtR4LLA9CI3CuimVJ+uEFtzeK33XYKOnPeThTKfl2UTy94m+s5dnROIfqD
TAqJbanKM9kUQ7GaiggaBoXf9WvaG++NjUXjn7Rqf88Hrx/gsykZFRtUKJdVAcrWPXYEWQS4Demt
zivk63Ix+0Oi+sX8DmYavFuZNejPbKy77XS9IMfm0f5CDgzCZpHzxaMe1CQQLgP819t6Lw9a+MVr
nyJNu+kLY0MI3VRNdzmgrQn0WgvPelmcVsXyLuUIvCu8kzRA65FAlK/CQavGj9LZJZGdIm8tPGXu
kCHp6ZqjdcpdFTLHV7XvCpvMtJseHGEVQLczwL2rGQC65yGMZJYEMx8g71OUYx9T1nkfvW0WvrYU
NYtkmT3tThShSLuSQXV/sHEVWqQtpDUJqGbZSygqgsQAH2YTg3SvnmhRQ/NK+hqPZxZ1zUs70pJt
OkMWdHULDHmeG6dInpRtSemJFpNP1wvL4IUoBIlTMo4NpbGxBuq0uR05MthN271JpiCQl5I0X0eT
rf+MfjEihm2nJzrnk0wKxOv4YEbgmOcIGX6BxzdD5m9EMnQ1NhA+gS8YFPdeMaR5rDWEgRJ/MR95
gwRPsnSl67YRpPPeB5Y1eVLh7FyxFGqDcQDPGNnLUJdljGQktMq4oO9EqMnGcySnezoDWGbLhcG/
6JHuO6kmL3KJmOqO7vxqzptVNGfte6NL2SJYHYoniHzLEvEOnP4V+o+6Bl48h0RwPkTmOQ1LCvWW
OIK/wQvgjqHSEk+VD/lHNjD0DU/32pkZo8idwbBoBMB11D5bnw5twlPSoXgCvRLEZwxCejF66EBK
b5gJjC218Gpj3OPQh52dBZKZwzIPCShJRZAUbknf7dTDnpuURzWsuiIIhUTIruEMwZutIFmJ5q3G
G//0hcXIvK2zGjoseLcBihuAWtCaZuVpyWcSxkFdqGA9dGnxQerJF4kIlXiyZfR/7J3JctxImudf
pV8AadiXKxAL950UxQuMoig4doc74Fiefn5RWTWVUldnWh76MGZzyLxIIhgIwN2//1rqXd5OAy97
Pc3WbuodAOJhMIpkTpOX9T5nSZuvy7hpWH3auCG8U0mXc1ct5RVnxUFkojUxqXY2sbq+N8DERqua
TFay6DFkjtMw7QpMXfEJXYo+iymfRQbR3rpnSQCXeukrhbWtLHr9TnbbAtZopEOPuz8KThWjp8e0
hlybMajMy5YJkBYQmcBvHqXdrO2NZYm43rsiKd94GJs1i9lynV3IUHT0hKymczOEo7WPAfqJqWV3
D9CnOoW7i3rZFsc5IaOTCOA4JwZW+4RQQip2RF6OiySQkvAVwRYXGZaiLgGymBbVUzoc9c5NolrX
TodiVEQPjm6z7CaotI58UkUKaZSMIWVKtS/UmZV3fnI+9VbwOZWjxeQuAKp2SVwUD/PoLo9J214A
Qw1yx49H0ziUucYmmqjGIfgsWCliNE6r9tJNzLpzCbjLd+7gm3wX11to702wlj9awtTKbFk2T5w3
GOwIvGRaMcujyms9ZQYpHLCR9qKbPGaCyZAF2p9xmzfM+RwXL2VrL/robWM+pRHTl7MbPdc8jFPk
PfN6qDFTsMRXteqdIG2tZrrB1gqOYbW1geCyyFgNKlnsnLnk9QH1eq7cnmSzsortrzl+pXKf9CuQ
kPCQJWU6qZrmWDoL/3qpughOZKtAwp0+CsjCFqVt7eImB9oFLbEeVdWWBZt7bxOGWYZxaoHMiPNt
HpvlWMJ+xKlrOnm7dKAA15C+9sTEMK3EHbgmuaw2PNqX7cyBPGP4tbszORLxnq1dz1pVxDp+jmVi
sf1xnip3G4o9AtogNkR7p5g2bsqI0/8u8i2QInLEP6QV+QUx9UPzIxmG7SmApSJbt9OeA7ZWNldl
bRx0V4t/stoH4hVED2NzPanuLMrjoGRD4yaDKa36dpmmjdw6yrNOwIWoL9XYkBfbxiHH3mCJLlg5
t9chwMtGZq/EKs0ZbzZHIFXrbFy8SRA0miiAK2tW4nd93P9G/o35VAiDPv+L+Bv9X4ep+/4+Uorw
/0ASjnNixP7nmLS7TzX9FIx2+uv/6miIf0POhweaiLRTSpUH9/bPZLTY+Y3ENGbrf4iroLghH/+V
jGYTjOZHJ6NWhNsY8dyJHP6/0Wjxb8iiELvgKySK3UVY+jdicH7mh7GDIvA4Sdk4SpyYzvAX1lsE
eWEVqiqYgDY6vftgO4ZOnf8F1/2zaOafVyFpB+4A3QAf6WeKUUmSWdkwi/2q5INVxUeZlO8Addd+
LxJQIXI1vf7HH76Fu98JzD+GsP1Mp/5+TSLngog8uvBkePj5ml0sGV6FtjgEr8Hepu/hoYin/Aoe
630xxrteOhagP7/mz4Tx79eMka+FMRI2h9zwn685j3Wx9tpYO2mVX5xEjBcNuBz7M2znn1/pP91R
SgNgi1Gl8hCduPI/CCOcPiijIh4p81z0/ELOm7XzCru5AV5x0rXLnTNUpONhbbvm/M+v/N8+I9dz
/QC3N/EPONF++S6TrWK29N1hTwKEsXe9PzqPbY9WZFfnLsjXn1/tvz2fpxyvkzAjQEKKrvOXzxlo
zg3a8RUUGGH5stTm0DqR+FvKGb6301X4L7KBUqHgf5FUjWu0Nk0Vqv3ULPk1aaxiZwnkBX/vswTB
yUKKuS44ma+jX2W+Xic9ThG52jfYPO8QtlgH1wm7v7hjv34/p6vEvGunHBDEqb8mF0lHwPA0p/DS
kX2jb535sffy8EIOTn782x+IeBnQLDsgeCT81aBSe8EY4J5ieluTMEsKr4dAgnb521eJkUa6fMF8
R5jtfn7U1Qq9FJdS7+XsRDvLnsZ0Xre/Koz49UHjtpFWgRyHeZakyF/lOI3Sfc2wqfcci5ki28pL
2ynu/+YjwMLAJsASiMcSCcuvJqU1qPyhVdWyH4akOqtyuTjHfLQG/y+Wh9Nr8W9NB+4r3ODo+1kc
TkL/6FepDF+CMlMy2ByK9LI/Hd7OoC7qrwUR7UT113539+df0j9yHX+6IjJ8PETIVnhmIUF+3Uja
vpsQMtj7Up+0F4Nn7ybHqg84EaoLyJT3wm+pxh4Fw6QI9KXrN+VVBO71F5/8lC73y4fHx8Tzwu5I
CqWNM/OXVViT0IuaoTV70h/9KCOtFWmDZbaoO8fQwgkPqxN23p0PleYe5lol7UsumyK+53hbrMiL
5+JztX3dMBwOi74eYNo2pBasdXc9e2l7gdxayD71WsXyPs1zVDIcu+qBKOWq3LkqRDnQ9v6mzhqG
5jsm7NkculmqK7snNjxdPLHEpMVDtZDd5LdnItSRe+RgOXFMX8tY7EwbuuO+GieSu20pCEYeIGmc
nZ7n9bvOVbXtUYdsPpoM9E8yFcxyl3ZBtMvDHFh6vdTkm19OmDxIt47G1qCdFpQRiVVu6w0Id19b
l65H2MUVVnAiGAvY2SvCxjamyKSLB9QEdv+MG7nUBPpruU+6IJ/2lV+VlxXH0WpXF3X9NOPkIroh
L9arfPSoduhiCJIUmxKvbFiXUZU1JsdtuE0oEGDjBJxz34wt/O8SMvAgDoi+6Ej5EjZqVPHeCheb
dHxHMBoGvg7uah/iI4uU5V+i/2Js9bapRvwNDnXoLS2KDAcZQaNtgn4q9UoXOlL7ALO7zgF83bt6
iR7sNgKf1svpp9j1Eqs9p/T1h7UpVEK2X3ZRanSuP6pxALMpWzEVYDZL8SYcDZPjSe/NEjOZ+Q56
VfhpH7SLDorZno92jVqGIBJnXu61lPNXXcjlx+Z37Mx0Cb1Og6/eS5tQlF1bzrmX5X0x6UznS/jq
V5ApKTguyfzIQKKrUCXY1V0rtm6RqMuP2khPnIFa2NsB3dTaZD2KnWHvVhW0uBKwj2MU8jDmPY91
GgH0Hry1L4PTVNdTvBDZN3BL6kV3KB+PngmLUyhEKW1Gqzw5ooBhGLVd5Fm7nJ0iSCVAdr0zCMPJ
ga+it7Eo5avVruGXGVKhae9iE1Zxf5/YuWacSqADp/0Yud2xzMvZyUrhJg98Za6/84LZKvc1x6I5
7ZIleQnrSc6w09qQQz+TUXEZW6NpjioKt+5Qq3oK03KMhw6SJxiAxCeQzWwuAqJCULd6aaP80kr9
dXW3q0IUlXNtlFOP+VcShtRtUSxUlCx+EX7f3EY+yXFhSNTbCJ1EAvdipR2s0Zs1T4G176QT3a99
BS6eq6j009zM3aOYe2K2wQjkbd+78EnwncB8rig64CNHmKdoqkLifOMqearF3ATnDFn1jVCtb7K8
BeqA9OyG+tqbY/+rtRlQFGdcHPsyscQCPKjwTO1za6zCbIKP93aiE8E1ea7OZ1Qiw9hNPnFQhAi4
DVVoEXRC4KjRysAjqKawatjI4hokw7GyuNymLXVyJ6Kwo49JlgOxTFJ4G4OzV1hCZzYk6mVUs17t
NYq4YZ8IC+CismJMHK2NjOMEc40/Zn8BIlhZZKq93QWJuRBBZK6MUcN64SYJ2Io7W6i3elcV39ck
Hma1d8CkrwMpxTc0Fg6VCWMsFiiKBTTDN+0LDi1dHJEeIHuOffFWB3b5sjmj97XZliE65oVEmrAW
bVjtJLVQj+h9nTkdKloAkFv2zjFeK84Wdtk33R6WzILTiyL/azN767d5HfqHWNSIezw7HwcCphZK
q5iHgxKC1jT+3uvd/AmKs3SvMFGuJpM0yOUpd9j+6H2NtmoqWl6ehreCit0iIEcgLHX4gwENiX2n
zNCc5f4qTNoGRTScBzCsZ0g1OeaYVgxfGh3R1RBFcwu4Kf2eTO3JutzqBpM+Ykjna7BF2ytFKpTX
ITWHSq1RsgAtFuXcs36svI0R2gBxHkvjH3mWiU02ybC8b/asnaxxx06nwToZfTl59voQd3X8I+kG
6bMUcwrIGlFu1q4wjfwWsAZ8x9hl6dTzrfAeq0VQoLuqvZNRNCFJDGJe7dFv6GmP4EjcUU5GPVO+
RETT9XUPqzAbT0D0awstSlwmwJtqopgDbQ2VNz3+1secZx7cu3ItcyxptkH75fVTeykdv76tjVsG
x9EL+zhbEbo1+5zwvR+OKD2zC/yiP0TwujnkRTm4d3hQg3svoBiDKO72A7GhvMOSGNdpJNd4TbeV
LI+5s1WZzlNlIYTZ1tdFTOOYDbnLow+W7X0v2IPW88ZeMalWeUvojVzppjmsvnRACj0bstaB89YX
dbH5UCujqO5M09V21laTc2/juEf+FibWcPBiF0SROyEf+kUMOnVtEfgng8AJzNkwi+Ke80G+AWeu
9OSZ6OAy9N2Dp6MzdfPEEamYIaDOQl/IL/Bd/UzQv4P0arDG8qXpO6IokqiPsJCs3vrD16CciEEA
7q78rs3dMytsCCWUG9F7u1DZmJDCPqqHS83k8hA3gld7VWF0AcATSniitbt1xhr4p13b5j7xpiAE
fGq88HpovMhCSWhXeH5Gx1y2U2KNfC8iv1/Y4kbW2sm+VsiDaVqsc/3MmkPzEBt7clPNHL0yOzLh
52C787GRSn+G3oYsq1kbBARFn0+PBslElIpmFPU1ettFpwCQPQ1yerbelN9ur5NNFEC2+pN+QObr
3/rDUgd7iFV2llg058RdsU91BApYvGOOelvD1Z524eLT3ocA1f8SghV+bHZOt2+D8jGTteu+9GtH
jeOmSutW9qRsp1HpiU+fI/wtxwD7m+/VyG9bfjZcuHuqKpK5D7uKOvlOluPwydmOvoiiCMZnKx8a
+Mvc1tduIbXCixvn227AKNymw+Z7986YW08W4LRznrizvJpUtKGHmoX5tpGpOewmd+Yl095an+cD
4T2nuhwOfnWMTnMckxHmbnCm864wLnolN68fGDC3DbGv9B+tZglVliP53PazsmuOTyF9JenJkoMq
S5qWqiTPHWaUmkl1rpWAbys1+EYaLxXPK6hhfNdErHAZp6xQ7jc/qZ8qJ+CXrB2/+dbCtREqn0NI
innAk1VvXk6ci5o3HyatQonkeitx8dus9fM4tPE1TC5eu8Ea8maP8s0ZnqYtxytTtXY+nVmcG8o9
X5VeEUjmJtyBJBMakxurERxkZbfsfYPKjW0oFnZa1LokY6DXybb3fWsK9go+kMT0rhcwKQDlAwcP
66TQBAB/KbxIgn6nYT60UFFu3Row7xnWbfO64OsYj2hetz7RaTxXHMTWSfECcPetb7YtBwpclrl9
nuBd7pvRcejaGJyObsjQNXdRC+2wD4CdTGq6uj+oddrUXlH7WR2Idhf9wa63YkLPVUuLibN2bIgk
01/HfrhAbkLDf8BAwvSE7tBSohesFjvqHOHntlRSMmHJpP0+RGbaMiN9/3tfFlsIfwIKkfYxx6i9
Dk8i3zCykGn5i1s7uFu8CQXKhnoj9YpKrod6GKIHznMTYrOhK58N08Gw72PtnUPr5HC1xYL7v9vq
7kNpo0ips5N+VwWRatIg7MVnOC/dremVfkWXvDxz11p4ITngO6/yDVlPJOQ3enHUA1LbPMxyITgH
l02XvPU9oF2qiaYK0g71yg3Tjw1RGvad2M1ldTIMwNtQVOPTYEdU3mg7O8ie7tmYtX2yI3A3fGlD
9JJDD31fcrcNEV4Vw3liYhbh2huD5rwI1pBls5n5HCVr07U7KZtWF1FHdIUJ4aTSGpBXBlaJNAt+
tXtzFH7CXTMtg8x8hfMl1U6TfGts5NBZ0hjqY3qov2feL7vmnNMtP0RjOPrWyabfCZaZ4wz6p2eJ
rU1THoZhrjAvRWS05fVCiP9qVeu7nObYUDtXTV+3IVavEQrIOt02d/1eLDZqZtHFznXn1Pal5bnr
E/TG7Kd2ULv95TjSx0CobhF/j+uhvfD8bdPsRu70BmHTIanLi/wK7W1zW6yB9+Qncr5FbTSRtRZV
w50gVHHMPGokOFczh54JHxVlUlhYJyyjKTYNVL98EYhSvbTsNrTC1JWKKZVGex8TTwLTSOnGNnJ0
t3g/JeHfWn1jvivBISAdp44DrWkrvjBdVMG+HcuWs9us5qe1mzAjVac3s4UE/hEzrj4uznSqWF2L
SXAUn31GlySGCVnHvnV3q0PdWNpZa0f4o93m+yjuIeuWYp5pdJ375Lwb8u4bmjK4TpozkCBVAWQP
Ba+rQhiCRg6dW5d3ayasqPsI6ql2UMaqmBNTOJJl1E4F55AAUfF7HvUICK24SF49q1SajXODDaf5
IGr5Pl2fL7GUycXJoMOXX5bb5Uk2W6YePN7H3OSwqwOWauZ1p7EvAqlGexdB2rwG8MDrZSVjn1LY
xJrcfW0SQ5eccXgQQjl2FWKV2HmWWxPeo9RY0SPzO9H3oDzrq0Sf+pkMJ7ol6uvplh1lkQcW6vYW
Pmb9uumkfY68fkXa0i7lj1wNSu7N0o0f6OaKz8ksNS2g3daNu7iwyjpNwhkpCbcUjZfBo8H+FbJl
Ktd/nB3Gmkx1fXHmIikWWYwd4Y3gFfFlgi2v0kIVoOy6S4STYWYIyV6Nk7w8hJOOCoKOEo8eHTof
8Bc4TGwW+QMrm5eXzBejdOSSEVcBayaQaI1p0oVAFmrsfbkP2dzXfR22glGs7x2GgmZCpOqi8ol2
atXmEZyzmtLBsdie58VhiPMGqRGj5jrgReZhoBgubov5EOFA2V5qqyAdeQtbu8G5WKO26nH6fkZM
OPd2VC6fliUrnTXBMpdpUzub5pkvbAKTGh+u25Tt0GSDCf0qC9RWveWDHb37lcZt5IcTiintxrS6
2Rz8vayQrWn2vSfgpycmGH6taGxIOamGYpVXZaK967CV+bNf5XPnPY3OkIfuc1SM9oau3iRqKiF6
YxE/bWNQqnswCOHtkqobq33En36J0Fifi1oUBTuHGr5ttb84O0JydXFFkSEbIumiQ5CVTTmSkzpL
smsFQj4KrmKgTQnJu1z4lQxh7GCnx7QrhMvbGC3VR+jCi7IBhzHy+q3qkpT0cP6fmGjpEC4v9jWV
BsOLZSNoS1259i/2svmPlaY6BtfV6UW1lxzrT42QAVywX69MpZYfbmK538eqY6NDzcsM5MeLVqnU
jPqYD6qm5jwTTOQSOiTuZm41TPRwh/V8Rwzu3Yi4kDN3K9Rds3ohJPw0JeLYklL9ukxWgCNgiWjA
bHrQ4qxgu0HrhQjZR3ZeE/bjlVPTnRdREw6vTjXF9lWy0SG779FDsgJq2Kv9Gjl8U6mrmi4kRVsm
G2uH7yJbPYCazCwt1PhVHjNhHldXVH/mhkLvGAnCubGFUVOKk4G4hHgSJJSwZc9o/PK1iH90Dbte
1vdeT6ZuRUfPLOdEPS2lmPqbqvP6eIeEvAHVtEmjGS/yLQ6mJyVmVOQAeQsZOVsNAoioafSne1rK
t/xSLui3rgT2ELRMdhNNwQ1plTyUaS8NRn+0I4iPXxQxWRrhrOzmt1iHYXNTyHk0lJe6uRcdkaAm
HAlQ4NkXMgrkhP6zq4uY1NtOJCj+w6bbynupx9g+njK3kgOMvMNgOa5JAg815mI58eG+tIf2ypEb
LqiMPCi0ijt3SHS/pqEZE5ANVwNoIcya1ghxb2CDK3wsE3oR+wDVpLhZtkAgcIj9TdJFjfEoIeuu
tpQ4JA3UO1tN03xaS6yvTVcgEWLimq3gQ7j4AI/r1HNaXPq8r9kSPMDIoPQjJm4+QAdCUw7liozX
9IwGz6yBFcIna/NXQrzGehLGy5RkAUVk5tVB+z2eTRkBdq4dCOEY9O0n+tXTKgJ21gWXThclzaXt
DhXt2bro4YsqAjblRxlpBzenbUp6oBbWluFqiTH1PQWmD8IJCA3c/w5vFQWSnnEbjEg9FifPoYq2
womWzpbflY9sVrp+GUvW1awWWDh2fhcM1fNqJW5/zL0hHi5RHwflA4rClTtB8hlZAP6Ux5dLvxJk
kTbTpCl/XXOw/13X2b27pqzsfUheNme4Lk+HYXSiM68PrVNTJThGFrRJ6762ucofoHh6z90v2kua
8lgEqqqX89XRi7PtR4Kqi/iIIWekRDrVZeGBFdeemtDZDUxJuLY9W5OvhBCfkK4yXaRs1NWMEo6d
2FjBENZ7kq0nve3DqIWF/p2i+v+qgT/2o50yEv9ENfCu3ovpff1ZOcA/+Vd9jv+bGxAdnLCEOdC8
p6jOfyoHQpcmHJscTBzQ/A+q79/KASf5zSUlDJuj/88//LdwwI1+C20AIX4oaWGYtOO/Ixz4hWb0
SYTwT3w+8XccsUkn+5mVW+s+dhnH6r1XNI/A7FMaeq2H8aaIdn+4Mf+ByP/PVzrFdcEDE1l4Ivr/
QHX7pg4dBNMUVwGF3sjJDu5mNtU9RuL+L6jG/3QpmuhccoRsPuGv3CkxU6T9jnwoWzAn4yPNLCd4
GGjk/POP9As994+bhxQCqiwmF4V7+PNHIgx8gG5Mqn29uLrJ9FIxY7nCuZTxiA26Kuovf37BX8QQ
v1+Q/FDI7QD++desZINuEv8/sr2gU81t0sdv1Vypa4tA3UMtmAkCof8q/gWdzC+kKnHJPgoBiOGI
GE+aAX95SPKWHi5OVGIPxxXdEXPV0GO35vuy7sQZTWrxo1nA/tZ6jfbeqOVZiTj4YpEGHRpb5i7A
Jg5ZV7dfEqfUh6pQ84WJ7PBuQyCZ+a0K2GIndZ7YljzDAxI9VgZMpXfIA9BaN3m2tUnppDgA0bCZ
Jr4I0Qh+bdwAfwbCQMCRoev1qeZ5REan8jZdm8V5zTeDoo2yhq/Gztuj8CyCcvSsrVuUnvFHbuf+
G0O7piB9Y9Y6obsFY9W44jVqx/eob76L2lSZjaDOABBfkhqDfFLW8Hebx0nRRzeYLiXY99B6y2Ws
VHMWk3qKWLC0vji+iG+CiNQlhya9A4PhACuIdPuliwJ9LFdV3tYzCtGGU+K5r5LxLLDbd7sf3DPc
+x18EtW/L3bYO++KYepRjgUQm70gugQkXD+QQfS0884x7tdgno6Wn0NCNVjj8bORl8lRUnKDG7ea
boPKHsY0xOT5beQ0QupuOFwJ+mrBPSa73tWtpV5No+sHcKb5CUDBOQe0p7+CdgnGhs79Fm4eTdgl
6KzuSIDebXlpXS0uZSVWybCv5nj6KPC4pLnInaeT/8piw6UNOFvHtroKe0XMbdvk5wpD0N7dBkYY
legLQc/dbdWo4g5JXH7uRCOOKbZr2oRb20J62jYN0R0gwTVUb5jm8ZJz7nbNBYPy+Li27HRpS4SU
k2rRRhdjFYivhUO2abrFOUXzBr6F3Ojl4G22d5FEXvfuFhrTZT9W7ofJnWlCvaunszlnHsatqsIU
81N85pQlY+rAxLqfpsLZ+W1vjnZf3paaA19GLun3kSXgol0SznR2OCPp9DzlPACxqM/JtvVllRfh
eWhzc7fA9w6l3hhZ7BrEEYfgrLHwVs2uasbhdQhNcR4aFAula8Se4VVQ9jwZQBLTdQz65bbzVjOf
YXsJXkZs6HeuDIc9jFYNFSnzL/G4wW25VfhqUVp/EbeifglsQ27hMDRvqxVH+6GP5BGz3efodN1h
7MroFaDR2QVUiD+VSVs8dCYIr0LjJ8855t45LUIm0MIuLpJRdNc2bx8MSe7Yz94m7NvJk/mN45Rw
xyMZSY8iPymI+jn/XpaFuF0CzqTbGtWXTDX1vRVo/QoHG433/iiHZk+QXafxOvpS7N01oc0aTY3d
H+bOnAb6LdlG8roE0+qDwgQ8HMFdh+EsXsKlvTe2W4ndMJHJ871Lmrk5eMZM+bED6emOOAzKIkXF
1vfXwtb5We2hR32ua4RfGL4b+7s2yUS+g416gXOSY8tsiPu6uGYZ5n5vxVLHBGSM/ttGrsG4W9wt
ig5d3U7jzsoRXl+E2PI1vvb4zh7bswggJjg2rl/g92EumHfQDFZ11gX8su+M9tNTaXof2UKy1dE+
8F2ftvMNJ06zUv8NT4d9/6KD3frStbZvjpRHLu8t9G+YDvDnQzbAgH+Q32xtx5MK9YVoyiS6qBlR
frRSr4/Oyjz/VNX5COXV4nTNIowJ4lxZVo1HIWrlcikqzxl3nAiaB1UUzBRl/lzmtTraEltKCKab
5Xq8CmyV7FbsaRiCo3yH1Ss/oBgvMgWZvRv6+aKIxWHA9Jo5p75jz5RqgoapfvhiPaGlAnZjSGST
8Tgt/EUZRylc/sgp17tQXZxnNXaKS2sKT8xGHZ1bxvoE8jRXg2/Ju1GWQB7NFFRZH2AYseYVWNg8
wjzuekaMuXCIy+N6RyIHePZE8qQnfavC8Czv2hhIlNyDQzvooyzCCzdahl3cMfgStefcuv76Mp3u
0SaO7ED7eMAnP86XobDOWxldMia+zPPwGvQDlZz5+gGF/e5htMDPf3SUuXJC+Rwzjj6zD+EODs9s
SunPQ3UaiIdyQkrCxJK7M8rkYjrHV3HEl2KlJgQmWXltYCiLHWUP702prvoaymWCbEvUjxNV2nuQ
K6goSMJ/hMO+7zwyAhPbP86hdywjHDeM5XAsItc7IonOI7OVIE7avzFd/kP481OpxtvI4SFJunvp
TjcywsmJRJP8EDwjhDGQaoBb/FBofR9LniOznUX2cImj/phDHZPqKD4WO8kYIyEcPydJdsQQJJRS
NS+9lGPawJ+i2q+Q7mNIyNFCOKQ0BsHytQyZdnxUC3rJmHoyzNj7Bv21P47vyvAbb86VqNfb1lcX
6DqH1FqZ5eSp/nscDlrN+6iKbkfyktPADm+K3mXf96ZronbcRz9S+1Pw9GCWJ5An6llBUK+HOD9r
1Qn3dduzYHIOq0w80g7Wr3lgScBHIlrmce/jcsAFzTOc95abzQaMfe4t/wgE3e8KWDgUl6RvOLPC
RhoPsMEBsHiCey1uMBgj7OmBstNqVfTHV8MXAMU4k56vbqcyuvOMP0koWK+/ajbgQ8T7DVZRfLhY
PnfVAAIX1c1TyaCb2nV3HSqrOFJdfJi2EpKc8g4t3pu+/g7ROTwIH5UtnCDYiItNruCN8tKiDEuM
BPHlOhTebWVVXRbPVnLGBfjwFca4fN1J5dmQs9apED7+suYrZBrBEAODcQZuDy4upibb9Awaymh6
70aVvClt4I+GqDa8EepGYoihYt2a7u1RJudJH7xqi3JyIjMvk6jKD2Fjn2OPt4+FHMcHUJmceu9h
PrRWfoYFa353rUVcD9EWXUzrfJeX3dkK2wTO727XtRWcD7HVn5Xzdo4sFOAsst7IgLDPCKOEoAeQ
x+QNAjODMMKN4OGsqq+1HQMsy5tGJPpVMCFls2rAeLV7XPP5oWtpbYdYeR2TUB/Ugho/5IpEK+hs
iRH0mPKld+aHNvYvk1nDVbkwitAlR1TN7o0TWdczsopMhCN2ulE8Lqt943jm3GslZOxKgJi+Mo5a
FjhOtewSUqqPQx9fk5iz7WO7fWuG4jL01Vm/zLf9EHSHdXKv/GB5kqvzoy5pdPKGh0HkL00TPniB
d0O8zBWZHHdgZ+ZgtmnvrJuN72/ysnJdPkIbaH7Fd17H5xBrZ3hmcZD6VxavK8Deeuh1fQ3rdtNU
NaG2cXnTG+ebh+tkm8qjGas4LVeWIMeK3xx/eKAwu80CP7qt6gZw3zvAVt0qjYjBjtqdIzbriozQ
p3Gzv3WI8uiNMDh3l3LXA/jxyM5wBx64t+KDFzHiphUE7oT8kO8xT4Ag3Bf2pe1qWJyrreJd1wq8
Dk9MBY0ReA/RMN44/GEa+xOOtBoKe4EdSKWEGRrlRIqAdJ8tTYRTH8u9rWCkW9uslB77J0bO/W7H
fIk1mRNYb5fMqa0PEkdAtoopvKi82WZR1M9N7z/ColgZmf+gp3MHeITQUECuqPI+UAOWMTdKMI24
20khABAcmw+s2HnWGYmvZLYuytnab7zaPCrJq266t4V2qkhX2+O2kEr5f9g7c/XIkTTLvkvLhfwA
wy60AofvdOe+KvjIZAT23QAD8GAjjVYvNgeR1T1Z1V1C6aUnmUF3wJb733tuY3bE0V02p14u7Q6h
0dhhf3q15TjzK9X7XBqXsmC/wdPJZ9tA/NFEbxwszDChJAn/LUb3S8hiP/faee7qz6jy5i1Qz1uW
qa3l8PEWcSF3jQPEqXWMZZclTrzrvMYmjzQ+dhREB3HjHPn7+VOc6kqM/Ucx9WdPJ3eHdoRA2NKd
kvYRFKg4T86Tb3F+y1a9r+wZH4miP0MzwXsnJ+24FEOPgYqu8YOT5dW+BgpDHl5vMs6sMSkXZiIB
c48f5TI0dM8Ql6pMRPS5aqotM/h2j+uSKbcYMlgqvT69LOTBTj1Wn99jP4ZF4XfXvs/mjZy78nEZ
SjNYGg1MeBKJmzKXXER06QwveuUam7zkfKyXvfqqOoGQKUoMpyUa7mOKu5xqbu5867vIUxfHhCsZ
Z/5AfF9utCa1X0baCX66cTLuJalops9l1oREL+k2S3Lpbz2m1xucNslDQrfwZ64X06GzzAuz9GSn
dC+/FrNIf2TD4srQ9HvnQ8NUshksDUsGvtFkAxYrx4XYMhTDKUXeqdfnI1IdiLVsEt5+qSouTTEh
uJuElO+JoSo+HNW2IVz75Q6e/bhzlD1du7yWj1L29q3p5uWly/33mtH4JmVg+CMqDCNiECa53jix
A4+KZ7T2ZX3TsQru6VLMb5oudx47KL9b5qb2VVYatkySaruo7VoCDO28iXR7vK1Sy3mZYQlFBKcH
LlFz018cNbrnPjV6LJBeH903K+g8N2ptY2IB1IOxHV7TORHnCmrZPeJAkwV+YuYXsZTpE9B+jr+R
rqt2k9tRvuOJdX+3IJdtGzbQ14mn8KfrDh0ZAyW+Jt8sbpjIN5vBmZtzUnZMxzo742zhZ0mf8Fwr
WKs27/4pVyrei3h0D60VSeJYstgWqf5j6Kn3inVfhlbE7CabJvO29Y32US2CEEWvOJ7h7UhAxgT5
6H1jKoy2MQvJqV98vuhJ4JzVMZqc7XgZHpg3rqqGm03tHmxkW4XT+k2dUisGGsYLlnBqEncFFJN5
vqFumQjCz6qfTRzlns3jcOcmYp6Hi261qaHC1lkwtLql1PUC4o2DRWDbzkB5NwVR+XI7FdROoXhp
xqXv7Mi6c3LPeJXMR6zABtVgBaNVAxyw5hvitCyupeqPAJwYiwjqg/dStN5rxayZy1Yak0FVcHxc
p95SbCg4iAIhqiJoKoZRtDeNR3bbSb0+9AiSMqNph63tFfPWaMsIjq9j76AzqsOIXSGDhQCyCxMh
vyNkmoWJs8RCQPOHRSTXlCE6IWxQw/JIK0Z3reK0ZEz4Nri1TfuajX/ZZJnoAuXydeXNuOdPnU7A
cpo9V/7HeZzwA8bKO0ZzSuxVtniiVXzJ+und8pYfTjrBhtHsIhhNspyjlph0nUV7q1sevJxLjjD1
E1M/tfHreLyZYgLxxWLYu4mI4HZshuEEq6G7NNJTe7xMxRmUSXEipGpwwjTNt8h3fp94n/exbovQ
0tNqhw0T+xzZ+m1dWU+R4BAMlWE3pJnPjULExAgnP9m4MnLOUuBftW1tvHSl2+wo6umOkmEDE72I
iGgFG+I6lFtHecZukrUWYnzLA9tevnym9Z8MDzGpkQTazQbUqmAWQ7mBWnJvW9a5wzyxJUZ+w7+H
6O7si7DjOWpxytSMiz39uKS1e8OrPLFhkqLUcoMPHrbUbdc01P4xm08cXe5ia/JPra9wcCJiZa89
PBAz6JtYHYeu+Grq3gkdGlW2jmeM2Ejzej/NrbXF3AnsTjeBGKr+M52x8CZeVZP49DRoi3F6TBav
vW3r4QGekxPCRHkZdcwH7qzyLcbSj0ni1Wn0MdqWovYPvO/uIZ6cGcgGI39/1Hd1iQwxVob5Rpip
3UUj4V88dVGgPPOK1DlfW5TakFtlGXLFGM52ThjY7HOavwrbnndiNYSsM7+SuVAQ63kUdGT6AzfW
ojMXtU/wGT87pzqTFiZaAqzmytTGu6R+dEt6nutEJ8Z3KD3Z0Z+TqQjq0fxpWCJqGXIP1bM9sgrC
ertvpJ7eUEvAorastBc9Sw7EAvV3g4X5SLC0C+HxuheWeEbVrYevo0fKYCOg9dBjKjNlqSAi59pH
vbeHbSGM6W1BXsUs5DGoZep+m01q5qKTVV9aFKl70g92FoA9y97pjsu3jWdEx4g/fts307JthcQb
goQfHYcyKU9Cn92djuXhwW/sjFR9p7WbuNT0Z68d2Cw109mmZTU8Qngzz9zFm23due0rGUFS1lrb
XsCk+EcNlyPkqiVD2MxWWJLIfAwjTelFV8z7xgZf7cs85MtxjnJzM5pEt2yzW/39gkCtKj6pamAf
rjWet7J9wWB3Beqp3xL1Bo/i+pzK3BaqHxl6VaTwLn33BTBMEaaLiPekWbWT6eMbWrSiRISon/MG
mX0JDQaMibuJMlIapGexTEcWBpWJIAFWuDceh+zQd4u1lSoD9ALVjSatkSNowusR2Kt1yOKg3Bsf
pVXXB1MaiM7QKQPepztnGvsg8ejIIXxgB5mR4OP0GucOi3B5tTrz2jVV0QeLO+uhn+rOUavTZ1kY
z4ZHdryvEi7ytc35b2WQRVXHKsEj4XW+HpgjaCvpvLSa2WNRbzjCLLuFW6LKq6MPucSamnc384gM
mXfm7H2U0/jFUcrmiJuN+1Z58jaxpm+rWaxdZvXlNrJcrh19/5XEKpR5Mx/bFFJG0+ryaHTKvuOd
6y6EQORNxxZ/KDOjDxtS8oekjaet05j5Lk5dTb/D0ZTjp0kvdjq/mu38qTH958am5sdq0fsHSyFw
tDKO503Rlc5WSHHbAIcGpAMyKygVhm4rVedBDGpX2ZX/GvXz9GqbzerM9LRLPXB4LvDfu82EIdPD
N4Kz49EZPfjqzhmTSbErStr7cpsdrotBhU7te+XMbSgitW/G6UQf0IFDQ4igezOTUvpoZ/bRPNFD
7lOH0R0eFQloOXlhmS8PTlM0OK3cnZ0hhaQ6xr5lFJx9KwILmcT1nab3CnMRAnjY8UOE16cgG9qj
qtKjO9lXN/Xf4LGcM0Uo0RL7Jc5ORG8O3lI+TZbu7Yq0xLQ+HIaa9dJP73tteBrp4OyqYdPV3gFN
dZdM5XZADvFLGF59GhaJs1OR8UMyIOiJumFqvatAXX4IYYKHMMLCYLNdGpi8rbat427L/H55zdzy
sGBUshObpM28bTioU2Bw7lre3so/m66xw6CpNqgOuwkGB0/GneebO98uX4C8hknavc+xCnrUGLVe
bZb4tCI2SjDlWB935NrlO3GkHR2ejw6W6KYTMgBtjc3Kd56jZtgQ39tizeUpWkI/b3dzjqc+SyKs
7RRICPY37M4K+T2Iy+/SbNrrVPr9QQF6Y9c4KSy1b8o0T5T17ZNRHS2CEkEaTcc4Jh5RW4Gwco4I
1Xgj62rPxZRnNTJvKqmOCAarZRRilL7L4/q9yTq6nrIN+0dYVs0d09A3V2MZ9GI2bd25Ke3qoeoR
kHxdIq3gDQcIu4PawFTA4MsYNpnr3Exuv0+cEapEcWcS/sEwCXQkYW4kvZ3m59UNH+XFt6MnqGec
Mn43lbjp0xSYY35nKevcZkMe9kX/5ETF3ewlqMsTvwT1mcuOL8bdEMc3sU+dVZeWj5HeXooZ9Ysd
3ZQiXNpyDCcHl1OlzPs4GdrN4n/MpbYpePliNg/0Ue1AgGZrmthOHWeCvgAfy2tYL7wL+LkzXXkh
rqmto9XHKuLaP/CO+RODv6BRA76ourwn9nZjjtmH6oe7Oa5SRgjyJDJoGlhVHxDWsYU1RYjTW24d
27kMgwVpRlsFzA74Wj1O9/iskbVtQKKLzO7Y8O8LR16wx+4WPUdAEEhr/PX5SCGs7cvzWCUPeFAh
RrrjuSn6LXQYyFRK36eJv2ss4zyVmLx75VcbZKe7yi5vLLMsNk6sHqBZPCYQyNxMgBzVR9z9vdoO
JoZX6bOaAlepgqQ2h51M9UOawKswea6429KwbAFnxPSs58N7bQ0vtDeOhP2mJcx7WIqCRvS46L51
NbC7DD+nZDoC88Nq64dTlb6PiXvPxOhZ2LhOinn4KMyRoIfnH5lFPFmsWg2zQWacF+knX/M4n5LR
30WZczeT9Yy9iOWSYY+RkjfrIn/nGh1JPUQFoeB+Qhg7t5ZxtPNyH/n2s7dot9RPYKfXFkwcsfU4
pBVFBaA2rLi4qLH8kdVwIVqxxzZ96zvJp0/yfIPucowsLn7rVa7mT1drYwtOT1OHCFYk58ifHnKn
fcBmooNI6k9V01/Z/z7q1Lc2juE9F3Ey7UshOT+5wC6ZCm4Aut26XX7TiSGH6rG8MsEm6zudS3+4
pXdt4V4R6TfeoqePa2PDRoNwfF3gkx2VV8ecNMD4Py5p+ZRnFAMnETJJjp1qhtDXce2yIuNIesAP
DD2fb5Shj2QQl2sDLeXg9bwXvB/FsZ+JDMWT5V0L1pCDbF3jmchDdNRX/FhlQD4OABv5x2Ky2o0Y
KgQfrwNGTyrZfMPVmy08dD51UbppXIRtSzA0Pfy7utUSskzdegQClcwgmSFyW+SHXBbJY7lE2Vdu
igx3W4vqk/tzG5gKXOCAy/ZhnFP7jtJPnT8m9eNDGeX6j3FcU3waJWAsRFGabWLs1rtWT74AlEbd
IaK8jXR2Fg/vmmpJx1mqVndGSzpuM/mEJ7dS0MXE7/4aigjeOta9+5bp4YGYsvtopv7y6mi2d4uf
0btqPnTnDbpRt/Vxmof9aOmgiorpDunQfI+0RP9QKMkHiiz9KbCLqNk5rR7RgGE2BYgdv2XKI8td
5KbqoeWb2c4cb7ZRA0LYEOxhFXTLT791TRSLZQ1nSGy5dWNyHp9ZfTI5ne1hMneMEwQHu8h/sKMC
P5nec28sOFyQA9CEuTNQSVjYR3WxCApdyKARpfMqoV5gHU6biJv7abSV95mUPvuzQAWN84GIgjeM
obKK6Zn8N3FTM/4RQwoP63kGGUfjX78hbt0celENJ2/gTqTS/juDvOtKW96mqAdbOKZkGEpLH6Ai
9eONP+U16ZMhf8RF/mACIkaUQVcNl84AzFjb1SZnlKKXKD9rPpihJAKq7S5fmAJJ9WCmVsdJ64s9
BjzWH31xdy60zHNbdxUvEEsbQZTQggeEeyzbTchuD76+5GewynuMCfeMhsyHpFw4B7cd/7mOqyec
vKrajpy2X6d+Wo6FmaOT9aTAQs6w49aOCwT1dIb4h4Qa0lstw9FEbAAM5F3AzGnXuU5qJ3DHCag3
1XYoF/VY3ArcXmv+MT5b3aTYO1S07iYrjk018XBN8f9uBtvIzlFiZfd67X60nWh36D893F6n2HN2
8jeaa+Nh1Ws29gGf+lUf3RofcdYzbMp9Oz8Ndu4/EnjxIaMOdf+9GJiuNzFZjF3rquHWa/SS65pD
jGCgDnI/Kp+UDTGjiSs+1TkLiSjJsSBjmE68lYXGRD65RN1knSDOS/ikDWzjul0chI4EE/+unKbs
MDAA7UKfYANnf9FZT0YTiya0J/jCTAxRAGS8+LdlOWhYxWdt5sQo5ytMU6ZaRizfjN4oD5Bwk9C3
VYKiI+1LyqCO36k51ybq3dAGms5nOpc0ome1CP6y0DmKL9NASvDFnPAsx4R7WK8jrhJ1ERlvvpM5
yZvpurBjp4TJVuiSbzaPfyEK3xoto8htPGKwYrzhxQazMdnqV6d1e7n/S17mWe+YCBVNBglm9WNz
2Jp5xqcNAZHkJY5M7sS/vEL/duf92Z23lv78c3fefpg/q8+/8+atP/Bf3jznN8sD7+IKuCEm5JA/
efOM3wgIuoYLRcIG9mDjePob1cf7zYaagrVrNZj5f5ih+hq463/+h/EbPyAoyjIEpbL8R/+aM++X
m+v/sxhsx9Cp+GIQgxrjuxQ38U//s2MOg4Dn5NUIgW0a8cymvgmDv8/x72+6yUHWr+Js+RgXw3om
+WgUQeX5WQpja501qkmOjyqdJuyhgAE/+sRL73TRRX3QJpX2NCNufKulQWzq4+rELtI8qIJ2VRb4
idlgrbXT2WyMisyXOcYPNVdwd6MRUrofmJ3fGFbk0iM9dfbLhPAWEXSsWEw96tthL1qIb6vJH3xj
D+P9UaHZomFSvvzWs/Jf0yTFQNRzTZI7Xcb8RS65szdDdyOFC9csCcZP+P87a4jv2yYi4pUMZv4D
0zl8o66OzbWPIu/gGCjmqVrX95+djqqDFlLGxBOc3rP2WlW551ZEdhyWgraZsClKB3MGuex8y37o
QZFTRvwu+3i4jDIucrxFPlrsGJfzfWJwod472KVPpe5pQ1iWo3bbLSlz3d6VGWHyduXF5e5gkGAd
fHsMKxPyzPq9lPaxWXRxQC5zG3A+ibXAtJvcd8OWTKAtNyaShv3YT46a4mgcDO6IGgH9FdtXnI7k
/mHm9AmuANs/IIvk9tFU9mNejxHoJSse9ti4B0ZR5OIetDKJi7ClCfZi8e+LQyWx+W9I3y3PcQdc
PXD0xDvqThlpQea2uHUSLQLnqlkYu2Fe4FxH+9L8L0abJgQDx5ZfhFO4x9OP3IwHoZf2oy3TmZVR
K8Yn+PsuHi2rn3fsOSTjKRH0OKrZp7TKCT+qlNRYPfjNZSyVbYeFVDzHk+YaPz0N0jLjhzXqMLRG
3/NpF1GOjW0NNi/4Z9oNJRzOHLrgnZpNPWv6bTZY87fZ1/UPJsP6z6le9Funmxf8CpUgwCf1aCw3
jQKMC6ZgPRwJS5N8ZS0nr8RRzHQZPRPFLKgl+RinqPlw18TiZh5syAuQOJdD4TilBaWc7hN9Aneg
E8xEevKAtgZi6Tq8liCqiG72G1GLMd2Rk5bWtoXbcrKlLHzKRCJOnEucCGtbtiWJbCKvTfc1a1Fx
jRa/GLZL4vbHIY2xa3tjUVrbmcORvXfFCKNPdwaxkMHB+p6ZJLAoyGmeyGKRDq/SBIZBJqi12Ezp
WOkMvvJy2dddNt53/lxmR5dJ4LxxqsI0NsDUvS/o+Ab17hYueSRYo3aukyawuqXZom4NZlVwo+Oh
+JaG13dnjD3JTQOQdwosfZoIIjjNzPkVz5y1IXGAkjyPdfOTrsbkRy6K6C3t6+UTUHFC7EBznPcK
HiffnW417wWTei2o44zwgq5mnflxZpdY6RYfRWUmzvDkiZH5qaKx6IpCyZYbL8bwsU5BPlVuzVqY
ZAn+klJV+W21LNonHhnbDCdSJN8uY0U3WOqoXwu7XXk0Wf6SbdLL9pGqNOOeZwwFziGnb28WxmTZ
NuqzsSXq6OMImUwnffEiZgAbWfLgIiQTsCNzkZTxtqoF6rO0Gt84DXqjputopZPL4dQFrEDiYpAn
p/b5OCwmbBDZbYPcySDQMDdasXTOEy6RNamPwQ20DSUgGYscAfV8CvNUU2cFQSS/2g31NlscMEz5
R4ClM5psElu3RhnrX+QOGSpEBaXU+6KAfr9ZUt3IQlx603Tb2sQYDq1JLvKmxgBTITE19h3thbO8
r5deXzYEC9IojGYAkA8M5BKB12au9ZMGTTQ6dUNpO1GwpI4xiMAacTBNgVtWqRb4HQ7dbT8P+rO7
KKcjyDojwBIyU1wz+dSXgNaKargylZ0pTrR1WfzIf5UD+KjYaufwvTJnbT1v3ufxQIjfWHsFkPW9
u55nscd4wc+HJRjVL+ys2lfJe58FXcR3RZqUsWPIiFU+QTnk1lJYbeXvshbX7E77VXXQr60HNnaE
Uw+k+y3NSmweztqNsBi6D4fJG8nigmNBE1drk0LMefF3u887XBl59tG0NC4kiWO8RrzQvxuNSpaN
kv4E3vVXUYNaOxtcpYZn81eRA68bpQ5UaFDwMIxRQn4QkHMXdr9KIAQjrlfzVzUEjh4XQvpSSsBQ
suu34leHhFjrJAZFQ0gQ/WqZgMuGyJ3NC7ac0SfZxX7pZDepmw6Pwqms+YCP1IYjr8CxZtMwP4um
4NmDTMBMsm9jUlqmUtA/UvCdgkldh/xX67+8Ab/6MYwU82Lg/OrNMLigrYTZtU9jiFoG7ETymSG5
a+OGbTDtCopfTRyDMrNnGJj0c8w4YbiOmUhrbBdrh0fmR/nN4pcc8VmPKflgfspjltbiQwxrCwgB
G4ojvF/tIFnp2x9OTNjVxWCD/FM4NIloA6UiVV1PL7bIQPs0a+mI9Br5xMWAJpLSAkqD77Zntj9P
lJW4oD6OxJr6by+d8zu/HfAIKC6cVdjZxIi2TWKDU/+jBIXddq1EqQj9vQxZxNi7j2U7BIvU/J85
bYc/Rz32Gfg0OqtTaV3pK6Hdp0Rtu7UrDZA4trhLX07yDWgSt0dskvVTiu2SuPCMeRrYiCGOaWo0
7oEmexP7YOR1N4U0YygyaWVKKF2VoBx5KeQhilxSv8ZCrhPGxKxVWBRN/Zsg90JBTpNY9WG23agj
sYhzUJ9GZAYzE+LJMwfrCWJpTJEHXWLckaE+6BsNwsqNMWXek+yjCoSwn3d43GinqTemKvU3vXLG
N1+Hp0sjVwcqHYOomYKaBqFOW61B1ccw9EccZJ4VpE2RXQcEqPFalhmStJ2V8TM7ip4faY0xXly3
FWpjTn20S3qnLwKaXaQVUksk4q3pDjPuoakqgO9UnfMszUrv97hdrbfOTaDkmmaSPy2ZDgXEUQyq
R13ToWXFeXHDop58St8av8shj785zc5f9GjVH96SL6xCcv3qTAZE/CtdvuoNVze3C4ymAXDrOJG8
S90oee6x4UTrbRTvo2JSg6FdWylW2RDltNAbzvs8ZMsZn7rd7mxT+T7JO2lwFVWRNI59GqFs61ls
vKDQ1nexP9floW6K6dsQRtKHJnvH2YggQ4SdVRnjhhqIpIYn1LpHOWSMGaSRGRRCLNi3zT5zTksV
07Q2pCZmpj4hnwuqo8/ZNMWom8EQM8z28Cc3m4VJ5nbRbTvexUxKqiCuySpwRiiTNVhvT8Bl/f41
kY42ApcaRlpv4g6YRC998CNmmmIq9qMeNQrDv3DDqlv8h5kANaMaShKeLCSi19r0m2ZDUDOCCEMo
5ZVkt/rhuVlBAzUw6gWhzSb9mddaes6tMrkfWqqhGesp96lsMqNGeozia9p54CkwRwPH96sJrwtS
Kz/tNYl/XVwjNbfMkQK8QNqbWWmuCcbcXIxNPajqRMUebnfEXvuYt471nI1Z04Wqm/kFtd1Ht6Mp
+DeoKoJGMnJ7F0hCymQgNySMl/99IY5h7/75futyh/3n9+Fd91ktf/0/fUrRk7YntvYPt+P1p//r
cmz85hDm0WHJM9NxSYn9d3DNtgigCcfjZmo7GMX/dDm2f8MT6zKzdXxCb56+hrz+djkWvxmCPAr0
Bg5oEGp941+JrXEL5/L7d5djYDY2rasG/xNu2+Y/gApJVQpCP2p1w0Vjfhy0RUDEwW7CY9rngNxn
0emc1JmcFOhsrXpHf7G4Ncm8Dr1oxK9CKYVKQ7m0tEA1tc67FZtxvMeLYFg7Ez/WLs0k/YTSXtSh
lhh6tyRBMCymORBmzNGx85msAmsgEbiwUjIoBjxkcaHAF4v7PhINXm/TWBYjHGjTO1KB1f/0vb58
GRu6J6Acgag+LG6Em3HsyrrdImtF+t7CFdjsqTFYclYAHGSPw2Q4J9Wvrmo+/O6d1CqYayPznPu2
nsx7InxjeSjBoH3nYAAect3P330jJpsbj0n7FgvpQtObxky7upWaDlCBKH3JkhZHn6h1EVZe7f4+
1CJ5k8PiPcC6pbmlrIGh3CDra3hSlwrzGD0c1nML3yvfWDkM4MBXWsmiib3pRY+l470AA4CKHWmW
k2zxmZhP9F5O+EuQzrhwLGv8PCK9b2ykM61e+Vlbk+C2cNAnyjhe4f85hRIzrm++xWTkYOZlhDwu
Oemeks86X1afaQcgzQebd0Imab+FDpJso9MN0O46d/ag2WeFiZSJHWqdpS71tRxWToCR9T2DId3k
bjs0xVKeUiNSax8UHAEQ+Kjx6+CGOwfhIr5OAUYgbMuKseGSVPI78fGQ3bB1adGRzb1743LjfaJ8
W99OUhHmoBt2frEyLX4tdCp7g9yrVjWjsRyIdnLtGzCZtrA9NCB6KAxFZrpYbmv9iKu2Km/ztreM
XZJq6ODBWE7Zs+zhzWIarSjb0UqTTZITF8YjuEn5xUicbEWuuGSL+qIZnAfXbciy6ZqjH4kQElqC
6DBloZM4DRZv+miSp45+kmwMUmNW4Kwa3jPW6KF564B30dbYxdMX5mgv4sI3rQ0CJNXeSoy74dR2
EnA74IJ7guC1tqMYvSihKrFBQduolXa0Ckv97OggSoEmI9x/ym6WoB5pCHDPZa+TuiopGYpC3CQY
Thc4ANGuKinUIGkyNuTKl6lyAlsW0Ce41Ek/GGltBRSGyaah1C6OsUHHdbqeeJIfbeVS8FAhsmAB
4bpFXsXkPMR3ZdaHyY6re7l0FsmvAtJaMOc872HqMuIMm9qyvG0zVZ4ZphnyRKiNvvVTy7l185RI
zQEH4YmeLFRSfbpG3yaBsszuMVdA2SDcd2QpLK3wFoq4fKu9cD7g4C84gBqUvekJHXi1GE6qW/V7
uiHinSEaPT1MWlXuiYqyEyaFPt4vdRu9Qc1DbOgK6V1LwkpdyMonnzBiYIfiwpQ/xTGVjMEoJvc1
LnX/oaHD7U6fte6SmQtlqbEz1CH/nGQIXcuv27ArS8IMLfSDgZe2xcO6iPTVl/30Gdmz5x09f2Ci
x0rdloE5pRAFojyqbhWHW3yDSvBuwkpUd3PRGFB0jSGiGHrO8yrQO4Ehe9HstU2xxPIWeiJHy05h
/B8gJOVzkMxaP52KCEN/6JFT4qkfPUycXTrCGvr3xv6PG7swCTn/85396a//t8t/pH8+Cvz6iT92
c8v6zaMz3IZaDV/UNAS/648UurB/w1HlAvplJ/dIC7HN/k3ottixyZ/b6+7KidRZIcd/28tNm9+3
Mtld27Acy+Nw8C+w6/9+J0d9NwnBr0R5Er/rdv4PYGhsYr3TIH9v8iZ7HxJ1Mxb+uWx5ZyaFuP/f
H8r/kkEncf93x4Y//mcev2xNKvNB/A/WNXERWbX2uMGjWS6PGMONBiHBSDl7y7qtAtEgTFwS289+
dktXeXsidWrcYpH2DnpfIl0mOGeZZPI+NPcahjvOtqxJ/Z1Al6Fein40yipheWnHti+d6SxamJYH
x1XuxUyLtr7NEyng16cyvlZJls4hnJKJ9BVczHa3WILLJ6XEMS0gcsGPamh6yQUo66A/tGLBo9zR
VRQqWxCPtiLbxBc8SO5FEn7+bmTOaJ5oK25zeufasjzgYqHzsxHjLeQnfhM7CZlmdoPm3c89pwUY
uQZ7kVjwcHZjwkeRDb15l9UxzcVNvlYvO1wxmqDlF2AtKsZ456PAGiHeSEb8UEsS0jNohkeCC5RK
dhIBmDWYoqt2XxFfLm9GfPmVBe4LVGSQLdzjjgJeCRVcKLDQKpsU+57XGz7GoaVOqWpTGsioHmiH
CLw/Ugv9EL8oGG/VcalH65VZLMO5Mda+kNu3YFTvG7KGIXMZ3DY0v24SMWpblGh2BlK31B6vPE31
i3cSgeMDBLIZPXefqmFraRWMTqOXIVwZDgMSzkvjPtBt3YRGJF98zSTvosc1Q2VqshPxhtvlyZmz
B422oS25uluecXHpG4GphJJuNvgd3T6YfvXeR+4nLzV72PxKOwrSuLSB2dJJnq8wkixtT6kznPyZ
E8w4CY6QAM8MU2KrbtEUyU9nrnaLgfowjovCo2sd6MXqwjxX98JMSKUnKWqptmOBVZtWlootw/U4
tXR0ZkffkZIB6fJyg0RzUgRqVoDgASlHXMRkP1iQLDktx59JL06zG1+oCCTh0Ttj2C7E5kno7qzW
BhdMUHki/JEZ2nU0ht3idQ/c2a6cx7QDs/PTiJ008mib1l28tNjeLxrjnEnYl14DZkP5yd5V82FZ
SZcL/4Kmdm5qZ7yzRfLD8IHZJV331A3jIwS9rV3N19ksMFgP0bMpx7NuRQcAEst28JHzCTIcJxSu
cNbkm1dA1xIupS4C17XuYLqkKWlTS5VuBG4SJ55WMNHkQbZdOiIcuNctDO6bjvckLKrkFT+iFmi4
YEZvhlFNfA5fGf5P8n6V5n8bml8TFptwDLbZHrvND1rOC2LE2Bm8CPOWwLNdLLtoMSb4Zf2lMcon
h/rVwG79M268GwA/dzWIUU5C7mZc9OsUMemBZ6n+H2Hn0SM5kibRX0SAyimuwWDIDJE6sy5EVlYV
tXCn5q/fx97DTvcCPZfGVDemIoLS3T6zZ3xQbu9YYVYBogTBDasumXwbb2bjY5X1WHH5S7v3wCOi
/37wRR9Mj5/id/q3r+UhbpT6vqTJH6wHT0D6AAn7w15J54wg/0GG+NBZmCvsCrhhKnCSKiAGfYS3
qocmEcx1RHJCWReoN+dVSdmaBTGMSLY/Lc2FhRktxwzd9gE9m7ZdJ7vj+LT3qAt3v4y6KwMIeLRy
OfRazTovcX+TvN+VtVef5zx+amAmM8B0xpA5B7k1TBWbXimPtrHlwY4tFbD9wOht5X9iemU3hLLf
lpyUkLFUZ7dvPiMfV3lUCRZHzW/MTYS3TcR/XxM7YZNomDL8uGXKstTztwWDxQ0I9tuwMMdQXXpu
iXvsU83ZWWWaIGx6CdAe/2a3xglu65Ecz5ns4+p56EK8tI/talPBtgfdzy0fswiXnUrFyAK5wGZk
ibfYW2lpLuOsRsP1WdOWsXNZXhliOJsi9+6Ra7ohAzWTHkD3ZZKOe8zkeJAiP7YS11QXy0OWUK06
ytW2Ym8sdGc42TaYksRYnqjTdTYws2g2kdE+J2Gt6tw9IP4dndL9hS5e01MK355NDGtjMCdkgi0S
O7TX87D4Xgpj21Qewr4/NUGVY/mLpbmz+eOD3oIss+0hO1aDdpo8gB3sI2GGxLiF3pIySg692+/g
OYc2VX0B+LTHwo2vTgkqU3B940DZ1GkiQsDRYdkK/PcMUth4pS+sSpldjdAwqVEKlFBkFNr42kqP
YgnlhsDmppCXRHXlWq9DQx+VcZkKvCjGiuQgftBu0X1YKRZkHzCXcl4HQkVOe3J9bQLsCdQ88wfM
/sVJNha8D9/9Y405TwODZSl1piYmKM/ovO2iy6NXaSdJE+dZeKA4qTGHJ8Gw6mBW6SMGwU/btC70
arx0Fgx7Nrp7BbdmDJbFfa8gAP5us1K7VqZBc/FYXAjuXEgVUtllLRh0CSR4rfyJX/7FHGv7N/41
nfGMvLlOPz/mci72k5XuePn9XNz6s2tqjKpMI4+Zph8iTH1bETWHpK/MTVY1XqhGzJ0OWYfIjX7O
U3wYpfgz1Al12EODXxwI8X1Aqj0zlbPC3CCSszGq8iVGOdv3aPlBXxQWB4qTVOnTa+VmBtMKSvxa
9njo70+mmNeuBAOzePGnrJaWTnR2OtNsXdOcG6q0EVhFSuxBY4IBmUzwmlX9rfdbZDmGPdU2Lqv3
irUace3W48bPWS/4/Vu0avxO7mJASEi5Az+eT65qzuAe1VFHiw7gx54zrg0m47pOBzhzgK7qj40u
PjzC2qFeLz8I9zzCh/hJQN/ajMpXoNRJ6lhpbj/Qw4m/ciJuONhS25Z2doDncfJq8py1unhu9Qzt
wSJASzqFd98YCmawTyjSEbvtFUi46MWz5yyfYmLiNUPojiis5VyyH9NijXjjUPaPsm2ys21ql6Zt
/K3n6J8xdwT7ZL1/cPxs5mnuuKE/ltqv0Sq++2mqrzBqnkQKFxjPXUmQQDPehAcmYhTpnuC1FhCk
/FwYS+xAFbm7LoHGCmnT3EhiSRTedvt2QYrAVzGGUGqOOQI+CcOjbfY3qqW+4LlfuMJttqFYiTEh
7/oiLjfsvcgbrQbG2auxP/JyKHOS8hNAGuqLtpS7ng1aFNF+h181ldH0mJyLVCiIGPmXk1u3Rfk3
etBemsHeGnqB0xfWYNwU37lPKD+ikDGuHZ2ohn5YcEYCu2crXe5n0/6YFjL/LqsLFnJkIRn2baZC
/+o8JK26F2/82nrjyennMJqvutsppPzxXCrjxedCLE1dneweUzZ1g3QSqjjFzVVyKfqKlrlW4v3W
ps1KKb5CV5LTMUORQNtuZopJPcX05BHeCKB24N0uwpkzVr/T0XTzY0J5OSy3uSif8G/l06XkxUOT
AbA5dPxFiHOTlrqz12jdZDydYec6oH/q1VdO4uqd6UFNCGJ2LN6Qduxbl7a3sYcyuYFCo1r+Etut
qvamKwv7zb/vTf7Odlp3Jr6tmzqftkqn/Pnvbp+4Mjl8RaIHdYnLaMOIod7WXHQPOIBwjMxEwmlB
FVH7XyBW6+bvP5TU9YNhcvm2RweUMClOsv7+wY3qBmiD0AFsg1kAGyDmrJsx6+DyFp7HBEOThP6D
bHYME5hCyXmvWDPqHGefQYnu5s9QxrBggyn/WMujdqO92oaIQcYgFTuv2DIAqwnMZIs4Jzqv6hIm
E/jXubLgESqhv/RYepogptT1vxTa/P+jys7WQXPWBdNKVMS//zjkocQtCI4w6FfFWyv84m3Qi4NW
mryFtVlzPxyZQyP693NprNas/1On/zqZqODI4wI2mI2F6+8fm2sLY0GdkbmTwSbG0dRYr5bEL7Mj
tFySXDOHOWMEknInleXELoOoGqUIPF+AWfkSnsO/f6O/F43979UFic5drWu4T41/fKEhxp2koYgH
PVfzuXQrEIZ5q10Yx6V3rWm0C2SgaAi0ERPOv3/0/9vf/yU6oCQwa/Sw2a2n6D/Ab0aieb1vgVou
3DH+CU254XFRLbi08WJz1kGwO9723z/zn9f0XxVTePdQFGia8t1/fOZoEgRDVY+3REFPpUvpcx/2
9cd/+ZB/XlwCEBsMW8/HI2hamAj//svEaEHvcanLNZ79XbFdjrfS2e7bzc8fw4l46Ye9MR55aaCG
62YQeAce+rt//wp82j8VDYHI4VDfQ/Ufz2AmIX//EjmlmZG7wgu6RJ79vH5JIpZfTc7OxHLr6HlK
aAsqNHGidBKbOb60jkdv6aXtAWVv2bDMW9/LOO8l+YKgdiFyQT3942j9McIehCLbZSygait/NBWQ
TKOFTMww5b1rXIp/pd3sbafY4vuHKuLsWkQDMdfPdSFOburcm2zcOobaEl+5dso8dEWDM0dTx1pS
NEYVJ6UMxFO6weN9vY6sM5aIDzgfzZBNPJprOd57K/pQZD+IOj3TA/W9WOXZG2hXYvNyLZzxXYnp
JAqOsoCexNT20yRXrA/Ne2SBT7Gqs8bTdZutcN+GLSU44+OwSs6T5r/Eo7ktIRzoEcmj1NnX9nTU
DXnzB5twvOd905CxWzrFGClGlVpaEGFDkT0bSXlF1d/N6bhvXe+ETQtDPXtvH5d+JJ8Z4H6lMnoY
6RCfR+uJmG7Qg0niJm8/S4PFoaUw/9cv9dD39FN4O8b0+2xOT6UmPlihsWuOrwlTGGAEu0qLcS42
/TtqOE9SA0NBI0n8anuRaN8571eTSmheksPv2q5feE7TLN4t+zEdT5Gvi4C7c6vV0WvlxQxUmg4r
WhvQ6/SUWOaHyEGC9+Xb4tcnrPWUMeu5vmmmdnXCB0njMKrKj7Uyt0Pjf1aTOMYLj5FMXjEpvI9x
uq6NMV2PO0IBXyWU/Q1lIk9WOj4XGRDU0sJOZ4BRwDtBQXoOq4FjuNyA+70ksXEqbVlsu6ENFpuJ
FUeyrnfxUrGXyapPJ0XMiTOUB4dlWkD7OxCc9HXsCEahyMmAYvUOFJBuPPYaisLY3XAkvMSgZ3aS
4i+CCqr4hrTq7pRuPBArBcdUnZ2yD2t9pG/DwskeaemDDScA7O/AfIpz7Ol0HEh0iiXx9poCmlTl
3Z6R0cMsUiz2VvuIpaW7VpPGyrfLrpbXntkI3zTZcsnPJEwBmwHvac5sTU/+wn0GljfbNT62DmNY
3D2pbCvUYjM9JCVMpLxu4DiTzIn6BYEiG5iXjdmBgOjOhTO7YbA+wwnUXm3UsaMN+ewRceZPVgwQ
tzrtvSu6H+D9XaR5GFx6WXbHnruNipj0k+6KF+yfZTDNBCxbjoXuLnueB0xN51oAvUtghtUPGuaS
LspvHNctZh2iso7h468CzGPO9bBh2oj7RLHu082ZbuRZhVTAXVwAa0W9mG/zBIMOJMKLj2OA/0xX
FlTed6/hZQjZq3pQo88UkWXiRjDDWJ2hnrUxuv7cTvJPZIpT1a+OTK1OQmksNMgo+0Kk6Gls+3et
HZ9GguOrDRjHMEXgBGPwfXK3sxG3P2wq5fG4JYfFq0a0CKrHS//SZDAPLO+F2fQaxnbphaY5I+Lb
O4O46c5wFVP82ebmBoDHXpnTwSjFvolYSbcCpBNa41LPV/AeNyaDO5MrRdXpFzDKU6G00MQaPKBP
YJjeNTRlV3N+6+f0Z1kZYVKTXivsOxHAQHnLGfi+YKpV7IAD76VnfPbLl5EY7/3SZCcfvJja22Wh
Je+t0ld6CXwNd51UMrnctlVPXHRU2DoaM+bLUSLRu/7eKJ3fzKN9isH9Rt8Vxkz1Q5Yux0iQqgud
vsE7WZlrOxbxb0dl1XPhpuKpJ0GIJMxB93k2krE4G9pQPcouba66lk77GU4dsnD+ZrM35OKf8zc8
ouOmaacpqEwzezEIid4RkX+BDj8ugwZ0AzSmGLU/Wu8QjvaGSWwdKyXfueRRFI6qu7tN7QXGZOHi
XRBJTgnQpoBWaPQ3StMvdc5OwQN6Q/VZvBFkKkjELsulSfVXYQ7Gk65nbYSu6b72qYb/u6XHoChG
815RBeAHJj/y7CmGXqx7u59xbssTYY8ZKXJlJBdxDubHpW47Jms9zkW1l0V7dPz0XA0YXbUuAlzv
4W1bIKGtZOVLOgwyHAvtwRu9ezeatAixPSL+gQKRRLzf4z47VbFhA3evDdQPlrZJrt6Y237ICdAA
E2tQEC6JKuVIIu+evLbT+DgP3YM9U00PaKyrv825+2WVHQSTyMEXKOkr2ZQyQt0yqJH+9PWhDiYX
zxXRM9vDhtetjQJLt2zmWn7qY9OchhS6Gtl2tudPpbGkSB1lkd7QquzfBlOHXbtOMfHr2ACiW6cS
KIpMRJfzbHcZdvwFvvcW2kfxZqbRTbFp0I48WkHxWI0Px6gtACkAcYimlCCcPf1IE/u7B6hRHnx3
NK74k/odUH1QSVoZ7WINwWILCIoqu5TuSnoR8ia5oJ+A1+SfGFCtx7kZ1a6OIvZdaoRQQUZqAhk/
LGinhWfWt3lp+49YFpIBvhFHW9Bh7TajFQOtvPZ+tn3pUvFQNE9TU0bHOM0eRMRixtKnq5cMqXYc
BPksEhOT/zSwvnjpaEo+KRNIW+DTmPGY9zMXMo3y01r/TYt8/sDFuCL8p53dJneG4O4eXtkbiP3L
5FlATReTcna9SsNs+ivs2+y9RMvXhvTxPRHqyfD7OkhGHoDpMOLQkMRe28H1PzRcgAhcaWT/qSzL
fllKZc/hTLTJnrJbaUaBT+WI3VD5qTKHv1F6b7Jmtq1xOQauqmBUKkJSvlm52trlUDyzFCk2tBV4
x2QUxZOPPftVn/t5fvFrmyiEB1VUuPp0wQRjv1d9IgM2otHOLEHM+Shd+wrL31ZY9MV7ZjTdM2Ok
ZGXxx4Pt9zlMWnu29mwfZIYcOPBAN+yUIg7u58PgNzKMcOvj7RseKm8aP5iLOdtp6Z+ZJS6UnON8
rPUIf3+U+94Lz/2bckd58oQOaqJeU98ql6O9Y4md7cFv7gpLP+ei+eLQfE54zLLe3DH7OqplBZdO
eyMmwCXdMdtJXBirvUa5B7Ix3u9BJNVDFIPKcqsGVV3oJH97Fe1jrsv17TlAVbBw2p8nk4copCRq
iJiInZkRSQKREacrG5iiA1g7ep54jHIgTho9IYGE2n+v3XlP72r7WAkVAhgxDu7gh3VaNEdGInQL
2UV9xugLOZ+TheWSbko5Immr/Iu3f3no9ZHWVOntYPl8QVpgdOYXYovV8t7iMkk8Y50IADcZ+9+x
I54cU2vZuqiTWWUPozmOAYr3najyt8z8ZavhkJjRZraD6OINU5iZ0ZJxyCS0AwvpV8u5AEF+XHRo
0fQa+adMa2KmVx3IRO9OnQyenjY/2PTUBdMw7SdQheEUM9JjlsHbMFUHsuTNRuuX5RUkySuFjCYu
QD4XCNxLEVUytETNe7cq1qYACLHEN0EEYbExf4wswvDOsqK0xmw51Axh9GMGJilsJNARTCsivfcj
M9d2sSg6Ir2xyYV3V0VkXdweMKM2CP0DuZKyBvDatKq5m8b0i7CTrF/BfsRsoWn8Ar2gTTKA4Szc
I0cBWqa9+n8xI4wT9oyCesZvpZIEjD6zo19pRtZTQ664dZX1WACpuOa4QJ71EXaWnLx70xblTpR2
9YOwx2WYKK2aKcIYLW15lBUr1VjkrzT/vlEdMm9ElPVry8HNXQOSlYGNKIcXGCv033hUPzyna8NS
7wDhTJ7b3up+Hv5UuQRJNkyfWUZUNqPbZtPqw0eVR2wWljx9KGHabYlLzwdymHIn1dwAZmXJOpId
2bZmmoHAqr0dLims00N8nyOgZghi11qHW9025fRomrm7NdwmtP5SG6L6uAi5z3nmscpmDF12uyrT
3pbKfawHxeFudrGPyxZSIPovPnCswc0TyOKgwroB022lmkZJt5+03vvZ4U1ExYx8VnProiSenWNS
DBTnCt56wD8cO37GDVs8z7YY3yioqJp9jA7f3wenpoeSLh6NeGYRhUvFch6fu+46Ni9zEgAx3Rop
L0tzBC88ZgA2/D3r6+awWOkj40vgAO3NWeRtUuDXteappzemQdYBz8xkix7SOVCt/0flHoiCrure
7RE7LcWSATKeflZTpMFiSsGD1g0R2Dkm1EXbCNGelTywmCHUpHIfd1oKDw9iIB6gwcCwlOvmpTbt
s9HXJ5Slb0YZAJTSlPS1a4eew/t6RJzEBtYMGzLh5CUmdcfhfu4BiGzqIXsuqpqiKvVSerjeMU2t
FDSKUhvmaG6srrIz1X2yfVCbKn+yC9zXZsXaIXKL4yDHOx2XLa1O8ioZRWBLzyfAu40OqK1beZrW
EdoXTTNRZWyVaX7JwnwVgB2emLyzoLK78dM1ZpOePUpAgQ3FnOXyPSpNsRkBhNRa4gFSLWys7suL
NvsUxMa4GKVteeFI8mTT0Uu/4/Y5itavg9SMm52VIQk4USKZvU5EpVHFrrj3SbcmyYcOtSmggolR
kaCha47ApQjW2GN/4cVnkrjCWeVUQLZMZ8BXziwccLn5GNPXG2kcdun+UabRBm7mP7qTE4epFKyF
alBHtsYWXVRXv5rNfeExisd0B4myA2Dhn+lOK48paxsy3myIMiteTkWTzmE2AHrh3iWgpTr/t5Vq
95KVeL8IFQij+rJa50wjnLrnNdrA4L7RpkS8fbSOiin0sWitE/hs7WRYscfNq97kbBJCY3bzZHvZ
nSjydCFDCNs+Hld/fv8wUJW3B/gJ/QQZ1STJvBBNHGHLtklzAlUKd4NGZ97KM7VcqioOcW/Oh2iI
n5lu0JQLlpPYQQ15zOniHQzox1QJbK9D+eFjJd8MWT0EMyUjqV1FW0UzZEsSftPpw3MnFd6KuL0W
Reu9kLpiKA4cZosvIw2bQqfIa1xqznD7NrX9dOg9wE0+iZFN3c7VQYlBUJMWHcw6/WkD+f5VjzYV
8ZTLnqZ8+alDaDz5NdigJPuU0kYGcptPrJH3RYcN2cWOdnTLsQghiLaAe5oXXDe/ozRPNgvP2LAq
rS9a/OiD9DojmBiNt8nohl42MdJrAaY06QnClrkxp/hepADFvZzT1GnazrGdqztPQ7AqD6Y9PHsT
lV3Q9LeDUx6Iah0IPUBnFM6ZYuk5EJHM95LHMcLzLRsi8h+y8W8ItT/0eVGbxfZe5974w7wRlldd
H3XTvifGYB/MPP0o0AFBvk5amPawFWm7JYuHb3VPUAfqSsbUhSTNwS8T3lMpg1BAvj+bFtW8A3a6
Yal/bW37jlItg6rJb61sSqpjOf5CEz+Fm/ERLg2yi7PEtAw0T/lA8g/LULE1+jXaMsALBjKWsAI8
JaNR/aKg2NzTXHUcnOyjN7k549F9qLlVL0UzPecJWjtMc8SYtrmaE6Y9uIHTNjGbVyn1V3hc9xjb
MwQ5iy9iTluAySqwbPPFEOmtb7ihNb14ZOz9Q3SshQCUnRsLBtsIQGpDh9bZmDr8uU5eKG4YMwnE
ZNxoevgV29w5qSDFl5PhTCqWiKWktK2jPzbAaEm7sFq3OZ7QgnkcbNbnUUgiquLfr3RH/h08H6pZ
5+Y1kcXz4mKPoE/4hTrg99pODhxFOMqC/zEXdyqcPlj8HmkMpUSTjmv2XFNOsR0UZIe591aCFyZw
z0DbgC4oZPM8jOq1mJF5tFY+ZlQlbkhqnjMZXyx9PJDwAO6xlkUlen+PIuPsm97F89unKisanKri
zW5JhSktKYNML98rXaC0FrdsSV5dm/FVkw47u56PU1R82d70mmX6HqtlHqRW+eGoInvTbcehplff
JRyYB6YFLZJeWZNaJOsRd9nD1Ff06iEzcsbt7KgL+1tO+NuTLttZXXVPe5fPHai8c4IWqC9vtmxt
6KwDU1K0rpk2GhqK0iT2jM1vToz/oW+xz5DnYtHzNShCSBrR6jZrQO7j6eaPiLN1oz8TyXyTyfKb
m5u29rrItkyhijCOyNeuzYX4TB6BwD67XLlQ5AxCOMaw84buYPTZzZlYUWqCVLiYNPaBzBRYfzHP
Z2O/S1R6Z2OYsiPCuOpp3h38vURiKuodE9Ow7Jz8w8+oHpBWAaKbR5A9M2IsaNoOLQczNdQtLqcq
+yri9gHz3gBiMt01pp6AiiKxU03DXTrYWotWXJEQnkZPfEi44WWxMu559HWVv12ccgc1qD3UKf/H
jIQQ5xhCl+X4h7rAcTHaShFIVd/AVsWeHdbCU3HSAptqABDolhmZdH6L7jTyKIbgQeQO2ebusfWm
p1CwaYui2yyKh1kfHhh5XWKJPEWBU4lDavKewIu/jtOoQqvoP0uyV8zJrL3uRCc8fRlWeV6ExOqA
xYFG1ksvuSbL4GPOc7683ph5dfCxZdREodePj4YQhJJc3FeikF2AX+GU++ObXscvdcumFZsvfGcr
3aZ6/kI+P+KCqA4E4tWWvJwImL4ii46XWJfXZvQAZVhnvdbgdhVpgSlv+O5IghHDL56TSt8X1LZs
VrSdWcvhONrLSeYtayhs4WtFoE1LXFttl1p/62ze6gTHWLGbaRfQ9o1UbhbbgbrnjebllF6vTYPY
DC12wdA1UGh0qGKThtcEF8ijudRTWDBBuuhW9TzLcYVUxd4hNtgQWBRncqhMEVILwj2Fo9m1aVsQ
3YdO4QlvqpIHmkXCK8H/3Vb6U2vzptvkZqqd5ikCEYv5wZRL+XMqDe3idnQWAFUKjTE648SDlONU
85MRQZSVfn+ulQ++lD15MLW6f07qwtpXDaFiyHS3NtORxyKB7pjynJnd/qWlIR6OW6/hI2yMnYbL
m/luc4MamsDTcxyotS7Yt8TD0dcSm37DKdtCG6tbnNd6dB81A54uwLnpIXKwUBhG3luss3r6qDsX
rnOs87LkyQmA2WIwA0eFum+ePSzjavlTOL0dAI7wHixANztFu8CGketSEq9X6mFWyRN9gwsFNvZX
kXnQVOhMObDkY5uvf1RT9E2sxTlKIV4XieEUNxbwK5pg8zJOg0QhOOXO+LnkOD+WxLnnkz5v6ZF6
w9bwnvrOsMlYQKxtGhyGpklDRma/yrgxQqOXt8ZhMaLbmUlrAzh8Q5vcbddOSIGz+aOIDY27lZ/v
dN1hTKYnpaXWUWfIGTqW+ZugYhYMpsEOOynO2rDw/IZBFOo4RTauId/JYbPoc+tQj2HmkzE9NVr8
arOH32E5DGW+gOSZMHTaBiv23pyyPUkPLC7oYm2EAZkQJ7sI7VItxbhbnIFNKFlgmFbGsUw4U7nL
w9HK0rBH0cGlx3pOObq3pb0T36ArfvZJdLXtMcYan7pbPFPi2pGWuOjCHzkwVP+1AgD8BLTOk8lV
QwbbWrFC4bZmcn9zXuVm4ArFuwEzXlBRyYdbo4HFOlavTi1GHrxAAol3DEWR79QiW/TWWNaB46TM
d4zOMMu9oFyzClWLT3ljUDtADxDb8pLljnBOrYDzFYOs2lFiN+0So2XHmjcHaTbXaiGzL0gth4tU
mPcK5h6dY91lw8SKB85xqNwdKdzqahGo2vkkZ4lrpKLcWQ1rIANFZTDY2rpsCLe9Bg6WnhPGj++D
5vwsGwLVnB1J+Mp/JSXNZeU/a6jnRfyK/nDzexiuVFNnhKd8eeAZD4rLtw/T2m+5jDTbm+Ro1x9D
DSaIBpaBmREhPmlUKi3y2PkNakb5KSJ/jxSO3CSKSyVsuIqpKzau1h3LBZcaNYoYvse9qv0XZbFP
yRfzUxuHN3+sLsCF4OWyTUKwmPsomDle0C3n+D1Kho9hXNjGIb1PJXUjxuK/ulb7PHLduk0/b5He
UW/9cKq4OxOWk3H7A7K5zpirssNodKttZ7PNtr05kFH9hlkl7IbqOGfRpR/078kynxQ0/caCHaYt
bbT15y4OINZdKdbc+y5lprYV9rSNws3On4qS0vO8w13JN/6DWfYKvLbdF9HwmI+jSU4mpxq8JBGX
2UUofYu0hneOFOY0+qEoc86HLwtI3CYZIM3hmY2kxcBtQnhqhruV/Cgt8pxoMyetAqMOyZVv9s68
+SVqf48zG172TIlWBrb6jrOOtxY0pUBLIZa59sdYJ0+1S/O1Dg2S1/M5RjxtzfbEhvLQg64jKBfW
tBU2C1G1tmPo6j31dHmSCu4uOZUErZvcJpQBrpojW5a9aNIfFDFBlsFLAi7OPXR0ceXWdEwM+1i6
SbL3E/d5mfA9tWujczRXO4n9it3jgi0jzX6Tcf3TkFTXJFh2Yd9Yj7/TaXKGOrXK2NZbrEP2KNyI
0ozYZtW+0BNNk4cxPgD+wLwrWOzZ5viagYxh/QUrJDF2bDbOfllsbYnKqbt17eyy0fE4MKi+Qa4v
dNCk/cXoZuS1chg+pemwIeh7+SRICj/zjGI6nY8pgHvbOOWNYjJP4niTWqS4SJch808wCAjc9pDR
tc750xZm/OoT3trlC4Fc2J4QUHt4WcdIr4JF1FZoztWrmdKsBk4ImxzjXtXjixh1Kn2sMgNfA4lo
C1i62g9OAxWc3XvqJRGV9u53FI/yua4QSDd94kSBVYgRwclw+3BYREhugJ+bQdh0kuXYqQHDtxAu
iA3cMVPgxggyxdgMe8vWfyCUkkpm8Q4+bL4tLpFpt9GNPWu677Zw/ZtnNR+LzTRHj9Jrl7REBjWI
AEjIGbygPoSnoz+lsSloxHIeAFnccUGEM1OfziZfZDWqeU4lfOY4KbnzwIbqOfZnq9F+mU3qbQmd
MahvsalNoqmvSUMyXPP8PdboPUCGIXTpTcJSK74Vm6XrENsvpM4fI5dFnFq+ETFFaNTgWxcbULFD
eIvhKdsfy41/9djYtxoB8OOcEAvI4jd3to+F3zxDdTiNkL9yUa+PSbreKroElrw9Azsq9gXPpw1e
eipowZ5v/cL/XokSO6NNEYt071dcaNHPbOFZ7lcQ3RppUY4tpZZipXPodp7pbA5RyR7tYuYrxF11
HvPkUOhaDgskeSD8QDQVP7RW47DNIic/JB0Jk5rNYNBn3oemaa+L09zgS8MvNJnylf3E8NEB/ExI
nYPlhu7CANbOfPixY662wmSHsfiPrBK2TFagyyTWc1n4OKaJfsVa9R7T8CXzkuVazWjQfSgXm/4j
2C8GUOTC7u4k1MzQLVyNBCO47IW3OsI76bPsr2Aoo07WoVR6k/Kw4tkNTK/klU5/0KKNYQKsnDjh
BGiRkW+z+Muulf1x9qwy5LyfslnKo6oRyLNIu6ohO2m29V5WGEVbzdfXcov7YvXDRZuzT5V2r/Xo
zseuhS7QeFkMOJYSoEZ0T25eUZGb1EHRJlPQVzl3im7vVLN2eaGWMPOzeaVG+A36QZ51o/9YKFrb
4u5lGxnx87ZUAyoAFlDnqihzz2QMd01P2BHbavRseAR0ydl8YKbpA9bc96wwdmPuRLh6YELrvfY+
tz3fuCflaDBm2cxkKtkbpsmeo6Ey6IrZB9ji34myumd7gODuVi0P5RwaMIBFZoYTa/uK46s35Vlk
WJstoE8BLLB7Sgvfk0kGAN5ySyAUcoARKDz7wbQmbbu4ecN5/iCWdRXSsu6uvbe2pN+lUWxXiewy
RZe8GSUKBjOnGd6Enx6LOjExe8mTQ4vgcYZcsO37/MUdzce8dODN+4W57zsqBbsxRyjBW7T63fuq
YHPfJpFC+CUhGzhUU5t73JgmIDB+U3zm3C/+Lm1cHM2eoVr3Rhk4QZaRQhCg8tKY5/MAZgt11SPD
fi6SVe3S+7zfWjjeqWnJS2XezEIX+WV2aj4Ksi+pGQ28StDIXk9fJhOBMpxy0icnpv2+Gxqi6oJ0
0MEuY19iRp4Th0q2LIfmL9d05zrsaqNxQsNh1xSKcci4GmZqBhYvrvPbkGvl76FnbaPJhse37PhL
H1Lhzm3oChZ3BG1ybsjWZ5nBNirL/ipGqN6qibucdhu8RdvOSPv+d1m0a5oZR9iBuPqi3hVya8FA
8A1xlKMf9936z7jDeFlZcz6jPwvWTZU0NOsAthlwCNrfL7u3TKY4GSvzumX8Gw31/5B2Xst1I9ma
fpWJvkdPwiQSODE9F9vSi17mBiFRErz3ePr5QNWc5gYZe0/1dLSp6qKYQCJz5cq1fpOmV0PgdNUF
jSE+jO6P7le/yniuwe5QDfXBuv8o9SYaX3qj65yXAfDJc4CSari12Ak8liXss8knSb3vej23NsaU
xtfYEqsRznqC7QBUi/FatG5iwR2l0LG3e98styCCIW2DxgKy4XBfinF5SWLxIPWu2RuYiVa7rg2c
6IzTc2DeJ9F7u7hCt+fWdSzXvYwn4bRfyfrCfF2D78zXXkLoXPWu02tfojosxAraEHdXnGBsQbEh
oAin1VNukj3TE96EIOy3FrixGMRG4ZGdVea0xzAQSL9X9/oj6nEuuljso2nfJZnWlKuubsPrwlZa
gGpzj5+oAw0w/UlNBgnegNoMKKPIRmBjhVMSkuxUMLPOu6C1HkfrIenL6pOEN5U+1OhokVzRLx7u
8pTO9EVtgbrfJCVugRe+5YUGNlXw5KiN0PDwiojCCEowGgoxoxjkdtD77oUqVoZigUKi8zroFFm9
EHFE3VrEhrjX7VF+afwKBwITSR0dBCAN4Duj0pIMMF3U7xwUZGiIBrUOnKLEY7udsaMXoq0DqOVe
gqkYFckib3Fy6gwFz4O7hvFJB9He3dvoVVln6MzyZWgXA3ZtCwf7CpzjwYiAxsUMZUwMrv5DMXYY
lWroqEu85LRPYUbufoUwrs3vgsV/mYtsMs6lZufqZrITDhHCOuBoV8+7/iyeauCjosMjgqYmaIBV
iMA1fpOuGTxY8UQZRsR28ZRVfiBpmSUTXnGicC4j8D0/tbFoOTeReDqjsdBfgdi/jgwakOhia6BO
Oq1r7tIirTGVH7C7XddybJ4mLbdIF2IAbZT6NAD9fj1BxaB2fdEh4gsxzvOjXVpn2ETVc9vSmUUO
woTKMyJ5Db1Z8BEZCZH0o7BjLerpDxAj+o8w4mCBJf0KxyS30jaW2UjruZCdqHbc1BDTM+IoHCDb
dEkFVJ/ZuU0JZXMZsvhtZvWU7bMQnPe6nz1i9xGAXvMcP3rjM3JNfIhwUnA8gn4AqOPXTosThuNy
gY+MNAHZFzWdPCucEGZDa2vDvbSDxzgcAOcORo96DPqNvVFcZHba//YZN77JKJtQbgsS7i2VhTQh
12LaVbAzrceaegeuFHUsm62BTusEOSJEs4gyZvCihhIpvSziZGkRfP6eotB7iwhSfSstjaoOqoR0
5ahhUWPC6+UJhx62MsIemBIMOCz16PGYyblEwcveRJHVvOSGAea8GtrEuO6A+p1ZSQpRZ7JtBQFO
psihOymGnhb6k79SgRbRRRtUMSJHygTARfKs1Wtw8vRfrdBgfgGQEDp1cFXwHF5R73YIGH9MdXAK
SI/R+6hmUPvoDe2GolR5A7eZEElr5alB+ScE3lzbaPuXcXkWjjqfxS2GEKyt02iPEtKQv4lM0zzz
zDS4QiZa3aJBgkEi1wS11gEhlLsG2/ZHHHbajocVITQVDflsD8sGxAb0W0oaFMyLkmrluhJZunES
DH/Pc91ka3ZUAVGyLCmz7W1s2Vr4oH73CWBW/gWwLSGEylIdU7Ww6vHMFFPQbKbeJz5yj/KKdZqO
5i/YJyZSWBU8wSaM9W4TeaPmUqIAzt2GtPOo+2TVrsCj+KoKJ6dZuSgpnWM2332xOwcYuy51zqFq
oLic5zkHbu7wnYbc7r9Vdh6la9tKHbR5yTRQz671+joYbRzoEvISqAi4OmOj7H8CX8Mfs4gSsF0G
gS8pjq8unlFeJ36n4I7XWHVAt/V6HaauE80qV/5ETXNLeBmqXZhBH1uN0CqRO2vdzt4WyN1FF8LB
N9IEU0IYDWrte4Jx3dc6wiwCMbvhFqqz42zI9BNMxSI0sHu9Bu0pNOCi9Hl96yZubWK4LgbL2xR1
7vwWddHcdC6UMRLgAkxUzcFp6iNCT32UOl+7fCgegUC116GCu1yVLIQ1DAXWElrTkFVDv7YfavzD
0DrpFTQ+a3S+e8h6fgFhx89mBhnErcN9K9gIAjudF5TB790KWyvqVip59IL6ymqSutlyFydbr5vh
MWvG4IuLpiiYUpVaIE3iIMm+18LI7hD3Ej9kAuog6dr0R2jPUm6RhLaN0xDXqWYqqP4kbXpP9wS0
ndAKNDO6XuSruLC687qt7N9hUZBIjYKsBAaysaMKlzwDTQ3gIUmUNr1+ApqDn58wNz3aog9tUtba
mUWr5YYqTLc1+qLkjcygv+e++9gk0iBYWbMnWCPH6HGsvOxX2yXfW0W116YSN22n7p603781OI3u
HPqG8WWkKsDhAxLuqEq7EHEru1qXdEZBmMxMXVUGt2WQt1dmjiMAOqaRAkilNTdTmGDb2Qd68IKS
OvpAiVXnT2EScsGcwPasafXFEIA7GLZCn6o7YBLOT17bv7NMD4BR4+faFbqO4qlqVfiSgzjBptVq
XWfX0RamzUdV2trA723PQ4eyOdmAFu7wb24H4ISCpR0lFkeaYc6c3KQa7RQUy1TdRFwrqu0EDnrY
J5Q32FCvpIkJOfV2b5qjSwkz1W8Ne2Jdku2x7vUBQ0YAomm0Nh18jSh+u75xoTWZ/E2DXvuk+0lE
UV90lL9f/1yHcwBiw/DRN6AppkvQXe63Nmz0F+xJifOU54r7IGjR6rIbs6KIAuboHIMmYkY44AsI
k9pkGWNKHOxND9VgCjYA+usIw7FVzgkN5kjyY2LeT4mf5eAxDbTBDEF3v687iofgHcFdlVxmfG8g
4Q5qv+W3UysA9Z6jnL7Ooij+UQGq2aBxLi8FumI185u4iI5QGLvISs0hawWx9TKMnVnvmlYmGbIy
ZvqL64V3ncM83qhwGHfCV/EmQsJhTdpAK1BNlBxXg4jRUk81NGCBukq9pE6aRQi9Gx32P5BzM7x0
zeRHn3F739BXgFc0oiq+05GqbVDud+3fAJUNe2X6uv3cs5EJZTiy9ftMV7PUsaGC4aE2lEELz8RA
iFoPHBG3F53xs3mdrKaZgumZakryzAaWgBG5iuC3lTQDxVfcmCAM6mgnZeTPduXMUpC4dXA1oLjF
XzreNVjxWXoV2cjMdYfbSqDEjtwOtl7orRk2MgNxmsMrSyM/c59sB+ErWObWg5HTOB3aQT4Htkly
mZJ1iVXEje6LpQ8ZxEY0tqCBN8FdgK79DQgr466fbB/JmgbXbnoxgOfv0I9BXhLXLESzXM0nRarQ
7bxTraubF2aDLVJbVsWXhJ7Rc+AqaAVh9VTloJQrp4x/6lPpcxqDoqbCa6PsmZOxhwLMKqwxlHx3
rQ1Vt4RPnyAeRFsfXE7HcsnGhP2D7iU/nud0BFf5hGuZno7VRYH66A1dzhcd5Y92LXzdxRajQ3Xj
OTdiDFsgbfBBsSjiHImrxrDOhBto1fbP6d+HLVhrKJlsrRCA+6awxuEWp98AuVOvYoV31Fm6S8tn
leLPIrlRqlfemzsfNddZrdXmLmWlVCsUBygzv/4CKuHsiBx2LpCDKK+HW7v0SblMd765YQjHIYW/
Dv+PNQxs/Dh2WZcQ53WxHuw80Jo1uCzxI57XCih7KI5SiHHX2FNkXNvou8XXzYhlzw6dcIm7A/64
UGU6Jij2Sn4JtE8OqL4Zh/gM/5XS3aIgIoFlTDgAXBtN38VnRTDw83+iAE0Zz75wUBLADNyJSwwk
KiuG7/kawKAZqFFSiepCzNObHsRciy0IJZIE5851AEQWQEyO+N/OVjKeejYdLZx2jTt3bokzMJzg
6cEraA0gtJ7KWnwxyZi7RAe8TsBItDFLRN4JH0/m/TUhrAk+4iltpri4pERgprfg09xo3bQgEtfw
Yw08sKSy3DM3sJsKYeMZD4lbi7ufvIzgNU7sC5DOSfyspWFZr6n92jRzQfewqsFp/nIrztPVAJYD
hZCusdW6bUiksDj3JrHOAu5VCFWGfMlRFEl2VYyDjpVBwtirSovxSNC0vPrMGrIpbOYIU+EFObRU
pjy87VemTSlpbViu/9DUlUcy0zT+RRFmIdQIuxbwrMMYNkdpGGNCywhc9GqaMqntAz2Ei74CGGg0
WNgVqbMlLYJE2JY2SCmlzel7pLrk+c83rCjE17ukxo3jrMtigX4eP52jL527L3QpOyzGA65/nMM1
kjahTFqiitM4axEIZJzHdoAYhDCxdLBUc+UGedKsuOO+4Kk9em4CckKfpi+mTZGTmD+O6RrhbUqu
sm/Eo59VVvkwgM7xLrjZs/ysaqAPAygqfq5NlyWPHVCYYWMSe6CGot74BM7CS7gnBghzUFzEJJDs
Gh6/2w6Ze1YPuvmNLN/5EpfeNkL4GgQZ9JoZzav5/r1WsPZ6P3v2Q2PgCEluut6C6GFy7aEUsUI6
27/3I7rYMM0a0ErNb6Nyv0IfnKUAJYf1rhHD51fa3v98Gf7L/5Xf/mGC1q+aSC95MVahT0np8G//
92Oe8u//Nf+Z//6ZxY9chy8VdLbfzdGf2v/Kb76nv+rlDx38Zkb/6+k235vvB3+zzRALHO/aX9V4
/6tuk+b/ajnNP/n/+g//MmV4HItf//rHS95myLrd/1qqWM3yUv+t1zT/+r/+2Pz8//rH9qX9/jOv
3opYzX/gL0VKJf8Jdti1dRp0M43Uhsr7R8SKouQ/BXpoCsyPYRj26z/6S8VK/yfuCSbmYJZuWZbp
QuEEeD67NWjyn0I3pTXLVCJmKf+OhJV+SK+V1GYV8EnpWqYBE1PJmY/6huOqAUYkBkz0A+J816r4
0Wy4oqa/6TaeJYN7Tne+Tb5n2XOiaBt11AdnHab8vNTa/YD3U2BUWzGM52+m769V9j+yNr3Nw6yp
//WPQ+bt/FSu4AbJOWZZyjKM+anfPBV27h4NWc3dtmhDU48HY9cjIrutA7SJQ/s0yfjdNFBcMGf6
OjNh8ykWjhXeBEEA/THcJ6ek1lYlFJP0hpMIsfEu4IRCYJNCNdDBWSjbFi2tPR+hrIdajyZAv14N
EGKA63HTEjKA+PhYF69EOwsF9qKG7Yazxecyxnlpm8URzQ/TFjq6VCDbvhQQz7BO6ILpM7rx8pvW
qsFHynEci03nOH30kGH7jIu0IUH6RTnUzN38JlzRsb5GVUazZEAZUnA2FG4VOhdmOX9NGIgxhhLI
i957tU6vPB8R+ikGvZN7brz+XqNDjcOB1ibWLjGCdoeKvEDBpTDtC67muKWHpcQqkipn9BlRbNNc
GVag2xsUf3CySrq+/VpaNr4yEeycHZcUEudcNwh0QYG57wYFjCpdZXJwAdm6Hn09EFxgW6hoc/jQ
kMuanRVYNGksb5xeHK+EXYlAcOleIGYoi3WYKvzOI/wT4k3m9+On2nTaYmtD4JMr8Av0KLHgxGsI
OSxioF+5+LLicynRtdfwvF5hZyyfWjAAI41Tx34etDKz1j1ln+aMflJ0o2sGnkrHVy/6csW/OfSs
Xkc4LkImDtV0QZmG/f529WI9FiYDRQjQ1SYMLdqwN3ZC/Q7WiG7B30uG4rzRIheYV9IacyGQMHfi
Gd4vaF13dMuFYY2U/R/y9ZsdVANudhLd1rezfyoNzBCfsTWoJyO6mFQWs1K0HqkgbxAlMEqY4vUJ
grc+07ffzIJUBjKUmFhCYzcIYnKhjjfVo1YhAysQMuvNxxZ50Fta+v1mhLhyxe0PX1FuUjsPmAF5
b+hcaUDKVgqjsfWUBP4m6OCDHv8wsxLFwSNJrikGT4RQvY6Y4Bx23kyK0mww1ALCVKB7ybVrIRID
MrZ6+g9GQRCQmhtOPLa11MNAzSeK2lCfgXXZ5Rhm9Lm9yTyl1HBIn6cDLU1bZ5nRKUHWQ6gFfb6k
Y+/lHi9T5Gg3uQBS79uqgS83iwdMjnXjju4XQrNFvu+j7l/GwYkovVhj755g8aKOnospGmJ90w8g
j5GK2OR1061hcK5yDKRgnXvjKioRTTs+wYv99W7cxZnloS4PbwEkQBe0/cVU0HiAGfitDPAQnsnl
xa6I/PEnVQSEs1KRjyekORan0+v4Bpsck3GTdMtZzLyWaVEBfx19lbj0d56VeusgkO2tGurkQo2m
/eP4+y5EOf58arDLKEIYOkvKWYhCoFeLVzf2MRvDreKt5gRqU4vCeAoS2LkGIrnn1MDcu67QqEjp
cvhF/UU9yGSGrh1/lPc7CCc3oVOnIinh9Rc7CEJcXUKK0TdehEIRe8y4h7EU3x0f5VCe4vV92aGG
C4DLxObKnhfAm32KYyOF4AIkD5iW6LGBAnGexYN6hE/rQhplhWNwT0Hk+Kjv380ioaJ4oRzLFKRe
h6O2mjtSzGc5ywLhnyhoY6p0IBSOjzIvzsMYZNEokOxcgwoynLLDUXJ08kc+J1wTVQe7IR3Kfc6d
9orqfPL1+FDv1yndSpy+5oNIQA9fJDWTE5BjoWm+mYKuv87cPn/WBkhnMUI527zwo6vj4330ati7
WIacT0DDWEwgNT6ZZZ0jNnmYl2D3tISssqdxPtAnOD7Uq+zLm2kkLBP0DJfK+GtibS1Ol0DZVSFi
34ZSBxp76+uv2MdC5j/g6ZSoMQFGR3vUKTtsGyOrxwiqnv1mEMIYr1JViPnGVA63vd+gsBJjnW5d
DyH0aogIGmfy8cddzAxPS2YNshNBHTxTlbnICPAptBTa1caWdhomE82Yb+ImortpIqV4fChjcS78
GctRphCUNQlSiwWmT+0ExmM0tq3doucxDRgG9p6sZ+tnl5L6OCvsATwE/ovJmomWp+9YF7qK+nHt
QLAFcNbEWP5QFHC/pxGHy86KPadZpwO8X3QvwDzYeW1Ym0lJD3wTNjn6+fGX+GC+SJsse0bEIsgv
FhGWUtEAYOFVF810rozEdC4moxovVRe398eHWsSaebqIZuT2OlVwxxCL2JqVAQY7Nsez1QT6nlLT
dCcnj4bmFGGEgxyU9yixUj4R4Yz5ix+uX7wJpDkf3BaxwF7szbx1BEuRZizmRfV9VJYo0UGy0nY6
ZZVp21Q6Oo1KoejSALLFOjI19BK1gQBRzdikyXLWTJUOmsWbbERYIzCFLW6we1khxL/ugLBkFzoQ
D3k5+InK9o505g4u/TO4qqjv95vj07gInq/TaOvYoQvip4mgz2FYozXY173gloKMQXONQB+mYgOa
O8dHmSPIctZsw+FDQX4hoC12vVekfVoMjr5NmixBWK61f+bYW0Ksa5zgwvTSchcD7rvKWst9bDmY
ThwRH4yP9LxEB9SSoNmded2+OZhSDt06jyTR00cPpDIvC8ANgYLRaIe/0tbCTsRRz5ZZvBx/70Uk
n2fXdW2EnxECU0gmLfZDmWlGmPVCbtPC7LY0L+pzqnVoYnQlgA5Nqb89zw7BymCSCSFUhherE1Eb
G8/R3NhC0ayu3NxMHjBayc4RHBNI9VDMojZuaHvLHaEthbOo//EXXqY8vDFXf/YGhXZSLWUs3tgL
Q5rZquSNgec8KJU6FXSrEV/pwgV7yjVTdVQhbB3udR7bCKqInDr3yja77KkMbYRPjz/R+wVO7Uax
5KgCMDnm4nDDTtw2tcq0trPrJjZh2W9zcpITg7y+1r8XuG1yLcE7k/IH/yv51+K1lQQsmhWu2M6w
l2llQKZ/KepAx1rHyxRiuwT32xADHO6OjXKwwIwtx9j3IkP3aigSGLJujqpCi0TJSksllI9cqPoy
gMZPMzcKYRnos6712gqm5HMdxxP4xpi2M6KJMcSOUOnQE49PnX44d69vBaGRz2ibc+Kz9AN1fQ9u
cmgZW4wDd4hykshGIJD1NrVfpmEaAMXrifYNoUBVrbSubPdNHg2YccP529ZTYeDXlck7y9Hip+OP
dnjQ8GTmjK6i2DI/HLS1RUBxNT72GFdq4yiah13jmJhUUMK5c2iGPP/NsSzE/GZvGupsiixpsala
FANqZWB7pDiZN5Xjp5sWD5f1gMbFie3z7rXmy4ItDC7hymT3LKIxjKEG+7uWAnojzat4gJVK5abb
S8Cqt8ffanHPZwrnsahg2nxaSeSfY9ebmJjQaxBTwVgiK24mnoqABD6pTXX14poUvByTGhK6KO0O
2ByyOTbeIvAJEcBoo2KHr4h14n74/u1J3znUOVnnW9OrPe2bJzKaKjN1hM02kWaNSMc09Ars3j53
KoD+x9/+1FCLqKDQbTKyhKHCIK+2I1WNtaoTAmUDE/b4UIeJyjzPFChx/RVc9R1LmIu8zoCb73ot
qKEJ6uQt0KrxOQeHcT8hwHjX1filxHSxTxx477fuPConLitXAH5cnnhoUoyB20WKzLlXDzH0bTqE
cDppueIRm4AyLBRaWyY9jq0d1sEVMT2/Deyw+tnpoHBXHQIs91NSGn//I3OtsW14B9yi9Nke+e2y
m7ACgGPUqE3vDC6I8mbCXqDtd1XonRLF/OAjU4pn4k0hlcI96nCoPvdzwBy22qSwAs9MUC7XGCzH
NyJXydPxj/wuUsJwZtESluZzhuLR4VATDKmcnc1QNa06hAEhYfjjqfBwWLh5XUoOv92dE16DcRaj
4BRU4VvhqQ3eikm0MyJdfjUxU74c0ogWcGcgJ28DNkCq0KtPLOPFyf5ncON1MoH+CeksBqeBB/XA
bxU0VrO9oJLeYu5eWp/orBX0sAN372Ps8UxZI9mlqkzOyfzD7z7aO+WJzXuYzf31JAaNBm5lVNOW
vQ+R+V7hDpmiTj0m1+jyxy+1XQ436eDUZzgDjjuFpeqT6kX7WNRtdnn8W3+woRHfZE8R81+P/MNv
HSNQHEGvR/cZJs5lqgnzebBasKdt80jm3+5k3AZfjo/54StL3bANYOf6u5PYzmwoyEOqNkOeTOi1
4k+fc/k9L1Ak/sHxOl5O4HGe+3oc9hEeII/Hh/9oJ1E6skkqdYqw9iKGtbEeR+5Qqo3n6CXUWrO9
HdLYu24Mo/15fCh9PuMOUim20tuxFqFZFCjOOckEQkMCAeAKLi/yqDb3vtaWl6MdVGcqhiXpJVN3
JxVqLQLr0a/ggOzrNh6D7fHH+fjN571Nb0DRFzj82KOFA0nYs9YEiMsNaFqMhf38N8nQ8P850jIw
an6WxRojZSCL1h6Fti0uMTrtGlFujr/Ux3tZ/vutFnkGChwe9E1kraAO9J/gpYMOGFPjU2ABErHL
aIuenbtOSoWPSx2a3XXV97sksU/dCz+c3fnGQG2Suv6rUvSbE7+lUGlxHKgNekHVZpJg4AxUnHaD
Tv/++Dt/NJRpUtfXrbkErBbLKvDqUU9qwpcZDNY+qRq5M8rB3CSUd86OD3V46/sTn1gvEg80W3fo
WxyuGTcpsPsYSE77jPaiBZ37myuq9tJyrXQ3haq5OD6e9cGO4ewhIFomN87lkYonCBeENudrllh9
oPjarAEnDycOgI9CkElX16aWRG9oWfkAwpkapc4omAvWF2U/aTeYrpL3CzDW1Szrg7ideZ1aJuTc
Hv7w8Zf8KOq+HX6xZAezVqqC/YvGB3V7kOvOLontdI8GHeAp8uU1haJof3zQD2cWOWf6/HB20GE4
/JKy8yGCsQ34kla0SVAdO58Z0idG+XBpSjyiQAdQh11eMLQwSQtk3tUmSoSzdxC73WOTjkijJ09M
4ofBlT1FgYBqOcXNRZCJK/ITOI1qE8ODGlAQpQ5ih81wlkBTyvDd2w5Gl+MJddbEbfGllGr6TjNd
zI6GqKccn90P9wkoqPmleevl7i+sCqX+mtmNOu6YuHOU11Zqutd1ZAII7Zv2/Ph4H37NN+Mtbjwi
GLGT9RkvDoBylY1vrQzGOzHHH41CadCmaGyT86v5n7+JaV7aabg8EFvrRAO/XKHSo/WB+A/e5e0o
85p6M0qT9Qg6TwV73p6CfevnalcXU7g9PmMf7XkSdXNuRkuuwYt3qQeqlwjjsumSsrrAqgnD9riM
+q+oMsI9zLH5oXrHnRnR3FLX9wlI8ROP8MHmoNliKWXz5Qjdi9QjcSPT69IMSkjvt5dt0OIJM8ss
wBy2no+/7QchxiXHonwm0UB613u3hVcJWB8z+8TPvkJ5GVYTNaO6zotvFUfYLslR7D4+5gerhTGR
wxSSaxp3/sPvWA+Y3ScjY/ohZkdBhMWzQHX2xE77cBSD5UiHDFWW5YmkOnuaxipBJ6LOsg1gvt8m
UjcnFv6H0wdkgH8BoOCMPXwVNMogHup8KQSHlMe54MRbiJDq66RaaBiVH9/1EVYr/8EEUnpzmDzT
4KJ3OCqZuGkHHaOW1Cauqbdal3FwspNr8FsWSSmiZoLLNFkKN+tF6KiNKWxTTSd09EOMRZKqPjeI
WO2cIJ2uCq1pHqMJ0l6ZIcioid7Yx4UxnsMAiyVuFuWpktSHUw0BC/QZhAuqm4cv3emJyFGF4LoZ
ZMDQe3hsO7M3yn1SjA2hO+2vR8sE4HN8rj8IB8zCv4edZ+lN0MGoT2kkTWojxx7d3KLzfk0z3BFo
bDkr2kfjSpkV5nqOxE9rcMIT439QswLhSXlIx7bEnZF3hw8Q1oPfJLgEbqpsiJ854BDZ0kGrmyj3
1uq708n+J9ScaUTOSuiPuZFZ37WENioMkQkOdzFJH+J5qujGHJ8a/cO5obJBiUcnRVoeZg34dBPL
ZFKFxgQ40qJnvzKaRLvhtuzchImmfxlaax/VDVoYhofQu2xnRTN7fITrYf0ChftVqcRba1FonZcu
nD6B6cwnQL6o6uGN250oEX0UE2jR0ZcgdM0QhcO5RCZKc1JLAvweMjQUfBWcI5trn4g8H61U16HS
CCqAC4ez+GJlkJV0PCO+WNKZs0gd4hWu8vodSobD3kVF0V/DYoE4d/x7vD82LHbGXCCmbEvutji5
0K2JIuVyi3DQ1VgH2PlsKxUkuwjn4M3xoeYT6DA2MJRJYwlgEjeM5ZfvIQ62LoA3yA9Zelv3LXZt
Ud8NyN6BQUm3sSmiKyjnKv2m4m44hRgz582+HB8wEaudFwVnMq/MN7sSfYcxxb3T28Sth/RSHJbx
rxijAAgerNabKDFgJgFytq9kBN8VbaP+QYP4h9OeWRdA+7NgsreuaFMg/9UUQbuEETmg1w3QeO3J
JvL3ouys7+E0FB16iZ7X7DghjRtn9JENwwax6re+EtU9qblxNxcmv9d+BwFTR2It36VZXVmrHEPn
T7gW1PmJDOH9QraEQTEI4BbLlUL14fu7dJmRK+a6Fcuwh/6oovuKKuffrlsyyozLYK9waC3zkKKV
yMO7yNsGFeQpJ0MLQE7dr9hIhxMYiY/WE7ZIxDe6hyzgeWm/+Z4OMEO3bhkJzGpxriLTeBLtZKJw
hIoWJOa2/I10+7bXpHmqJ/DhVGIrIx1bsqJfq8pvhjYaFCVSSdWYS52O4uaAlwPnarg3Eej4gmt5
uVd2Uax8ZIV3XchRWNGrviSo6VvkaFaRFnt3sN76u+Nb7IN7y3y95ZYwI7f4i0UWiC0CZxy2SqiK
1NKk7VQbDzZw0Ef6QNYNkio4lE2xnryMvqmhJo1F2LieHDbhehg0v1yndjv+7Togz2Rxd5kv+XNv
+fA7hR5sP9sd1YZVmd8kUQPxvO2mn7qV55uhnKYEGxL/FILmo8CGfTFXN/Jhk8TncNTKCNiEliQl
n9J+7Rsy23GP+qkPunMihC6wOtQxJKmFYbMUSIpBhS5esPL02nWpdG5K4SQXDnjlFVqc/j3hpr0K
nRANPS3okU1r6nTXRrLd55mD5W5aRvfoLxQvWPUEP7E3Frewu8scdUQrPBF83x278zOyMIBDsVf0
ZX3O830tKADQbUqZDLetrLQXCC7e9zq2oYDVWRiIfWEHw++WR/syGviaHl+a77bM4gEWqVjVZ04g
LXSl2zYBbh64T1MXnKpCvgsJ8yBcwEisdcMBr3H40RG2klgJ8ZbQTa5o5V3EiZmtB828QurusrHk
vayrE/nB/HUPjpV5TFCw3LmoK/FXh2P22CwFthYiIoOPJlRiP/UJexB10Jjeh5mvfTk+ka8gkHcD
onJPls0tDHu4wwElrAuhNOVtlGg95ER8uYlqFzuLMbKq30OXlj/gEkrAfbM8egmOcLYcOv4Q73bX
/NIkDDNeA9WH5R1mYJ0Fvsw1XHCJfwEBjw6okDdt0RYPx4f6cOG8GWqRf9Hj9AHMsHAQZ8C0RwX3
CPwnZ8cH+egj4kRn859XgN9ikFFZ3eBrkbYxUI3xoNgVk4ODliP2XlqLzwNI99/HR3yX8HGbZZZc
ggdwSegMh19Rq0cIh0HpUk3y6kt0G8drBUX8Lhl8TBymNoI/Ocn0RBg4NeoiVMVe43dIULmbznXz
nQRg9NsofX9X1m4H01kWV9pYeyeOy/dfkNMFUOBMEJJgJBaTi5rjZA8BzhwWWouXlsjsKx2O8/nx
CX2/9xkFbAopjktyqRav1hNenMnovA0ikOPKxWHEhaROxzaEBIufA3SyPV5OqGXkURKeWD/vb1xy
Hh1bQZfauSDFPPycsUbKiEwYrteuEd3gx1JjJp015aNt1ldGmeI+lJTF+VgH6kGVsfudK5rY2fTy
L0anNs+t0km2f39CSPUgWcEGmMGSh4+Er3tYZVXpbaIKPq2e5fHZgJ3ks1chy7W2jFxel5ndp5vM
wPTh+NgAI/jtyygFS0QSJYCyvoOE9jB7oWh0/jYwG+fSn1Ftax9xP4yBVAFfVBNkP7kq5KfI15Hm
4nY6QBUJ+0Sw8QwbnrmjVXBhZWnLfdYWMC4jUySfOe2DzzRgb3PPdFG5ovljwUaHjI1ykJllaxd1
VdrKuTaGWy/EBCNoW0wiBjPHFc9Fm/e2FB5iq5mm93eW7MSn1sQLd4VadIUEHOWLfOUiJhFvytrp
7BVtM/DSbWoCSioEX3+VVp35E7bF8DsDfX+FG9Nsnaaq6PPQoLqB0S66xGt9mKwHsxjz5woIzGzh
OpbPMlbi2uvUgENDgskLckGS/848LHGRx1dJggnSEL1MzYBVgLTRP1jBA7IRgapya7hQooPK3XiQ
ttd63hcDxfCwQdo8wT9aoQbAHdguWv9Kk8YIjF1UeCHPJHJ0HSdxDlSl/TwAko62TWGGqD0iARTc
ab1R4zwYxc4jDhlV3G1LpI+yNbUkp+vW0tHOROm7YDCyttIn5J3SShlPOr0iLkaK98OtHS0hqPRr
mRbeU+ibtDiQvMkf9QClDn3fqiZJaQximIXsVYBapeXN2vN6ELvmWiDgZ2+k3ero5yTIpFENEup7
gzXit6qj+YWWt1smaBtawwSJxoHD2rdx36xSOXDvn/QwRpAE8YBfnTTFXUFD+heiE+ieCXv2GU6g
nNYbBwbD9Fw7qd/vbEy847PatpB7mCbRYHOL+yB0E12zQ5TOHNK2cqy7B73OKOXoCcUshETkbDIe
l8h/JHgET8jjtfV0Qe6MxApFbjwMC2fEdN4NTB89el8HDdRMg/Z7LFkDg+xm0WDLr26ptFQUTWOF
Z0ZP6qDtosRrWOpmZ984cpow3GhFZUDNRn2wKujh5Fhuw2wKtPEn7QAVbUZkDe9Lk9iz0gNP3XbA
GRErRxap5AZggrvSZBp/GTOf9KDDWukT6aVz14xl8QAoAZXFqcwLyp1GhmhNUUazGudQzQLfSKRd
oXyKb2SvNJ3fD5hgtkLJUabhy9kYWMtBfDXYbE9Uerp+Kw0qOusJjvJ5WAkxC5XkFlJqVjH8oOGM
gKlb84voBsIx1NJ4MqHiddOD9HzxQOPT+CapCwYY7MbopYztVD1m6IQPOCQ7nQUq2EOT2WhDgVlM
MU5s8cgJfzUmptbR/6HuPJYjR9I7/ip6AGED3lx0QDkUXTt2N9kXRFt4bxLA0+sHzqzEQpUK4uqk
3YiJ2e2JycpEms/8TU+p220wmX/v6+rQ3mhKlt3gPtLkh4ZX3541LQe406EkwA2KKqZNHgACr+gS
Bnd2ow8fEYC2vk19YrxHqqUNMRcJITCmfjJLedsI2IVkKfe6hNURMgGW9VN0DoaNGQslHyXJxDIE
bGCM1s8IWWmT0c+cqIsjk+B2stZAQM81/XfVJlP6vpc0NJqDMJaEZ8qolbgpOZ3mWupQREfUj3J0
R8v8Gckq7UsjhWPgylWN7rCFUe431A/R8BxVZJy2ThmkEP0z4VO7w6uhxWIQgxS3aA1islrDHCfW
xKM5JKqHojGmT4OjTcgx3nRJGv0YRsBkmLSn8VNooEThoqBVcwEbRv0j64PyMQAqr2xa22yflDY1
Fc80LJQeuRg6c5N0CZZWgWl+VuMuQSMPa4hmO4ooG56pmmnDth90I9mNUah+GDCgHA4cCp9fHWly
9zOqsUDZoAARcIzjqLFuowChjiNG46a2T2sqU9DFB5rdTuNjdKqOviXhJQNAaYctTBLtIUgV6UZu
B/nGJErFHZPyuUTdOZG/lQiNdd6IzLiC5JLURpS4yHKQjOoRwrYafUyR0yhnY7gIsbwtRgGJ6dpl
a33rhyb4oiNA1mAqGvoITvYdFLNxkHE4S2IzlY9FqAfBplSBVHlJZomDHZuxvYEOAn9fSU3tiyr1
nX8oC7POjo3VY1AvA3dyXFBYPn8VQWDtO9nHgF01B/QCwkb+g40rhEIdoZPuLjUyUSOYRES96Rpd
+J8TNH7y95pKH+TQplOLNisAWv4Ujmnslj2Nu21qJ+KpswyUVka8O5yNolWN4uUl9LjPWG102a82
iYXYlijxIOhnNrgLdo44BGZkfpYrZ3pC6h1mAjeoPqFq60dfTQ05CUp1UCMekhbq0i7R8zz+4Uu8
Oq6iQqcGkeDQGJW7lFqtpuDgmExl52wsK5S+91LjZNRhKE1s0ySuh+2khtE38H7DAzrWIvnI1hbF
NgxKNPWVSPpZ63rXHbXOL77L9EqSDUxjxI9b0w+4O5zWmbSbqEtnIQNk/hQuXgenMgHAx0BJEksb
pPdq5KENRKq/RlmrfJE0H+msAG8TpKqJQ77b6BDd6VFSqxgoZjztst7qj4HpS09Vo/ek7NpAPiA1
Pb4YLVXSFr3BJPyq5ZYSbIqkyT9nwIjUbVX0CiLFfftbaNP4DF9acPAqPb61/NoiZMhHq5/FvNBr
CpHkuZ1qKsn73C/G4IDfI2JpRmOOiHHmWJBoevoNFRr1AechbD9wAC3az1odR/dtPmn11ikmTAr5
p3ysc0oELXEUSn6EmhKGSJmjuIKeaE84h2lb/1tVBI91IPvmXVzK5beuqDsU3GUlaXf92EJAtlG8
uMVzoWlnV6GqPSCkLOECiX0JOJMOvDLC6iH3pzNhwbOHeKN/0MN8+OTn9lgfLCR7EeGddIEsl6AM
ShjXObNJBvsan9YADfG6A9bukgWhtTFCGfPRDO3H70mb4wWnxRm6VT3rci9ZBZBoVMcHHap5imlO
FQ83vor7nUAhSOtDzA1LnErvUy2Mk+1E28YQJuzmiC3Ea0MNqT+EbZHcpnaJl5vsiPi54Dy2m76T
MPvO67JDPKrVpSdU1jiEBgLG3+txHIxNTwaPdpVU2jf40aJdXksy7EqEdazv+WAfZC1FXLzn97pZ
pqqHuKjl5kc2WIG8ixDpw8DEznz6FoMzM1JJEIxNVjV+xONvTTdaLApkmydJ3NZSFz6AHcsTdHks
/eMsnk6ZcUIZ3kCpb5MlMeGxXqk8Jaj6pTACUSaDBeBPRQsGVhIjtOZydngrguHWjm3ZP8QSwIEd
Nt5oD3HzoxSkGLa1q7ICxwkzjKpfejZ0f2y5IiJCYje7d6DaGG5QIw/vpmM8a3i3NgLhpE012vrq
hEfIMEDAxliMQp2rVEbQbaBqJvjXmVyc+PjxTu51w8ib3RizNHOSpa5VrV/aAqeJBEQYGjD8dS4i
LtGpWQ2aMx1DaQsnBYvEmDwGqcu6KG9Hqkiub47oFqHISqdES97ZViveG5NdbXE68z9FZiEdkXye
ECUJrI/ZhDAKurz+bV73+Nz2qKoUCG8cUCpUNyKX0cRKO8Drk7DdOEF81C2rz9dTowv1G/ilkJrh
18iIUyzp89XUT8JvZSTjacscFLPTj7oyKZuy1I1700EnM0Wf/4EAO9RREpq0h6YzwxUs1HkBB/I8
CT352by4y0KxNTii7gcE1HWk7TZoxXQfuWsIx/OxentifjLUIg+V0GGtkLV28MmVQi9MlOaTFKCg
jIdBfUhHiBJTWT3qhMdfr6/0hboDBB+4VIatOZCL5hT1VZXezPRa0Pd2yCtqdZcmSbWTkNpYSbMv
riRwZjJs0I/2srI6yTmqZHHsbGGIZV8zDRFYhI0JPKm6rbJ0Lg9GOg1M20L7YFHkcHjR9TqifqPH
Q7FFPTvlMKofnZG86frinefvbBCKGf8cabF4yHqh5GTx1WiIDV5o+YVnYyEN+NACuRuUYoOwSvh4
fdD55y/OOmVN0ANwSDnsL+2NV1/M6IQflqhAbvH8UnBXRwUuklF1vVNwN1yZ4LztzsaCgkQbRzEh
ES8mWOdB0TZW5mz9StV/C9QgxVZDBvBTgWrXNu2j/DHMtfRJ7SblMBSG+uX6XC/sTkqnxtwwUHQa
oosyrjB9wm68braaKqwvVQqtEU2+/q923N+SQe//mtBCwWjxP//jf6dW9K7/Xbdd/fvf7r+Xzb/x
lP/6PhtF/j8QL5obLv+zeNEGvc3fr6WL5n/8b+ki0/wHaC1qsHRuOGp/qxYpsvMP2P/AbbmAYXTN
Ohp/qxYBXfkHf8IhnuUpQJnLbKv/0i0y/0EV0OCpAgEG7B1a7z8Vm04+1H8rUf3PGkGU1Kmu01+E
AUKBHRbDYn9qVqrhJjFMt0poNBSV7MJMP7RAvv3PuEcXyucwiIsfr1bm79/weswl4Fmm+M07SysL
8q4KI5OZv74yI/TPMj9I7RvLfRe4H7/ePXz6kLzt4J2NsZiYM/Z6aRqJfZO4T98eA/fOd1cet2U1
9myIRTV2NMusmrA/v2l2H57uH9/H2/fT5pmkZGUqy7f8bKDF21bphCbGyEC3sPm2j+GWyVBQXesw
Lmrby2GWWjO+GipyXPBZEtwxyuJgZTBxp5D6cUkOCPhAy7YOBofWJ6VINjJ9H4mYdha5ptzgavpN
QgeI3sz2+nZZXKFnP2vR09PHfy7ztH/3ztkcHmrX+T8OoZ5uyAohpN5PmXnmfgs3j637QL62sryL
R5Udj32cSiBGLMTT48w39atXpwz8Cdl9qz0gwSd2tOZDxAE0za0CaY1NOO/tV4/Oy1DQnjQCIjAt
lj7/lNdDST7iuw55lmT4xWNgkG0gYOAJilE3wqGc2SaVvLJJ5zP7ekzUvjQ00DjQJB0zoex0zGRE
MjYxsYKnENDsSU9NAt+u3pLG5DcZqJTD9V2hLddzHhCgzbw9iP7PIF6+FFdqraoMmKHbq9a6udPz
2twUFL+3XSkqtDIr/9DGobNDeN26pdpUeo0iqJ84QQVdqhXfy1Kuy02roEDpl8AW0yjC5KyLCEGk
wY8/SmaGjruROfeWH5iU56PCC+rSPpSYHuyipreOUOyzWykm7KMBp221rqqwF8M9ebTkcGcmmsLf
Zemu7DNjf30NFo87mv90hOEnk9bC7yacOV3zos0smv9OABgllHEnSdN9UYj+raPQ5SKrQVcPQigx
xPKaA9niY1lU7dHDIX0x/H5PdlmvjHL2OR300amggNSmr37W68X3JlGNMdP3bevUX0obe12aDeJT
Z1qKd33ZLgwFRgRA+Iyhpie6WDY18bGGSnx9PwY4cCWM/HnMcBWyJ31NF+PSUCQHs84gNHRlyUQv
MuRHqULqqK8Gxs6Cp7FVokjZh2rorNwvZ5vBAYwzp6+gA+CFLXkLsUo72Y9Ccz8nZBiOlBCkUkyP
rq/d8mqh7UkWwtmbwTY2R/10y/k4XTStcDrP8hX1T14q+CTVqR79SX2Ha21qrPKT0/ROunJDL96m
mZMEiQc2PzgbeWarno5L/UmucJL0D0EAj9TF765+ShGGTfak09HX1rDq54hYq3JT0Ehr78PyctMR
TwTxAfwLhUf454sdQy0GWIvepJ6S0KGi+4AUtTcAbkO3oU7kj2pP1+qNKw02fIYwQnYB4oug4mLG
djbUWZtL5gG3ycjj1g2eoIehCF5b2i1mpMUO+c125WgsNxFYe4VHg/9wsag0Vk+XGcTgRAfSLrws
pxsQygaWGUUYrYBZlqfiZRSA9jTpTZhZ5uKtgBUWjBzAwqvAKt0qGRK4Zmq0+wTrxzeeCoYClM3m
4UDwAi8pNug7K+NgMyGzdnDLQ5cBxWEMvq6figsTggrqcBXLAD9le/GtYsqJ+GLlpSdytSBIaiYM
aQPk1CncVtxDb0M/8t7xpqMdBsxNJ29YEkE6u/DptMATEhie0nTSwlugrUh9dyJ9uD6z8w0Bx2zW
auPozSKMi5lNndQWoWGOHmjk+sHw0/ogQ/ddCaUvjQLPaWbkg1RR5EX8hfUaWuwZPhT086V9i6Gu
h8TkjzdPBTwRzwUVL51kZz7kr6KipmWzOVIsPLox045SKf7vcRR2f64Pc3ZXsFrUDw2UzMFNoS54
Ogx2E0OlK6nwJPbkO6ur/DuV/vh9OdoTulHD+PP6eIvweN4MEFagQ8xoFIRmlofJSMugG4vBM3M9
+GDSvtnhgYH0Wka3vHJEsm3LVsVP3TePrRYVK5/ufOvPci4UcHgXyB/l+c9frWrCfUkjATuexoik
nV9GyJNDsKJ7WZn95+tTvbBN0LLj4UbMDpShvsyDRjlL814RXpBHiG+OqaOihSqD2bg+zqU5acQg
VIPRsgNKfjonv2y0GHXr0UP3MaeHIFmNZ+dNpBwKBiuO10dbpsNAOVEz4cM586sKwGexY5qoayNL
SyWvD4Rm79EjrOz3shQUX8D1SQ8ofWfNM30s+1H4tv0xx8TX3lUhzT2XsrITr9zOS6Qpvwd4kwFE
DVYH3Pol7jgYzFiPhSx7AevQ4+6EM89BghKZ7rFFnJvt7Wg0u0gl6N1yvcvKHpJPX2ILqJbWIfGH
Nt+nBuLj2ChMcQqRCoMwJYjG9yrshnh7ff3ODgA/l1I3WQdoTI7AYvkG04qBzUyjF1Ph/5X7MH42
oUo/JkQ541aocDeczG7uO2sWcJFHsXIbL0OieblAoIOAAg5twjY53S1W25WGnlWjN2qV76q5o28U
0YPSzrL6ye/16C5n7iub5myLMiiVG1Q7KGWit7yYNPJ0QHdyafSiKO6/JU6PaWDwYs2O424zrbyi
F0cD0U8BEWIp9JTTKeL0OICPMUYvR8oRELyFx1kAOAQHXlVe2X6XltNG8Z5Ii6NnL+Mejr0vOno8
XtpKgBpIubimx6jznAJCQQF4YTegzq6vnPmX0OZ1Ajt/Rm4WSEEo7XJ5L2K8UNFC/LGG0aMBVrvV
FKbdAayJ/16LbKGDDMItfez3ZWklX+VAlO/0wdwFOW5u2owkSoc+uldIW6iVp0H7Rhb7y5kkDAT8
ZyCGTJR2+gWkyJJS+icyUAPI1Xggjo9pF0jChe1W34JYW8tcLn0GiFP08Amh5rrF6YC+hYeSLDLZ
M1IzBa+WO/eVhiFOqVfBrqs1/VAIU3obiP+vWXIRUtwEzU+8cTqojIELqtPq5FWpSGeDML3eGb1a
fVIjjMpDTQ4B7pTYe618/Av7m+IF+P05xqdIu6iSI8FOUtVGshcJp4S0E4LMQ264t3+ZfNyv1++r
CysLNZJAZ+Z9EyksHmxpcPw0sayRJpUssYvaNHWNyOweBEa3O35H5/pl17w1kJvfMSJGUJoGfOil
LqvZa1jVI9HoydRFS7dW9KrayCK2gt316Z090i8DcRvPCzlrO5x+QzsMNS2louzhhtxtSagSJPDl
buWLXRqFfgpaWeSiRMCLYE6ufGtQMNucBRyLfmv4tFW3imVk2cpAyyrvvCehkVFOk3WQpmdiL7mZ
OpKfSIpX1bI87KZ67Kpt6ejBtNGCefkU6sCPDfx1eysmmh1YoqqYo0ghFLdNC9IUA9vSSCIPkoax
1kC7tA5E6HAD2L2wXhbr4Ds4mETZjGgBjuBsASLM1irI0q2VFy4dkdcDLT4ruWoK1o+BjHxAbnXC
Z0l2y6FKIdVXYL2ub6KzdJ8rTue5xriDtI3y1ukmqqq2K0SSc/tI+N4HoSZ9NeNWPTbDkH3KDOxe
oxrsiIOa/hqt9UI4gf8V/HbUCTWo04uJjr5Ax8jiLhgzJ38E7d3Km7pyho+8C0gmp60j3wEvG28g
x5YbvBjLNVjzhW9KesfcMbsgT1kmKpZadJWD7YtnZpilurncNAIgUlM6K9y2CwOxs8k/ycWR4VzW
iXFLml7Uvzw5MGAKpeB8sZPMVmoKZwnRnD/SSbZ5W8FomovgodEQj3AG3/J8nDyp3WdigBkAfO8n
FxHaAUhG6U/Xt8+FzQrcAP1pTgZ6hC9oj1dJiZoUIWZyqeUVkrC2NXCunYY33Q0poL+S/1yYHeod
bH8iZXLy5TtJZIStc6volKHb9luWBGDnHF/qt06VlbmL4U69ppyx7AfNVxIGG2zQmZIIA3yxRY2i
Lke4DbqXqVOF1MQ4qaC+qix5XythdTuJvPwYVEH3R281kbnmFCkfij7FS+L6Mv+lcbYImsimKTcS
J9BfXia7FOGNDPl60+vb2XIpGYhG9q3SVh8kOdBNPDFrbZbNLdv4gLDojLQfVONnGyDdtlex4I05
QXkPJiqyky9xEFbFtuEFKY5RrAL0atM6tHd9rLVf8jwCOB9Fvhptg16PQWTmk/+pwFrtqyJF2YMc
Dk31pE344XpOogzvEJsTs0mUZphbAEiZeQD755d7KY01bTOqki5uw6TC3GjSa11snH60YmDomfKr
rvv2DwFoVdyFqjGbHgo1+VJJIXaRTtZaFhrUTfHR6HrdcuNGkgG7NuAvd4Xa6j973IbHTST7beZW
ucKSiFFynmZe8rAxdJxDYcf2kr0fOBliI/XxUIPI0vx39If64mOs2XA8LK13YJhSgzPQHK3AZOsk
gYqbVbbq76ZcH74pLQZg7+Koq+97YeB8aYZG/Q2rdPCLKbWu741fyPZxzCIxbmvHGL+0fYkMG6i4
2NWaSXnUolj6jaWa/tNuWr06AEQUH0xEk1Q+JgZ0OJqrzrj1EzI7wvDB0D5giFEH2x5k8Ic6kiVA
1FPrvG+bUlFcBTW4n2HeDpbbxz72lzIsBI859Z+LrjP8d2YX8HoYZixXO+xdswf8X0tYAdSzhk2t
CfzWhJFn34RMS+KgNXb6eRCg4Xd+JbpfutyPgdfx70jcTEHRdWNgEfMTmVHBfKoyz2/DDDtxOAoD
7AzEWGmJmHqnRq7f8YP2TRbYFW6gZKUf5Engk5rhiK1STx6wxrVTULNHKYtHwJiqLFQ31HoQ/0EW
ql6CwaZ8GFSn8BF0yhptG1QCWYGhT7SfhREYDpLQirA2UDT67MaWyvT7kHXDT0LI6ThayMO6OTDW
wjXUqsZuGlO2H6h+Fj90DPGUPajJVN7gciZhMDja0pOEjQxA4CatP5SEEUQRnczPYJ8FO1tuhewa
kiYadgh4/K3ALEXfBTySf/69R6t0wHZR4/ls5n/1SPXTDcaoXJPavfBOO7xz0F9nmyFKM6fvdKyV
TiX5je7pQqtDt5bTKkHueAif6mAQnRsYde7V4NCJafvWX0v9LzxgSCVQRKbeBsBs2V7JNMlH0LlU
vZZr8qGmY7HNUnxRr19z83W6vOS445gf6SFtnMUkh7FrtULLVE9tpB7SAPHBDGqFoo8TKC8obmta
av0IsXEv/lwf+tLrwvNMX2yWV+QVPV1fvSuCOVRQvTGNK0yAImM8NJj1fjRK2zoMjfl8fbzzqc5i
kliuIBJBeXL5svilD18pFIY3+VkLGaEHn7pxKlF2t1KCa60rNcY07ENgsWs1hvOtNCvNMjI1RPpl
yzebppMSVRIuHOUYxM6uaC3tB0hqOd5UsrArNyusvNt1KNUiiRCGzlrueaEMR+GWVt2ctJCbLRMX
DHJNfTTj7AhGPQy83rQBguZRjjWchiFsvmtJ6RQgu1GjefQBSmnf67WWcf/L7WcIh3ny5rILrTxq
WqAFCIHZBqdfP5GiSgNgmhyruqEP7TS1czs2inHT40/1/fqXP99pjMVZdmiz4Qp5xuMLoMUUcpoc
c/QkodNFyQ7TnO4+1AXaCjY6+tfHO99p5CxABlhyKtfgJk/n1veRjtX4ZHsw15MDiCDbBZ6c3Wvx
qByiJlHcET7Lykk+jwsZdLZTkpkjcIzFoFCVwGYYmuNxc6cPPORQL0YT44sOMPT1+Z1fTYjccmGw
J0yYmsvGCZ7zptUajeMVRqnuJb1Lbtp4XOuaX/hqs+jqbI/Nxmf7na6i4k8kC8hGew6awjwhPmZq
oeh3kZAFp1QJV6oIC8cF4Aakmjb9NHqDHBWq8acDxsOkiYGsjdqwCilGC22uP+oZWnU7iEr7UFQ5
GtGiTZpsI8BTAhrHUfldI2rrfSTphebiq01rMfZr6dEfrSbYKo2Wpfexquc4aWmYaB6a0mg/xHLb
+w9WPurPrT9C5A8IhfbXP9KF/QAQgGyP1h3C9MtudjSqhJZG63uDrM4EJAUxs50Gltlyx8AA3/4v
DDdDHHi0Zh7vIhOSGhyUJ5A/Xll19ujaOAhLO6rG9aOeZoW0kkNf2IGzBhcCBUBc53v19FNVoHUl
C48ur80awsugN587M6vfRrueNwSj6DwVyAmhSzCn069SLaeeXcDS0fcKUwoJRhIt7j7LAyodKwNd
eB8wg1Pprs5eH1yIpwMlkOcrUy99b7Iia9oSLqtEf3azqZsODzZsU8UOuhFM7HGCFvL2LzeXA0hf
2fbyjMd8PUvI3giZNKrvyVC8HomIWvUpibX8syrVevn49sEoDZLkkcMCGFsUP4LGDoQz9JInYUzu
9lWM8V9RVfKxV5xo5QRcuEDY+NR3aSkTZSwlFvANgGyjjBIq5E4GHrltcbxVxb6txx8jx2PlVrxw
69OsAPdJJY2G7/JWNOS2HZxMwfcdBMw7FbrhFnvI9K5Bdd3Ny1461kpmruyc84oOOBVK+jzvlHOQ
Qzj9eG2P3Qtvt+SpZQYDJcjk0N8kldIYuPs0Azi8TJiOq2EO8l1SffugNs2ov7m0jcQnmApAMyq1
pWUBP8kHMzPMTvIoXGaKF8IrVzZ9YCDlq6X9iL0Uro4NVtJj/en6drp0D8CPR/12riaBnTmdPkcx
7Lsmk7y0mszbDHrQJiCdXZnfpVEQ6qAzO4erfzH1X90DjYSaW20XfFlYuBYen76kweN24Ften86l
HWu/BGi0vmlQLKZj9lhaG37IdCyqSbHTlhsn6n/hzochdZCtgW8vPREcCzQowW2CeVoM1zpRnJb4
f4GIafStrhUN7ScMVMYYyvr1mV04HPTQ594rsLSZmHD6oWwDHKrapb7XJS3wsJkb/kEOsZHZJlmX
gUjVS6YHx8V5+yXAfYqqBLEvAnRnlwDKoXk7MccOd1GPsmwK1X0yP6c99RmKrW8ks8xvBms5G9TS
I8DWehHXGilF9TmZ9FJs9lzVV+CYh7ZG8bFZEyq+sC1psnCNoug5FzkXZ59WPi4WuJp7ZWxED6ma
hzed2a8pE1/YJHMIxsSALrL3FxMKgAYILFuJipJ0uLWbGBfVSgl+O4GRb69vkqX41sviEbBAKOBK
s9kpp7tETcsau57Y8WKnKY469ZX9MKpY6dayGSBxoKfbtMUHKw06UHpN37slSvJfa23CDhe+9Er9
88KzPJvjcaHNp/8sbUspbGT1ML//TZnQKLSLErJb3d8E1NE2ERysXVSbRHw8aGvK6ZeWHTFBDuV8
Xs5axRHwMTQnGZteSx3fCXMADmXnOqhcJK6GN9qUvKz8LAvNtcMFfpaMR1pUdrlmEC1KTnkMzUFD
ok83xXtRjsaauueFa86BNTS3uKDwsX1PP7OA6izsns88WUCpFXTT0CaAvO8DvoA+KK9pLV0oKhOZ
0hkEpKzy32UsDF1WpLnRYqkO6Xtys1bVsk0HO3DajQh8SHuz8IP4ljJ/kxyyoOmLHcylqKIeOozp
YWWXX7oLaXXDqWNX8agsTlQs9EaPbd33mlhk+sahCFPd1EVWhO9qSLGTG6ax7e/8SeqHLSoqyW2f
xcNvczS7pxC1kdatutQMXPjnscK7gFLDQW4762akrC7czhfYxV//zZe+2BxdvJTm587k6RdDrzsY
5Cn0PSeu69+lo0XPcpIUz+Dl0hG3595QV+6C87NHKkannKgY76AzPJTFOTdCJbMBBUzIgOlNrzz7
hl/hDKXDJN6hJ1knW0A5+qepaRx1JSg+v1uR+aVFxtOBH81Z8tkZTeJg92ETV2m1sxkCM7b2yQDA
b+V9ujzQLMkOzIbLZvEwhiB/uzawLQ8RKfsghVgDda2+Jhp7fpswHV4JAGsUW9hzp9+vSYPaTIqG
UbB13CtTr2+zOg/34BKHle19cUKzUCEmNHMcvNgq2Px0IThly0t9QDSoFmZeqfbdSjxxcUKEERQO
qeoQlZ1OCJCtPDWjacGrrPNt42B9WPeydrSk+u1REmtHKk0xEsGxMwCsqgVGNJSCUj9XxcbG9QWJ
+nDYTPjM/iuzwmiRfhP64zDoTmeVZwTYKFFZ3hQOXxXAQgCxRXOwk1KsPG3nB3pGWEGAJWamG7sM
2SO8MxM0xSyAXQXKBYhp7+UsEZvByVW4Tprx5guEOZEcAYCd/YuWtRU/1NQcdJHt5YUp3+ASnKAM
MzW7XGv6jWKKtSv/wvzY7Vgv2zhT2cBHFyuZ5CGBQ8v1YcUyao329IG8rWruUM03fso+XhwrmdiF
HQkHYpasnr8RAPPTEQPR1kmH+oEXSsgtRwUCM3TwscUqx3Llbrw0FB+O4IBQUzmDc1lt0YIf02xv
yif7JjTaZksLaNjmet6vDHXhNFM15CDPIdAcAp7OKnEqDb1pZqX1VGkxUUgw0ZLWrBMvfa1Xo7y8
368SLE1BLLkdG9vjaAC+dNSRnt/YP442ylxDZpr/wm5k01MRt7jaCXpOZyUI30a6uXyrAlEUHbHH
D6OJXjKyJoic6jEqBtffz4tfjIIpPnhEPWelRcnuLWp8he1ZvR/srMbp9iaAPLpcwxqbZP4ipx0d
isBwX+c2OlVgZ3H/dkbcEBDkrGUtq5u2pDGV6OzIJJuSzSQ02UNeCxAgTIWtEdfqr+szvRDDMz7w
BKoggOvot5yubVvgHKyZrK2wYr30IiVIfjvV1OnbJLKtdJOpZlO8H6ukRvKnVq2KAEhrPmWm2tyU
lMjoNosQ5Y7rP+tCOMFdAMITnguYqmXMlddj3NWDZlF3MsbSBS+g3Me1b33vuqoRG9rOziw60Hd/
kOmgBXx99EuniC4XRBdKbDAJF/stm6HRlUPAa9boHw0p8mjQiKXj9VEubTI2F6bB8HjAhyxDicDS
h0ii7WAl1fhQd3m8i/sRYfJhzW32QkA9k7N5qV4YS+QLi4/MkZoo8NgekIf+HWrkKhLc9DnMzZCn
5rOeN3Hhog8kjrJMsu0ogm5vK601kS6sKxRJ7G7p6ZFQLFsEHfp7EGxGx8udMHnokrJ3+zF/MzTf
ZLI8JnSrcNYjIzydbG3qiSpqxfH8PI78l+oIKOzRbt/oa0E+xUAoYFLXpoR+FqWFWTDjKgLfg2RQ
IMPZSEir12mdfElT34xuRJxW95rSymvF+wv3L8r8ACdNeJznnQ/0CqklFCn7M02Uu5bVvhmsEK22
oG43+WibKzHixf0z4w2B9rGq9J1PlxTXPGLERKFKomv9c2L75b2J0RI9EnoH+PkOOyMiRoXu6hya
JM72QmnXNs+lSdM+YP8gD6Cry/LJoLfT1ER0sbraSJ6HuGicg2llsYPgFDrFO/6PKdm9+YgSgiOX
QMOdd3X58FD2EFrm8NDZrdVt6imMXK1wyn1c44759qEYi9LNfA0TJZ8usWaMXd4ZIW8cQIbPaeTg
/MDljMZnNgvbXR/swvUKVvW/B5sP6qsHXJbFkBsjWYzZhbK+kYjCn7spbY4D8LHcDadAeQ/Yw7bc
AoTw4F0f/dI1QLoxN/bxLDxzZlHpPeIzLdmepIriIdITcQdTQF0JmS9cr5QvZ+AvdwFFmfnPX88x
IZ4ou5HrdTTqna5FwWYYTZRTq9JfWc5LE6JSSgsZoOg5awb3S/Q0MXfz/C6ujok/Ib2H7+C/MAoQ
zDm7nhu5Z6CANoZjlyemF2KqeZiSrNhOUVWu7MMLlBvUpWkLEhbjz0T5/HTdKGAPJcZ/pldUaQnX
Tmk+jprkuBxwanp6Ym5KfwwPpTpE26b0ZRQ3ZesO8BhNS72TtrIkZn26qn7I4qBw/Sk23vZlaV0o
NH4BGbMWSB0Ziwu+cPJBQS5UOyIp0O4UiI47IVQHqdu3+hDOQzGSiWAsyMpZ8Px0MehUmZGPgdFR
yQ0fkT3RpYek6sxxlwD/WIMwLfbRX6Nx+imjIONPBex0tCDmXYslWz1OvYIFLxHj/US3aAVqOz/2
ryLOl1Eojr7IRnOdLpkNMTTYKq0C+QhhJrqvDVqlkZphAjKrHfWyDJIY1Pz3N535vwad8VlzGgQ5
dRGBlAZqrXokI8hryNlto1fJsXC6NfLEpanN6Rz2kOBGgGKdLqCN+JWqT5ZypP1mv1PzWrvLqMy+
T/CkfqwqRyYcCB1lLXu9NCwRHO1ndogFNP902DbI2mjCSOWoaKX8QYpied+nBmqdKPHCwCK57blI
0WxduRGW7zKrSvGXBeUwEMOzaU4HZiOpek9Z7phUJlrPg0zLcsO9PX1t4rRF1VbUoDcbuVf3JUIS
HnDYLNsmeWOtGcItbtu/fgnxJb+ICinNqdNfIrWSMSlZpR9peSd7P7GmoyrT1SSHL/fXt9KFoajs
oJo7tx7IXRZD5VbbRpmOF5JelQ9+ZLcPCTHWNssldeUuPD+PENu40Gmy05SmR3Q6KaVpm6JB5+AI
qd6sthIFzWljoK+6ciIvjeNQ4KFkhSIC3L3TcdQhTKMMHv3RIKy5I9XNt2Ovytvr67Z49OdPRBN/
phJgFwxIejGbQLBCRqnLR3NQrH47DXXc06+JY3VvxxUGPkbbxT/GoCjGQ9/kydrhfKmNnl48M/YD
uA6FU4NmyeIHDGqsd4E5KsdWV9D0bvIuoIKVQCJ1TbR2S9eAESm7uimpHwlEHdNVK03/KWGv8+SY
pfZTBkz6hIi2MoGxkADsVq1qbQZCmMAVpBvfEk2o/XdV6ZqPDkJFFThVcFFH+EbBO83J4+9JaBvP
pRqF1TYNTMDUFm2bb7URT7daQ8bjRgPtjW050phbOayL+PVl+cmzebDI92d1jNOPbMQ2StL2fAMG
HcKgKjZQEGslJCvwRMuTsluJspbHBDtmGpczQARVmrmhejpek1HCs83COXZ9WH+2QP5udClFyzIL
y7VMVuXf9frLWqjfzFAKyPG09bl0TseKpjSzR60euIdgWrkNQcNDKlmD+jAliIRsnHpob3X0X/uN
FEThMyrboruJpWaQd63Wm+oGDnxdPMU6OKyHKpWzTU1E933wKyf6VRupcyeLtoHKbVchLidtKgyM
5VBUSLaGGhigusLBCF2B4GlBmJdmMsACxHO9nBjieRodHBHK4j85O6/dyJFkDT8RAXpzLllGRUmt
9vaGmOmeoTdJTz79fimcC4lFFKHBNvZie9FZTBMZGfGbJO/OE1aq3UGvBaq8SmvnKHPPGuL78ZJn
LRjaRoDqntTpu6UgNHtwgGmgMFq4bgR3eKzLD+M4tmdr6ob5CVnwHhXumTsF1DEazx8EFF+u02jI
IKRmllkHSPolEW3IrrUv+CTP0Ulxu9T9evtsy6OzWgDuATJ6ApUn/ahfL4A0rlc4B32APK0baIra
x3cIAPf5A4B+d7g0Ra3/8Kp4iuadbX11B7H2YAol9IqQ7AJOfj20HXJHoQY+BIaLk+PBjeuElthY
Rb/UKnMG1Or0Wbm3eVgUgdYp2jdOZzP7BU7eyw4kcGMWSNQ4WpgSAF9YO2I4fTp2aVcOQduGw7FC
QsxPtdT+7ZnpcIAaBy0clN9O8F6DdWmb8I5h0Oeevsrr+PUE0CTK9Kqu+mBsQ6bBzm3vvVbkA4T0
fBTFITWnFAGTGf7Du2KKrBadLdHZRyWt2/hEwY3ay+3dsD76FCzJb4AZPDds+e/XvygukzQZs3AO
ZKn0fdQraeCqo3FcBFr2t4daX10MxWzLDcAzC/zEauPlUhbL1sYl6Oc+vZhdkd/XdrdnhLw1Cmho
FeQLXb4rl69CNvcUHdn5Je+LYwyv5k5D6udw+1s2tjIKA9SYqcUxeSDAX8+b5eTJ6GaE6ISmyKFI
e/WeKmWLWFKvHfWsiL9MBplcIh48RcAoKstxJ2hf72B+gcvTnFILk6mvMoFqbKu4NWc1QD4lvCRt
m1wQME7OiRM6QWY086Gyo2UnMVjzStnBBt0Xys+8x2WDf3UxG0MbV/loL4Gs2SFgFjpVfFAmPAZQ
zZwA+9WZMB8VCsgHTZ/bxh9MVTxUTRLj1eEayX3soBznD86o7Nl4PTMaXkc2fhv+kLKXB3tuvZfz
yEvNKO6WINdy/aFKcY7w2fzib2fxsPMcsqGY7uIaUblja5mz6wvLW8pAHRozPqhTGJUHxXBAEcz1
WKJ27LSwJ5qO7OKgdHim+Uhg283B6HiXHMJ4tL8bRmtP+E/Qrjr2umg/2K3dTwc1i6ufSdG09WGq
xRD5+J4Xf42c/vdTEaeNH8r0xW86UZS+Gqnjv0OYJAWsePjrKG9H0eBjdRl/MIuo+Kn2XZ2ebu/f
dYInl5EuCSQUlgkS5SoSmzaiW17XLkGD6PgT+uPOI0/wKT2YS+b9KY2i/1fgBNmcnaqxv9weeyMK
gtQwAN/SUMOma51dAljVcXNKloCuSlKdnFm3/s0iC29PE7sAWidUDd+LFJunQ0twLLGpy4vveTcV
6VEzu2bP0Vye1dW+oZNICQP/N+LG+pWLpw3owK5Tg7qoquQsIlByMOBsFJ+NGRfiLs7a8KDNplMc
scRNpMfGMv11e1Y2ArEpeQwgzCxwDuurYTIVSGhzMwZ11aRB2NKLVgFdfybxq+9uD7UROShykX9B
giQ5ftYofFHuMtswJLlfpmBRZ+89rhvFaS5EfRijWkVzUbTAlNP/UgEHsUVKTw+cl9IqXIWDbNrF
CJB5qd4f1KrIEQU9qWWsnijRuDt3zTo+PxfcXw4nr4kX34iqVYEZSmRf6mHQ/go70/hD0XTAY7Bq
RvtQNGZ2Seu4+oJkg1nf81YfzJMXLmKPoLNa1+cfIiXN0VQCrk/O8fqHVKaO4qo92BcFve0fXqwl
B5h00fsMzf+dQ726+p6HIvxx+YGHohm5mmJqcLGN9YCDwJZiHNJWxd8Ap9Gdq2/1OHkeBcglqSNL
6RBIXn8QhPYxcSkcXOJ4doK4dfWjAW0OwElVfhA4IuwgZ1e7VY4nw7p8N1DpuoLqIT9Ud7UX2jRY
l/4hHBDGbJZCeWIGMOZEYR8m8a4f7MaqQUIwaHICrgGttAKz65kXYrHFoEaHm0RW1vpxxCz1omPh
upMUbswn5UmOvkSx8uhe79R4GRA2jVm1pPYOROvkONRVdBe7bcYTCF+D26d/89NejCf//sXJyPGB
TQfsYy64muDllOj6k1O1E71ake6kKJtDgSsl3ScZo5n3eqh6wgAK5rN9KWq8ISLIx+9HoYxfKzvc
+aitSeRGkzpp8PXpk74eCZPTVkCxi4KxSgY/TEZxalq3e1hGF3ssiPA7IXR1ZTxvSohE6F8hxCmF
vV6PNySFYixGFwVGg+F20IVD+TUtNa06ZJUx/nLtyctPUskz8iFc6A9dNqTB7XXcOO2U8nhFUdMj
lK9xUl08qXRC3Cjo61Y7WTVteLoBYue0rxKF5w8FSARWjnIM3cvVbrH0PMmFMCLaPV39iGLr8M52
F+ed09j2Y4TzkHdkhrrIdzov+nT7C7XNwaUUImQgS74dXs9yB7KiUKYyDmKn8gSPdRjw4HIL13zs
2xGytyYqkFpTTV8f3V7siO6tfABzPihFXR11rKzvmsk2l7NU3lx84aZOfzcqrkstwK0bNDE1yRl3
RlPsiTls/XYqVyQ6snwOIOv1b+/h8xu15UFRAVAXo0StOOewj+MPJD7dvadCG3OzViX7KdzT7Xnb
OnbyBQTXHHz3Fa6blDzM3W7Cl65Qx6PXLzpOndZ0zKpp3NmEW+cAIhVHTqf/cd3t5dCpRbkkQYnj
gXcn4N4sBzjneffLDg39lzsY2s9JMeECJbHpPmYavegdJbOtz0UPHpNh6bl6hTk2cq9rzKSPA1eb
kpPnNuFpdqLf7RzvvX42riJTvrnQxIZugODv6zVNszRSzTmB4uTVve3HSYRgTdIrzXKIC2iq/mB7
3XhKxIhRye013QhwVARpZYMzATe7Djj6CEKNx5dyMUAS9u+KgTqs3wy8Ao8Vf/epNeNe7NxMGxNr
ElQJpzAskFZdPRImyjG1l2bKBbb611x05Vc1L74Wnfv/Rgy/p//blvPfmldmkwSQlwiijKuzkjtW
r2h6FV7yvJnwrlMKWWMzhnsxOgNPSEgeJfyVqthDR2x9IaUPGrIsJ52C1bUxq1rXUyCEBpB3sXvM
aqVUfVSVUuzmpmbZaUZuhARYm6yewbVBWFjNp4PRElcJwP9mqvXozuschMHceXC7S5VaTYXGumv/
Ezt59LnEyG3e2UKbw4Mt5MnLK4P63+vdmykDlrquG0KV0ZWvmlegrBI57Zz7LWnG9NijqVZd8Kmr
mkAs46B8u72FN2KF1CLm1SEff1dEIQSnK21u0jhIi8EZ/qBs0cX3FfuPBoM+IkFRu05aIkSRoYyO
c3NTYxrY1v8BYimFF2hm2lTgqHm/ngYoiWLOaohlCk522GH1qe/mPaItTlTsHKANdT46i/RRpNiE
NFuX++9FroWVeZ4tiqNcGmEr0TuvNjC2RUgWL+xhNsygciqcRv0eF6b8HNtq0X73iiilgqBHuXMW
Q9Gkd/ihRvfWpCj9w6go89PUg7Td2ZpbB4GVIbTRB7h+pVjFWKse9oDw2sfe4n2bRb+UgcLIIczw
Vt15nW0FMzYh3UaCKYuxOnZFFqJmnkEVjUubh5ElKss33Zg2fWTU0V8J52c+3958G9kSNyK0fcwy
KT6tYW08z7pJR3Q1MGetOLe1U52X0d7rAj4X3V6UEmS6RKJiU0iAeicBia8XPHOXZKpci4yl6eLi
j4gyLXloLW1OfGzDsgnTQD3y7ucOYMJdrzqLElT9aKEzAo0uDSLdyNPvwjTj1J8boxkfwnLon+Ix
sbsD3Y8aC7slxSyvTOx+vtexC24+JeAm7H8UsrDOH4t6IqtBjGJPMXddtXn+NHlo4EuDy786vqOp
TRlU4yRQvNzwAs1eKNUoknSEFezsRe/6VK2bgx6ibXvol5YZLiyz1c+GoeRPtYd58M422lpTUDuc
ZUxqeKatTpetKS2lajsJNCesg0Rg9xjnECtv75yNo0FeQ7cE9QBQxev3rhC6OzS2mwSFY6X3Kunw
h6xb6jsnKbWft4fa/CCIJvzBfewqm8LvEf8q7HoDPYqmuwkKzEFDCGpn2jZuW/lvc8wpW5MhrvZo
ropMBT+WBB3dlYPi4DRKNwxaR1Wj3FObevcu0uK9otP2tzGJKJrz3l2/BfNlMErRcQD1SIsKHydA
JT1WOHvvzOHGLWfhzcPjDP1PxCXk378IueHottS98zTIopgnEd8IXCxxdKP2i6wMpzsvdJP6Cfzl
8BX92/Tt1HTeO3ygJSUnIBmtcplILPVkZijnmnPDswz/8YOguPZUNmp4KTvMc2/vmY1YKqFF0hlM
8hjXtzrqm1ENpi0OCqtLzwsE7Yu51MYxmeP5uzph1Pzm8UCWYf4E3QOI/TrCwa9zkIMQUVBkbX3K
49TyxzQp79DQni4qVdO330w4PCGs5tKYvgZYO8aI5VJYR8E8NDBz6P2fZ0L5GSGvPZmQjZPOUNyA
JpVpXARW1xKhOx1jkUVBayeYJwpbfxBqrQU1yu7B7VncHIo2OFtVUoLWSQgtCC2vdF6Hw4ju15K2
+UMoIvdeKfrxbZ1OGbdxP6EmCDyNHblOrpdKK8YBM+Jgma25fBja0Gj8mgehcazFgtbbHKdp+MMq
uiX+fvsrn3GGq+sQ+CHdKfkWJfdd5VqalQndom0ZVAuq23fQeZDUmlyv+tPGnf6QYQ1enftFhMYR
+sKMJRMsRPvs2EmcH+y072c6MrX5fWilGp7oe+ext/kfTraVJk8RMJl4J0ndWhjEDjSkdpg4KoCv
w0eGSgz8osG7jHh6HiIklC5UgfJ7Xj57Jg9bNWpqmyiWg8eiibjmDigmxBTg9Z4klOtPOD6bJMLV
eBr0qMIgNY5PY9FOJ0Fv6CiaWD2ILtmzqdoIl9JsEwgc+E3KO6tw1bbu2KRqIxHw9fBvVU3DPWql
5jHEVuYwm8n4ybWKf8JUDDt7Y+M+IFeiPgF2kSffGuC/xFaFaxHQ+2wIuwsirfYHZxr39F+3OCvs
f49zhvHctXjNNNe9MaloJ5FuZyVyh4oZHuek6+OzXhjNTwhJ6feuUIbvVjfwfzDTuOStGVdVdVaW
OLPvaAh68U42uhG0KdohBgi+iW22ZgPSn2xjOBSwlpsme5c40fKv7UUL4tRz7NdzWP+4fRA3Vhn8
KxPNCgP/u2Jujk5EKwjU8djQd/Hsfx0teR839jsR2d8bzfirKiEO3R5T7pzV2ZcSYA73MOzsq9du
OyLP0GQTVPDIqH62YTEfgNPopwhf4GBc6j9qZps7sW7j9HJ0eVhwcKU40ire2EYRd6S+yF542BtT
GKKBWIL6b5bmePvr5L+0/jroZfIPx5dHxes4YTeWjWWXCcUgMYdE9ocRwG7ttJ58wKOm61d2ZwEs
iTXxd9Qs9A893HrfTkwkD2d2WVLaZ+tgVTW5MiSCgoJWK3rhO5lqP7WOFSLRYneiensiDA2Alw1j
AsxdJ8JWO0EuxmudRkWfwwmqom8ggtNDYgziv3zYi6Fk8HiRxA2JMkRTMUhYQ1reiV75adTpeJ61
bPwPJ5GCDn1wZKhRm1rFvwKVTj0Ne9RLikkJaj1WH5eG4ODOVXdwp9a8u71vtnYo0EZikScJx+sb
sTYMimm5CC+GmmFHgNWW2p/0tsPEW1sApt8ebesM8jbixUZj5Lp3lpSqUNvORnXDttrI76akSJ/A
hVnZUZ/nmgJLqoPiQAY02SMHbH0oaTg0cYK8bEe+XkLPmOwxRj/2suC2fpKOnk9lBdbOqExxuv2V
W0NRwaOtLNGSV+w4ZUrs2Y0BwYgqWs49fdZDa0bqRevdvQrw1lAwtamQwNCFN7Y69l08qDVSAc4l
q8b8Q6FqEWdvdg7DUos9LY2tEEPiRFtQtluvMu3R8cpsUWkM1mbvfBBoVwZ9aKofEUlAvlHrxvYd
z6w2QOJr/DnSmtl7X2/dGrBagTeh5kUSt8qFIjNTlrGweBjGYagGugjL/rxQNvlHzaPwX4G7WHuM
xtz4TraQ7zErt6YadCKgIAr7Eq642kD08Gg7eM7FKebifVfY07l2W/wZgUZ/f/sGovwIoQq1KbjQ
8qe8CDdOJeLEouF7qfohPDepsRzFkGT3aqv/B7Y8qlbU7xmINV2HbEOfeVspDNV67vJY2waavdAN
D7FIJxBKzd6G3dhETJ6kNQETu26ORFZa9sniuhfJw25h4VnLVxFHTkMlqop+zlbG7dWUqFvziKju
Z71N/rk9uRuJHqAErmSirGQgrI7MHHXNYlRQuPTacg5N2+XHASfD0+1RNnYLEGb6lCAswKWt222G
iyGFHkOc7yfXOY8CRJdb6tNd2mT2TlB9Tk1Xdz9pO3QYQEP6tQhoXLh9ZfWedxl6NRsu1phkRul3
VAb/Rr599L5rdR7iytn3efNPpHTW4zKZyZNWh0b9bTFrWkTmUDvj04hy9HQeOzHn35RxcJog62ZH
Q1q7iop3hRYXn6uavouPNMvyZA9trxzmscmWx6HW1M80gLsG23YH8cllDuc/XlqjeJqErW6c9XEW
x14b2/Iwzl2cBFWOmaMsO2uIasNgiu/nMfQbL/d+aM44Tx+xSPDag24kpnYpkzb/rC0t7qEt8n3D
UW+96t/W7HPo5nVbd4e0KHXcBuyk+0uphB6iV9+zlVzRxp/sDDt0v7YzswzybhADfQazTmBfeviW
qn3aQQVTaZOdtKK2Fh8gsvmUenOafcetwFB39sZGto3KEo9tTgEbcH2852ZY0l6eOapaymEc0zpQ
jBRJ8tJagkEv7bcnSowngU7IS1/rtSakoKE1IhRmjarzscJp9b6rocANqrdztrZ2PTEQ2Boap+hM
yr9/Ebi6Aa1dPH+iILbMrDo7fRlFkIgitz3rSVrukYg20gluPmmkCbSWZuv6KAvADrydlUsPMOjM
9Rh9gQnW+ilGWsfUNM0jleNx57htfiP/KoBT6PVXjXRhN3jzqugglsPYBixe+ISauf0eybnudDuI
bAVL2GBYFQGMpFG3uvBaZzLnsW3oSwBYGegI6RFFC6tJbPSTm9Q9GvlcmYckV817hG+QxU9jxxCX
279i64PBHcmWK0Dxq3sfkcBitieqhXU8Rl/hLZegMhv3W6Ho7c5Ofb5E16FMwqsoP8im8vqKL5LG
McDB06AiEZw/915Z/aIf6tR+nSdmfM7zZZzPvR6W+cOSKOlj1NFA89M+s39kkDyeirz2usDILaU8
Il9v0721QDQhBqOY6ccksr3ygHO6k/hK3DdfRV5m7mFsOxUd+C5TikNJb+QvsBvpN1LVUjkji6fd
4zidQ9FAavahicJkD4m+McPgWVCFQa8Dgux6H0/U5BTN1hX0h4uvWWZ4d7B4MMNSJ2NnLTcuP6mG
yjiYnnEFyxP16oCmuod0Jicm63J8Bgtib1UnO8u4VUmi1EyrkcYM0WD9NKvq2vSawmQZE3N6FJWB
QKlVhf7gaUxxWprm3zWqiKfJzn6MQ5wgHa39c3vXbgRZfgJVJMg2G7q9Wk8hs/QUjim6jBfFzPIR
+Hu9nAAKaWeIjdHbYR+EPQr8XPYmFTS5yC+mtl3sbMxbNGChDQ1+GQ75wfSU5K5XuHtvf9vmKpID
E/ae62SruCCWyUit3lAuFtbLF3TW58voNdYO0HFrFB7WEtAlORLrolBSCvx6x1C5tJE5Y5iLRIHe
waa+/S2be0WC5LC0oaROAvN63ipXSdxppoCvho0TeIiTXcrJMN8PNpVvy5uWf+lZq7ZvQmR8NApr
iY8gwOyPt3/GxlUC+8bFloCITg1jdZVM3ljg85xQ1s+m+DKj93UY+iY9kZriweVN/R1tw3RnHbcG
lVgl4AcAoNHFeP3pgs5UYUYjXe44wgVPVcJ7Q2vLdzl+KthYluKTDk9wp8Kwcamg38sGJRBIe9VV
CGhakdjThMRsFCf1Nw2bmFPUCUCKi5EcJ6UpHiYkAw/xxM2plf9FC0PiTUyI4gCHrqo2KmrhdWQJ
ziVNzndlV5dHzav/CV0qjVL+bGeKrzcxdQ3AHVD7QO9ftb9SrdNqXW/DS7w4+hfHmGMpPDbvnP2r
l6nUowCKZUqgM3/kr3hx9mdddKKjq3Hx6tb92AxN/b739PbY5z2cwAIa4TLWgBLBL735ocHQyHtI
Vw3KyVfMCYzrwxRnzf4yDXGv+osdi19tuMAvceD974kVXp9WQgElDeD6Bu1a2hKvvzSaXXNB7gxf
3oE8GnnISsnxREmX6P3gTMI+ajWF0MNS1tnsCx4eup/rY0lObVlpuoNn2Zh2HshwjeTpIVFanZ80
7Ww1SsuBby8x+ckA7heniNn4nore/eGqojfPUWs4I00li8fE7ZixMTwVZXnBkB5xm67CcL/ExjDS
4b+QthiHqqOw5HeL3fpllgyPbQmqs85z517vi+9vHxkOj3xZcpdfNSs8vKspsjQjF0DYoBZb5w9q
aYrJN4tyvNOWyH1oGtEfgVaHwe2hn31rX6VoKG+DbSThpkVEurLaAWjF48bqWeMlXZzhPms6MzvO
Zagf9SFe7iatVR7rtDd+enM/0DVK2nOqGqEv7HaRPczGb1FU+N2H5Z7+8lU0lZLgXPiSykn1xJAZ
wYtDWBlI1MWpPlz6UbG/uSVi5GW9OHdwEJYvjRcbX3szH7/eno6rNIPiG8IQFBQYkQrcag/UgGug
Rer9pc5rVT1hNJJfWidO3o9epTRnZKPMeOfGvAppst5nwuqnYyOVFde7Hmc9PY3q4eKVvHstPYGZ
Qxn8dPvDNkcBO4QsKZfFFVSsaxuzDMMW/m3TW3/jvFi/p7xg/IdReKNxC4EXkD2S12smzNwtm4Si
RTO61l07TBXmyN5ep2DrW2jYO5CpkGHi0f16lHaGzTwP4wDJU5kPdTPHeNjHu2q7MkdYnQz62ZiI
A+jSyOVXw9SCSoWN6iOEase96/Uqao5laGsf0khYybEGHO/5FECspyWpqg+i6Cv3iA45Bpdznbt7
V9/V1oS9AY4EPzkSGjoKMny9PA8OaoqOJhYpE5npvlFSdcEKTq1i3/YqXaHxPc1/3rhr5JiU16RM
CpiXq3p0XcVDCwDsopCefujNrn0q6nDc2TWbX4ZsGUwYSdlfJ2tulVgWzjcLKQwGSpXp9Ze0T8Qn
2rf6nZbEXrJz5K4iPf1wjhp9NZI0sqbVKY8m3NBY9fmy5GZ68oCzPTplk36ejLj2Jy1y7nStEpeo
S6K3dhDlyPQS+A93DLXk14toJzSDQIGoF0UR9dksjOSjOdNLsD2l2wss8t96tX/lWNxnrJ4Exa4f
h66BalZXK8sFaLN5akJvfuwaO/48Nmaxpzt1nUgwGP4D8IxIfslgVtF6okOIAQAmxWOuiO+IX8QP
5KNuci7GZvCg6aIG73et1f0eI898cgdvep+mVAR3coir2ECbRuquS4I2nYU1gdiNunrAgHa56EIv
P0DW6M4gwXDteuvB0BCY5oWv6/w3zJXX6zgUXWWlDluWDRamfiTQID14WjTtvb23vuflQKvbIdP0
QhG5sVy0QjEf0mYQpyLL34y6YtZejLIme5t8pGGn83JB9q3143JYPtZm+jvUl+EoNEwIb8/e1dUu
h8PJXHJ+pL6X/OgXoaxZMN2IEey8oEy+nCqsa4PENKe7MV2EX0o15rGgKHx70M2ZfDHoaibLckaq
yxyWi2tN2h0a0MV9JEZ9Z/9dHzqNAgnnThaE2YSr0JJhcmzaC+cg1Kf5Q6zP4gTrurpEUB12hrr+
IBL2ZwkbT4odrS9bRUnjrjUH41IqWXw0YxA8Zt/uUd+uP0iOIo80FWfU3lYRS1YswRzimtilOL/p
cz4eRmOqPyc91ffbK3R9DwBYYWPAIAA6evWUTU09D7NENS4zIna+G2bqaV5a94RSVHIcQePupN3X
2xD9IeDzmuRMwGjSX2/Djt2dIzuIY6yXD3fYuotfVZXiohTVUXJKcw+1Q6Cs6k4hZmtGZZ8AbwZW
j/rS62ErKMIOip3mBSBnfASpNxxyjWZ5pRh7QktbM0otRsIpmFYgWK+HKnnJCRXD+IvIMxHEXZ99
jYS9PC74yP7jzZRsd+KiPESv7xywZiRN3AbcPFfGVxY2Rkkdw/4cMaf/C5c+R9wjuwchwYD9jjcV
bpHWXd4UiNJQ6Q9KU69+395FG9Mr+7lkSaQTZLqrmyjUxzavkxIp9FBT/N5z0FrJQu3kuumbFevp
iXA62LRkh9eNXdR26FJFCBQulRHfQYqzjwtzc7r9QRuLCDWGQwFAlVr6GjcKBdQqBsIo2YpwaM1Z
iJrWVn+EOFrf4XCq7KVHq8BCJ5aLDRVZckyQPxRAXu8aBxRASYcpD6isuI9WiHFYZ8Z777uNUaBA
c7OAIAFgvH7t501veHOb5/B1svJJi5LmuFTuHslzdcblt+hItVDG0eF5XjXnHOT9shroZ2BqZe/n
faadkBf92xm0pfbNGRVgPwIJ8bZj8DwqgBgeddSQ6eOuyo9912mwLJo8GK2k/IJDcHs/hEaa4gCV
Vp5fZULSiPsE1Djix8aHzKWf9l9+A6xo9qbkMKyhl4phzhOXah4Ms+p+sgwSLvzGHSR/wvRgJ0vz
TlE84dtzWvzIzab+envXbk08bx3aeTymeW/Kv39xx9c5rd8BJa2ANjNeI/No/AwdW/jkZ4heKXr5
DnIYUe/No6LKA54FABRVizVnYxmbqfVmUQULZLOPUafqd8Ke2m8Idrnv0jr7JwGD8eP2mBsbmf1F
x96hyXVdvdGqMu+WZigDrxLGe1Epwo8VNb/cHmUVWeWWAn7ABaxTqwFxv6rToJkNQE4oZaC5nvvL
FWmanUYxZvWFzAbd8UKPygp/6Si1/azyEJqt27BJdurqq+D6/Cv4BUB5Uei5btGOnev1mpVXgSwm
/AjN4fdczpavJL3+5fb3bs3qM+iQDJFAvr4lY61eFtQVq0CEYXf28sg6L8a0J+e0+T3EuOergtLy
KimM2yRuzAaVnjbl6UkLsvErI3R4qShvhDs9Tx0eq5QUIPrgaLY6EK1lVWmJH33goEb3bTRyGKG9
wtl9hy2TzID1arCDKI3T+kgh0irefjQozVDJAJ/rUK5fxaQRbT7ITF0dLH2mHNt+mIPcrfvTWJnF
ESc1Mp6pM3ZynY1VBITkSLFBgF7QHl5HgTGtIlzVhyoYI9U4G2Ff+d40LjuftrGKsGLogcg+Pvi5
1acZWCTy1g/LINZy08+Sur6rDR0/AEUZTre35ZqnJpeRsSiImDyq5XK+/qIsp3avKpz2VsTNdGc0
oUBmTxjFh3zUTPtcAzx/jOxmmI8DysTZow5jTzk1syPGQ6p65Z5tw9YU2/J9BnKFstB6C6P4FPWL
NvPxw1T+FjrCc35ia3uok81huD9BWFF4u3KY6ac2E+Q7FcKKbfMxGjMnCAdXOd6e3lVl5nl2+edB
JMo+yBXZXiS53kyeKANr8DLDLylm2kfkolLt3EXxeG/OMZ5f6aCkd5XuFtrO6m58pGfyHKAeDgWJ
Dft6cb1RgaTaLk1A68P4oljVeK95vX64/ZFbe0jKjkqLZ6kCs64/0WkYeZcUTRAppvrVU5rwfd2o
zp3SaO2hzkzlUHexchiGpTvnneYh4DiJL5ZSZDtPyI2DQ48WwjQ9S43nyComJVPf6F0cNQEokPJp
sK3yO2Ui4btGNNzd/uitqQVzAiQZJAF/5E95kQ+kaDFOKCCKoKendRpKyHPsoTe2YCVYiWRc6kBB
OiHzW0UC6M6o83lOFqhOiY9Ozk7ja0Zv4IxyfapnSvHth0gPx+itW4eRyXQkNgES8BVYPi9JhVIB
MZB6ZfTJQMDWh57a79DVrmaRUQAPcYFQjCWvXC1Y6DVd6WpZCofM6f0S2qNfzmLvrF9vUDkM3QLY
r2g5X23QIo8SMtQwCaJBcMbnAhKCbzWFVz8NWTGGX3V08NR7tM5b4zyoQwKYvbBK5UQHYMlcH0GO
VA9ub6C1XMvz2sq2qCTk8kBZ53ZhXba6E7dpUNazMXFvqaSPsxkV9EYnNtxJLRCarJtqcfzYTb3f
Btlv6MMPU9OHME5kI6vLMh9pap5Mk220P7UZctJ5CdFTbJs6Q6AvypI9psrVIWMyUYEAgw5hlBRj
tWZmP6C6nRoZKtHm9JDaZRJMVR5+bPLC27luN4ciuQBNjYTIVfxSPJrEhbdkAWyk7LK0se5PSJ9e
ULj7ens1tkYiPku6O0DVK75tVFRA2KIu5aAVtt8ZTRfk4WQgrJArp9tDre3VnxceuivPOFmIImq+
Dh0D3lERVu5ZQK6p/6lM+mRQ1wzvqwKja/bzLi9+CdbgV5qqWXpvw7p1fS3q1Z+Q3Jr8IJreNOht
Z0r/zqoH62OXd5ZyQiPQQaJXd8u/1TA0NX9oJ+Nb5Q7h4ut5Adp0jIx572s2J+65Mg+66Dr26wIk
Pw33NHBGrOLBEKe+UBtxGGis7KRFW8GCJzwKoRC+OcurVCWaxrgEt5wGZqKZl6Wfk0egW9H59vJs
jcKVDc5NusVTMnq9OgByOy93nDSwU889pjGyR1Uy28e3j8LJ524G6HLtI9mizkYxv08Cq5itIxqH
xhne4RuNceVOI4KD/ZBgV8naef0tCXyVuJqZsTHTow+Tiz+aZffF24M4o5BHAigHpb9uMs+KPZZG
HzGKOjcneEjZGcc+YyfL2Nho9EGogEn7PDLWVdhpFK+i+pcRC0oxOycnylo8MCbXLX27xkZ5Zxtc
ZW5MnWSTSGIrOdT6fkeSFgnGbkkD4CHzpR/cEhJJDivPG7zl+6TF2LOpqfGXmqd7Lyu5w14UHZ9X
jRInuakMe1dqaW3s2LKgkuLj0BjHxoiEAvNJW4zL5KrVOy2exm8lULd/8ZFy/gjV+nN7b26NL82z
LB7mMLzXJ8AOrawsGy8LhrKo5jNZn9vAHs57N7A9DB/epbpoPrbA7/oTEQvbSWNxs2onwZLruZ4F
bIAALSAoeJ0655i1GPjgZkGsDsWdMbUEYiRB3U+dlpaf4yxN9Hthtnsl5o1tZlCq5flBJskuW20z
rOlGfIisIrBHy5gPoVsKy0+ofoO9hcbw9guORySBRpaUeLev8zvDAY1hlWVQiVHVfW0xm0/CFdGf
yZjtvZRuY0ZfDaa/jgaZGQrLakJe7H1WPChuGh0tpN/9Nv2qpOqPKrSqnUO0KvXKnYw8AK0WPIkI
qetD1CfdKLzazAIL767Bz/J0/NKW+D4diilRXamkVEzvbu/eNYf5eVCa+5Zs9FMcWCNdqxY5z6GO
s6BwxfIRxz0kwpNpvqB1ZxwjuxyxEBG4N6a2donaajiAf2hO5I/N3+1c7tFftiadixFcOkLLQKJW
dS52TzK1uktigU+Bj2FIfz95bv3YR3F6DHk3ARfPqvntV6UMlKTVlGyRiV9dYug4ZaWtVFkQdsXy
sasAgAlVcf++PdVby0snBgqhFEix19k7Ej3T2HUkMkvsKudSCdszigTicwP64FOW9Hss4q2zyRnh
WHJeOOqr68zuSM9bD8111aDePCxTdbKiHrNgG++V25+2PRR5OXVQLp11k0Kd7AkL0yIL7Ea3fOt/
nJ3JcpxIu4aviAjmYQtUlSTLlmVbtqwN4UkkkMmcQHL156leteU6VvS/6Y5od5gCkm98h2H73vvO
npkkeM3q9kK9AaQXNhbu5sxcX4aAeqosSwLavxa6bm/tyFpvCmZrr4xbL6Szs6IoVfSZVfaHxVVi
j5OOVhotv1b7ctcWU7mlW1Ltw6HCH3G8DqvSc/Ok2IbophWdeP7783yp7XX+KtHtIBIgiERt9bJr
2P0piqadUr5pY8QcQY7bV6WF1sC1tY/N+ug5VSS/tEPX4nTAUH1NK8vgA5jOSdQ9mKoO/bzu63HK
9qD220O7Y9h1TPrEec0B/sIL4ZcmkAPIAX/yn8AZt54Y+Xamia6mwUDmDcONVz6dSxfhHLMWZpfJ
ZV4c5aXwmf6CrsZWIthONDZNGuymf2UecuEDPfeWHGLw68xKXyQzFITa5SwLeh2sY/TBKUx1NwVb
9c30sXwYqNVfk62+dMGzVhLzgn82li/yWQSi0RJqKa+trhtyvJvc04wzxtvY2r96LL8Pfz9V/5SW
L4oEKnV2oyBdzx3+iwFXX2CcunaLuJ7V0N174S78FCqfCHJ23u1HZy2W7m1c2CFcQTaeV6veF8b7
/mpuQrO7wdHTTVzn7Xnl9q2ulafABdTC5OGsEFi3TVMW2Vy3m5/pzXXAEjueKA8hjiQNU+3YO1uS
zJ2Vtqp2rKzDpwMB3bMEzxGrle6YRLU13gxF7M3puMnay1UdjWytwV9Gx9HZutdk/S8ELgbiFBTk
P/rLl0+kc1s/hsaKhozxzQHThRXtAc/Li3kyr8TISy+brSq1OJ/1eUD1ez0h+aOV8Sr8gC0x10Xr
tp/muZNPcBftrGos9385XcwyEQJBM4rE/uI4F/AqkPjX1tXq6CgvO+9d6fj0m/603Oy79Zr04aVv
lIUns36C19kf/Pf721Vja8A71lVh21NeeUGZ99gkvxKZL70wZvwB9p8wDv7o0Wx0yMshCa0rx51t
qF2D82bCC+EDgiDNx79/Lpdu6N+XOr/Qf80sIYihzhwjozR5csazqFGnqEOM6n+4CkwDhgJAJhBR
+v0qYbhvYjkzZko5jmnDXPzEFq9+5SoXEhpLQ0CHSL+dmcwvAqisxCZx1Cyvi8jDmrVxrAN08OoI
rda9UeEoTmUs7byUxLy/39+lY5/8g8rz4WygDfr7/Wl7duEd8YXpzVTZxCd/6hbppEnD7a6LCrK/
X+98ql/EOEaXCbyGM7TsD82hBFoYfWiEZJlvrHt/cuJjw/jvaEpnyNBQkRBnzWuAwIsXPdtushXi
Xy9nVDPLVlkHsbheHbc4NOu+ZHoUwTWSNFG+dMF8lTBTfaVqvfApIO/keoyduWN8u39/stEUDoVl
TejdxK3zrm/CmWY30p+tJfGOf3+oFy8Fjwp0LmmeT/z3S2EpES6xJP+2VRUfdVjIVFmqfBcPy8//
4Ur0eEDIScDBS0JT3SYqUD2KbHEwDDpzKgwUWLB16qvSxfoa9vglcPVcZ0HwocDj2yMH/6EfsJWi
nxshrqdZ61s/tppj5EvlpfhshR+nFTW/Q6D2XWV+MflPfucNt8Ou1Gvr2f/nh5yXX3wsrBbPJ+xf
wabsh2joJGrklTN4uXCG5oQFuz6ubt8dxJJY9IDDwqNwujhDNYuohIPK4e8P/8K3eo4O5CjYczRh
7u8/AlZPuwYbeuxTo5FSq6OfmLdNSDo1AYOV8DUjvkunymPpx2QXID+Tvd8vJ7vVd4sOpVbrPN/L
u01X0BNn8X0GH/2aMOWFaM5pYs/FFJmB9cut29bt+O12vXVVqXXNYOaNN+ZssfT3J3jxligjzuqs
4IJfJkGcTkIdSMi/W19NSx6A17oyDbSudJkr7+vfL3bxddEHob9zFjt7ue4Sqx12nQvjUEDfCrJ2
7nhzhcMWpO6cfN3pC14JOZeuCAUBwS0GXf4flua9H23kFjjsMBHQyY99pYEx1GWBy15o5jyQKrJf
CeiXXhyDEVb4Z1DoHxDUobdo1KQur+uq5jNUfgJJIHztKpciOGUZdQWThz/n2AXcIlZ7lOJja2mA
GKFXDacRwtoRlfn5zcwWQqa7J4LT39/hhQNzXjWjrwnjD7LTi6owWRkuidbmWAa1cyNEVx0wj4zS
AtjAKy/vpaPyOdjhiog6DKsoWM3h+e3+K8ag+o0BYb1U14solX1yVTFjXthKzET16o7W52INhvDo
KVdVV20YWENWtBPIGBfXszG1azv+aMeCPWrZeN1Vo9XyINVUh8c6wHTqlcLh0pP59699ERFHy2Ad
Oym0RQCO5L5ZEK9bZzeN6GFfOWIXXj4YCnZLqLVjs/qy8ZNTzf6OHTXzn335ZG97l3Utq2PPmoa7
Tvd+Ps2zfuXNn9/si0LlTJKiggRbTbf/ovlDenkcupGaIWqT+n5eHYMFmCMy3XhuFofSytHA8L/y
eux80Ym6//vBu/Apg8o5CzMwazynwd8Pw9KJcF7rUlyHbuu1eTnigwivc1buqdww5kiNHenXeqAL
ZSjtASAoCl26kpd9vEKQDCAmbgqJ5VZvHN3hYLmuTbpb0uEQMWJ1mn4BKij+I/Xmn7NPcUaVxM6F
IfmL293Kvm5cMJjXVl+Ed11k9yz8hJO59Ri98mIvPVlINyhLncF4rEV+f7KRCcHqqfMupC7OJf3g
OScVNu4p7Jlclvawv/KlXHqqcCnoioAfQEp5ccFaq9oDIVhfi3Ipv6xT0wO4GurDGDgmuqkmnXQp
ITM50r1b6pWL//O3vzjH0bmvQCSQkoF3+/vtBtop2GoPPFktag1x1PIxtYXHIW48RE/GA76SC/vO
pRS5N9PysgURtpuOXtzeWWJaH8rRAhbblO7U3kE5HYOsL53iJvL03NwXRTXfJ2M8vkWT13azvo/7
/TjGQde+8kVcSDTQTaExESHDP8fv2ygGvx6Yjgx9vd0FpnfwYsOC6vj3D+/SZTBxP/cnLIz+mDJB
e2pQIJTiul0scxvjipu1fvSaCOiF6Il0LJIZHEG0lF/Wk+EU7DrEo/C6D2C95B4MFHSxrR6EnM9Y
+Onv9+ReOIIxGlwAfFiegqB6kcYWTJ765rwsKbwpLo/F1G9LCkLL/Vgpf9VZKPq2TDmms3syrunr
FH3OBIb1hEnuk3IxPj5yH5XMTW30Tw/NN2yCN3eUV1EX8RdsykKBXidxMZ26vdzuV6gZ651vi3L9
OIchjq9+i59HpoeitG5QtB3IWAvGs36p23uYTfvwyou88Ihh8iGiA/SOIcvLYIYQitKR9hTVcqv2
rBiW9eSVPq7Guuafr+Sol1TtcwSL6f6JXrQI5O8XEWyX7bzsFQjSolqcOEPnSjqZVvao0jaQpc6E
O6unufKb/taGOm6f+tKq1zQsIwZM4EqnOLWW0dHM5z10Gddd9UP+93Nw6ZHAiAPXT02PEMaL39ja
jtq3Bbx9W8e8f7vXR2szUxpI+R+1Lv95HJBGgX3CIwPx/eJSs98JgaOLvEYo1Tkihjb/KFTRZtrd
2+f/fleoR8P1OG9X2Q/9HuHK83a7RwLm2p67+GgaL8xndE6ysGk//f1Klz4j8hMAOcazSOp6v19p
LRrd7NhSXjONeZKqig8J6pOpjWjKvZ+sS4aVS5OvTl+/0kpcCEr/uP+g0oSi8R/FSDEHpa0CnmbX
zf3BMyZ6awB//ff97VkVhqkMQl+ohryIEnLyZTuNE8cDu7arvbH6g9jw+7K085qy+4WSjksxjyQz
AVF6WdJVs10ofJe5obgUN0KtbTaGdGSVNg4JyBIZFP/u4e+v78LxT0BAcELO1qN/4J2L+WyAskCd
qcw4AYaaije1g2FbF1WvgEguHJQzzxADJWqMP3V25spNRqJxc71u1rJfJy5yvTeCYNpng7fB7tjr
btveLUBNw49lGbvFa+HoQpVz3sYQlEkwf8IeZjMqu+xsCDy2X/0oLGb2V6jt1J+cUMohnaJQfUKs
i0kt0n91+MEyPUSbkYo3THXgV3fuLMPutKDI8AaMVxxR3Zeln8oCeu3h7+/lwmGg6WExSUY8Wze/
KFGqyF903bBN6ynJTsrdwrSzm/2qC7w9k4r6vqi25RWy98VXBEiTbpL5EluG37/luO9Wu4iW5lpH
0vvqJJ18MF270pf74lRPc3OreL6kNzu4/vvtXhomUWHwFZOO6ZhfXprpkWkxg2wwfTeiSysFFTuF
qbLXmUSKHUPw2JUSQZGub7NlaRwPm7vYg6K9DNaHv/+YS98EFIAzdJzikEXl749hbj165yiQqE+G
Q5zS37uPVekPZ+sWe95eedMX4hgsGUgyzGLP5c/51/yrxaXLVqLrSUBA/yJoDhNCjOjL5f/9nqh3
mUac6Wt/6BCV1CsMDjVXkU50D4jWS4Vt2kNJXnzlhi59ZhSjDLShYZ9Hor/fEO6DzWDNIQy2oGhO
k1JRlXmbiL5szSo89gW6ffivNwcLFxwReCqKOSqb36+IKDCk/aRW165EvD2NfdwNkV7s5yDt9j18
5WoXhhJUwmw/GSyHhLOXxJTWZwxoFcSReIlRFdddjZZ0q4LmM0bNdDK+muIhmyEI9vdJt4oyLYoE
+LgZA8ucQhKxYT5cLsWhXcNaHMLBX9vD0LpzkWJDMfj/+YWgWIw007nqgNz2srtzJ3RNWmQ+r6GT
j4cq2YIb5FT6Kz6p5m5O5v2V6wU87t/bK4DlbCfB6EAd+sPMAzxdz9ylw7UZ6eCMsmPM6hhbh9Zb
oqu/v3nnnH9fXovqgwEpwyhoHi/yM8ph+KU5s7wmqJgpF3pBkD08y1KnqEjYnzra9q+FnIbutEdj
pTMDXWNL4ajWJVzpoW/SYVYifAMqfbuRW5n8BMQ0aoRgNxseQ7muZQ7VNVzzpV7Jxq/8/vN8+sXv
ZyHyj74mMFGWqb8f3WhHAzcaAFBVkTO+Lxi3fV8L6jqonu4eZmMR+L9oHBNYUCohAjWRX39UTaPM
bdhKNJIFfJrqlaLnzy8YmRrON8AYBm9/aJXzPDVOc+dU7XT9J6eywtRbk+SwqMV56PX25e8P4cLl
zpN7Ai411p+a85Vlr6tcKglzjn5EoFr+Ttc7gKYkZKjj7/VrrJk/kyufLlUxgID4Alam9gnxVhOA
/anm6sMqwGRvNgbjZvdjrEGNvgK1Wb9S//wZ58E0I8iOLREFKzv13980bIAODluzXPeNPRz2eJJn
nenolUR6/sT+PFKsTGlqqXLgz73cfIWqKuylkcn1VI6eOIawWMp3rYmCQ+IYS6RqtVYnW8UWfXXm
tZsOItimKEc2YTGpiq3lJyYsrXumpYWP8xaUd30hhXoXDBNeaqOjluEWVsk8ZWu7mY418yhKID1u
OZ0KUyB2NpTztryf1laGabXjM55tTSFxH9a2GlG8j5Jvoy2tR38I1HtFli0Z47nFY1yWYk9DSVmV
Azu0nneUzUze7kv3zlHl/M2YTarbZN+2H4GzLDXUiGBpM6+B15FxK0KmKO6hGQhgbPp8/oRFujEW
DY7DHAiT7UlkmvcolclPdquax6h2u0dn2+vxJFw5fRYxc+2DU+37nspxXXED0kXT/EIiRnTXmtmQ
lcaJFGvaB3i6flyLdsZABG5k45/WNWR1klja9N/KymNGaMwQfLDsLv5erckQHCrq8PXk4szWIKPQ
zONtY7EqvVXQpcpcB5ts3mhlGfsNoHHP+77IpLJSxJXW/QcRrUFta5AucHVnb4usSox8q9zQIuON
Y++8l20xfFSBVZQLbJEtsX/u25C0V5Y7rN7b2uvYzWIFvNkuoTmyWjle46kNMPWnGwsdZuCw2o16
1wt+sllowzc08ObUmH2YMn32yrnamDgtVzJe5E9RuPqRhTGVigLO8KBtJLivNsn/kIKyXNu8no27
pSgsRhgHgbnv8cIT65ABICqf47b3/Ay+Y72nulXyqTPlCrlblStLiyGOPyBs7EgQYUp8GYKiH6CY
jfLrjKKrzNx4oiY3JLsEjBvAvQPmI2pIQfM4e6p2CVRHjm0C5grG/M+iRH4tcxzAHsDxS1Pm4NQS
mTPu3T4XRjjvKGPmr4CI5vYg+qkZD4ss1zEd8brTaYjcv8ziBKnfbAz26ZlvPMgX4BX3ZkraKq3M
HN5arY6B2kUsHlXnNE5GJ9JkddGHOlsSUd1b04jsb4Cesk6h+es3TR3LDrPNbvxcDo18Uwdee7Ja
1X83XqiSk9sYp88nfDNkliBCfF/NXVinVusuW8bxb2psElF0Scc9iH45i1c87jjl3XT1Vm0HWDV4
g7W29GQ+2+SZWzEMLuSSpvdvBPPqLrX7dXqjq9qA3I3K4t7Z7eoxIYVKZNWr8mPXFPUnOxj2J2HV
054FlXBMVrtF+QMnJGGllbvIKmtgWZaphQ2ZyYsmauOr3pm3z547eO+TXno6rbqy+bw1e/CQlL5e
s30w4TutQJbmoorXH51vGTfVS8f8cozjTsDg0h7U/6mvEfCOVGXnoluMTpNuXyz+u04OdazHAqeJ
rr5DoLV0uLMqGupcT10w5J6ZKvMD2h6f8pRUgcg79n/yypoH/1axMrvbC5HkCoY6SiaYTpoU2KG/
Z/MC/TfvWO6pVKHdlyk5rR8sLxyn3Myre+eXnuQfQTvmqt9jlW37GohMJbp9rJpRPmOb60EbbnuH
t2vKaOYUtu37weBqnwWm0l9EKacyG7ZS7Sn+J3wgy7jNKEMH7fC9CTC9SguCmconHGqL4yzC8HNo
1+vzFMbys9fqZjvM4TIHWTKF4n3QW2F5Ak8OEci0gy5zIcdAA9FiEJhT8CcOVU5ZTOlaWu7JnxpV
Hr2OJVK6lNP4dmtcuyHSqfWhcF2GX61P3Zx2Ue39qOyqFAczIhh1bBoTM9ph+/LV29ta5DGjMuxa
EYF7mCxR6ExVYfCF+d44H2qrHLsUXub+bLHnPdPYtnhPd8cyXzDebscsKS11Nfo01dk6NA5iE+iy
NnnImUlSx+rb93Dc6kcAFmDAlmletjRJ7PmpLIsB86S2s7/hFzF/kWAtkDCY3OZJBiYcDiWyfmGa
rDO6j1HFtbK6qs4cC9hmQVoXVf+8VkCI8jEIa3VYli2KsiG25Z0LHeDegZWwZfMmxIzpmvA+w+Rm
BmlXOu4fitkOZxBpS/ttPwNM+BwdazzsZYt1ohvhNOg7arZznN7mMYsjsX3uYelQmmJZG+D21GJR
3aCtiR4KLgZOuo8uwpkMbdH4Ddt9jw6xtUZgcCIL+AI4VURUfb83151dBMVp6voz4y/yKx6KuzHx
z4Kmca2s7V1HHerVcj8zHugGxF5XAHq667yfk0qSt7CPoBtGBo5LOqhOt3hbSnPvbUt/GzRiilK/
HAE3kSKbO+OO5sHvmv2hkwNnFaGw8DkuqOMO3U45Texo3JutbtB8lWMZD0d/w7YuTXo9G2CVyIGm
Vq18eesNi39dlVp8KzvCAu6IQjSZqZfhYfI90RzrBZLLwpi/u0GKZx9Y//jT9dZPzjfMB2vsMXr+
Bo3ae0WY13Z5aMdofe6X3UNSG2IP02Q1EQbtqUveQnIoytxoE50ct52GzCuCsM3Q/Jx/BW0hg3Tv
bSGOtZkjxVdWJs+QuEcsZIkmVrp3ZMtMAQMUmLlWWIGyg1bPugqXndpCdMyiO+mb1AFWMGdOOZYy
ddY2uROlQDTFNsGWGYm5Vep7Q/24SC1+db27LnkRqdgw1bbC+9KzO77/wPJbNk4yoMBA1RSAEom1
GXjPqa/b6W6PXT1lhpL5Q2FBhztOxP5rHW5Fkm+qoDjuyUQus0KjY+DUFcq3UPXIumFYjF9cv3N3
QDhl82k0eyIPbQcANsVNKr7r0RtY8mgrOJOdO2/TVQNb7ZfXWu37xmox1AmUr9asjOO+ydY6Wbbc
NOeoxRbD3G9lV4VXtVtXb5Gqwr5iwq4PPEcwLu8bHCTMyXSQ/I9ECft9jCP8RlHgmEOnVZ+8o4Wv
77G3oPcd/SFSeRsYoG7GOsMlyDeGiLyXsj/YlS3ntC9t0g6ObSJCEEfa1a1llX2XzmMn+2yFbEF+
XLaeT5Ro/6vd5/o9cml0/44v8IzFlWR3r/a53X4mji5PU9gGCd/LvH3qQtO9EcabP9m2Ig0iuc/+
oR2moUg7lwib4Seh1lT5NsnfahpkUuII3EE4ruFXGdd8YfY+ejdFreKZO2D0mRYjQTlz5Nrjn2eJ
pUtLtwvf0stVWxohYNvnfu1p+7A3netmmxiIi6O3BUEOSAcYkUSdweUTSeI7QEA4c0SFKJrUWk3R
cvyEdTshSqHSfpgW/rBakrtOsrcjz0S4Chdrsq6nZWZnyP5MUnjVuAb86t1AVzDzKWKBUyqMSuXk
clYKo5uf+N9uBVLJwvmoVF8+WIFOHqPJJsmXkpiua2yeTqsQxXgccclEmih0nZEJdW91uNhsocWB
by1WKGHbPS6JvfRM7hp9he+raK/kVnmf1KilR//hVF7ajy6YxkSPTnu0B8sH0B2A0cjZaiB+aK9t
cefHZ0tl4bMpBosUIHVJhyUx6zSuWI+CVc2MBpmFDPQGvUynVhg037Xb7uNV6wvrg1I2IkUTQPUH
5wwQyYIRAbW0DoGPp6Aj3KtWWRv7OxRgsR7bVv0xqfrBzpo5Xp4m2ylvBV4yJmtGTw5X9MlOnUGp
IJNYNDsN5aHy341+0bIbjIVzsxrLWU8K2N2UynjVn5BJCfjVdiAx+jKh/dT0dX2zhsXaZG2EWGk2
D/32ZQC0N6fCmcIVI2Bv2zKhx2VOkYEpehzH10YcHE0hniUtnU3OUXXajFXS+EM0/oJaUVJFdUqW
sey3jgUQ5A3NQSRTF9k0WqnFVR+GquqmFOkf9we084ASJGkRq46GXh3WuuWQ+Ri1rCmCH8P7Ekhj
l6I8UHz3tDN/3ns1bvlG8dHynM6dwKg2NeaLaWYG5/HWjGnB0hL0zTBUH6d6T+4gLJD/99CM63Gi
TPLTekjKH/PgFd9YezoqC+LBXrKw8Hsui4zwu4490s/RD6iwhR1+UAgGjmlrjc27srdZwJo22L5h
KIQyfOLAg878rp/W3FB5ffcDZ/xyVhizjiv1yKO1O/oZ1T7VwCHV8TlIKzOnDdXLNyUXbs+dzMJ0
GR7Au4J9zHp0LVn9oEXbnmUvxcRCQHJEfdWPDd3EMqxpLXyCcLEF/OB1dRBtkfQYamLEVHjzWxAN
gZ81bS9/YB41/vDLhKwhfQTe0kFMe5XPteU/+preLPO3aH2koSWQEbDAScaE59umVH6VGadaRE6Z
15+fj0JSZN6leQq2cOhT7HvoLQN3954gilL5WNUyb3kTJHKEv7R0j1VRrT8DrYBy1IrWKQWcYt1R
sQe0r3qQxWkZlLOmWs8br1kGQ3XAaH6CvADOciYrbuarqhChS+dotK2MBF/fFJihEG3Gxny31rJ6
07nbVN+3DlCgzlLhZwFRvDn2q0kgI3R94r1BAL3q83hS5SkuxrnJqTt7ACyOWfqTWpBnSLfReCV1
dtG1wE5cTeesfJfPWm0ys4vwPDBWJWkcZ5bxF6a5cZOuZq/oAZn9ycM5aT/tlr/NaQg0qMmJ0cW7
bfCq5zCc/ToPJkt+WFy7avPzoX7T4aVC4T6E9pDBK3CxdKgjBm3TDHpupXr8GJtQj9m0rpudAQmx
SH9Wo382xQ4nLbH2Lkhpcrertk4GJ6W0Gh/K2MRbFtUoUKTWOFrfJEnje7GF3VPjlTuqyzLRxP6g
C+iIQ6oux9+cmPDXW0lWy376YmQUVNjqbGN0JO+bj7XdVd+AyQz36C+ppzHcnei0Lc4wo9vq0yhN
oenJGKrVXSZ2FRH+FXDgVNHh0Bw3wv+m9Ti/8yqum1Y4gvzc+kZJuu59LdARqD1SDbk6yOxhW99L
/uyDrKzEOoXKMV8LpZIPxTLXSV5YAK/4EoaRzOwzwE//oQilAljD9VIXu8gsqT3gYPEeuPm6ttVD
Q+17SlScPK176BPHk7YOiHfI1Kd9XyS/0PwZmpRicBwPyVj48oguQlxnXiwIqKZY1ReqRud2RT9d
p34fOLixR840HTt7iL9tRW2e/NWdbwLnrFGHdav5SbjmrMRzwAUTpVuiJIjBMnUYAfycTRDf6Wgf
9gzx2Oo79VHipya22htIGXPElEKDOGAeMBTXot+ZI02Dva+nOllrRvZ2TfYI9zFKaGg9darpzLer
EY8xC1J8YDkHMcnpLbgVY7JqjquOxDQwgmqtkrdfD3qU6eS2knTmmTV+Y/Wr/aDFqO+gfFMM7b4S
txTNtGtGyLIFJTEtGFIvLgO7arc86kKQfjIVPfr7BxW45b2Nb8hV67rdh3WfJgszC2xn0sKJty5f
CxH16R4va4tARBxXmRCGr0NDqWBctrjmEPtCft8XJ3myrXms8d1LHBayw57odImNW6Z9zJA807r3
Pnn20j3Vc7JhcjrG68rweerta/pGvVKxrmOV4W5nO5lgsFymQYzsaun39BvhMoh3tpXIIaOiE9YR
YiLbDniQwYdahE6bS1ejpesx4DKp74QIntTR1v0M5YJNX7lEO7k+iafPTb0VH9bNK4qcJYP7a+Ju
3jWJC58wcmR8v1Xzxm9U9ZmN7EZPBZAslTY1TVk6FQy1U39Mym8zco5lprqhJ8OUIh4OPV37L9db
Y5HPfdeRVubF29Og96CFdgCL3xWeIqcODGimo3Nm2N3M+7DcWbJWAjzgnLzvw1EToC17Z7ARjd6c
W0xb28MedBaHgY23k9pqd2863YU+P7gIH9Fygc0Wy0XdW74j3mIPsoVM9LbuS2T05Gd2WG2f1tot
eV6lCW+ssbOiG+DHscNiSZcbIrdlFN7gY74992izYfsAfu659w1jmdK3kbNWwFGoV2apf/bBqsfU
zI17S2Vm9EmdqX5pUjHjyba23+5GytinNgk1OjUs4x8S7OIEDflUd+hB6vgJ3zr5acFbgVSxIZMK
DjKmF2v2bnmfJF0t6LQ71zn4alchlKrI/shC0Bqv25neOk0KN3wng8K7QWg4cdN4KfXTVgbqOxWc
++wpwy5A4COMOV3vIeTTF1EjqNh2ZzwVbWW/gUPajwCri27L47Xsv1WeNjErtKScEHFIwukw7+X4
eWHW5lK8l01/oBZgtBjpvUIwWonhWdqDPbEDKtSPZSwJn5KZbZyvcWfx5e2bej81jngGoUOP7Q56
+bQ703ZnfLF+5Xx4H0JM6L4LppxNuk2gQ5HGLIYnhV7E27LsSve0N0v5zVAxxtlYG/aASUQzlu6N
230p16X9ujeO/bi0Tv9xRCvo0VLTGJ5W8IN38PWjb1VVFj2yiKap84EJXJvvlrOdwKWBKqTIdH/t
oMC/TogYPcp2U1uG1BGNK5Wq+1MZ5vw5SlIhZ07zkejYaxDOs53mU+gXyOc1bgGoxCf/22mCNHOS
GiWTMQvsbdtOyciEhbKlmz+zuHbv6yjpPupAdG+coYqaq1nZtsgbtEH8bCWZbOksPBsXFBefxNSs
fvmpsAZTsodz6y9rIizC5rZi4dB1Y/CrtSLDOJWVz+NeaRQ3hax6n9F2Y/cHdj7rTR+uWwTqIZo/
O6UrBoJa6UWnFgnpOOVcAnnm7pAaMNq+JRAR3qqiK9i89s7yDJSQqGIbgX8ky6XOOvK8zts+jvkn
00cb/cJMl3Pt9dsapKZjj5j2SbPFKaXH8jTAGmhTaC8xs7iaWjaVbAXadOgrH2OTmQiTKgDYFSsT
zcHySlf+mhgwMM92bMCY4+S1Rx9soZP5M6bruREjdFxoIoTGwZK0xHuPqkoaMCg0ecf0tARKIuV7
3QxYVotVhR05t0uSrKyH8WZ1kXfjJ9ZLnSsMzN/KQSVhhlmT/bnYxvB5Yn3xsS0Xaoy54XxqkL4j
c8Kg8wlPk5Xg1yfbL+6MWHm6VVH1sGhv8R4wcvE/DEDJ+vYY9yy9v7Cznn7pwbWI8VOscUY9/R9H
Z7IkJ66F4ScignnYJpCZNZfLZbvsDeGhC8QkQAIJnv5+eTe96OhwpzNBOucfFXdddKEPYHrq/Gxl
n5mH5dET6DmuBPBtQ7lvsvq1cnbcMRna4dxOaCjyPtbyXyiqltz0qk8X8ltjoGeq7jJWZ7mt32Zl
GlBWzuzmsiV6fcq0xgtOC/z22czmtrGxIH6J9m563YWXjCQdLIFh+G+HJzN5/mu3WVeUMwYtcUql
2j/bIQ4eZJPs79HkdT8GntKIpOPZvO42WH7Ldo6/jxDtIGgiZt0cg3b91iO3lo8JvTkLG1FvWCtn
n+F5G7wWSGjbInYJDlIxP0+gq4t37WUabB0gTLRHAdC+u0vtomZK/CEGLFhUXcIKjAlTTrszubsI
g7uyWbyKncsLxP1E/x//eqRG7eSk1nOLhfP1W+t0wWsKcsq4gRTnP0MI0I+1U87HwmfxTiMZ/ju8
kPKwJ7Kt/0t0EEKvsCIHOYqD9l6DaU1Fo6YbDsgp80ywbC9xYflmLtuKjwOrYeN7rBFjeHYbbOz/
eg+38imE/NakzlUbk0zGQEkiFxs9hwMyNE2GWxWL6jmyoWvzbR+yr6OZ7Xz1ierdL9tAyusNXHCn
q29Y4srIH+xW9sFY/xgddLLAFwuQDjWKTZy7xL62RbM3h35w47qtShscSVaMY5zqk1BTYgqJFCNl
LNHjG46NvYWY32ek2Inhi+iyxXwFiJAqb7PeTf81bh/BCqbN4t6r1TuiU8Lt2eRqChjPdFr1HS8T
Y/oFYogyBLWyOMzxNA/FPAzzDn6KdaMMvNFlARS1SxpXtiPwOFMXa71X2nA2pJvccT/8vUoB/8fo
luo4hcHglvHQ2u9bsuqsMEGicTDHUFmnEPHF8cLPN/u5jmHcCr2l0wOX9vCxLSa4Zm0//+24wZrr
hjK3O6dmH9pzPM/Zy7CpoSt4WYAQWj+ZG9aMuMtK6eEWPYk1YkAUAOzT+XY9ene1ETJ5alkU/lZ9
SHndvAU/pW52WbS9N44nSzqLzLMerwqpc4f3GY0hk80JOEzHFy+ZfP26R2I9PgA9rHo6gMDjMmSM
aU5Vb+r/cPHV+8WDuhseBiqPWAnWJhm+SzJI/bM3E4VRAAqG8x3S4rY+b8nSyOdwnyp7qs2RjHcG
OH1hEw1pCue9YAgGjRb7/RCEyvvg2GKjySZcCOIkzLLGp15wBz9btxfRq5MRfBKcnGy3usQ82r8z
VVXxnWsHubxI/yYQ69Jo94vBlcc/KYACf6838+ZF86BpXnkX4q4RrlcGHHltKWr8fvmmqUzn1B0H
7zyn9cpuyvMDleoZQtwE0cGa/1JW4T1pVLF+yG5D9zd6Q1L7t+2dVfEGc/icOtZHvi8llH0me3Xl
aJNuu5DV2wfBU2JtLO7Zdocuxx7RAqQb05AcWnHjx39lHE3ZBSh/qPM+VfAjTVRnWwk3kX1v9sxB
Czgf/t9gD5V966tYraU0XZfRkbwxoqoZJjcfPCn8i5n22TwRMOt4F6cVkHoObSryzDk3f9rAWVx6
oStiGzRc6Lk/PPNvqltwkK7arWF4ybzPjT98ewSCm7tzAIipvyUNZ9BlP0aWR74f70W6uM/yCYcC
Ey4xPEHuES+iH31nFNd12ijYI65nffRoVVz+cbGkJod5Gr1Xp5rTIG/SKXNeQwa4ibCGY92es8qk
UJS8/+aLJ9fFPIFVJ+GHRyBIUiqrQpgWufvmvt1To594Bzyds2VO5HRqXogilLjkT9umIvevB8+9
FKkAmr8LTN9Pd8C6pAugv+cS0fgRFOcWl8V1ifTUFFEsjLr4K3KiE86V3X/vgYfUaeiMC7jjAqXn
8y7t+DQmirugZ49VhVlGBOqW7Jrh1JME3Z8QSrgPrre1gE4iWPbcn8JMsxoRkHqfAbz9O6Ydjhlt
utIli2sVnOu5Igmw5rzYHsds5jmC4j5soRl95Nf2Zp7grhLE4tjVrk4hqZTu+Jhr1WYlmoDY5pXU
2y+/O7YwzzBGHyceOB1f6z5p9Vl1R8wWkdFXX/rjNup8CemuLRQNhXtZkTDnF40O5/1Hlw6+C1kZ
rvF7pCYvuc/gVlkSyTXMA2fkg9N8p78ts61wuFBTLfMNk6nNFd3ORyH6baP8Vu9a2/tbrvde2CMU
bYmrxuevFR/4aRpnMfI5M2P0xh/OBSn5y31X2iivOPSaEW8Br/+PTUo9E4JU71dIvuZHWN2uI5rF
U/fRbaxrzlNmmCwiw7wJY+cw5jVxPUz3ba25F7vGOeICBcgB+62TYNpzYNQ5uKfDKPwast6ivms1
AXcnwMpuZG2o1uO73N15OFG8mFbQCyPMr8zWqjq7mxtO3yAiFD/M1g71A0AGKgAltAZjht+Ky942
CBHRnSmo7Lr3tu/A8E19PmxF2ihOiXguJrp/0HlHqbbP45o4TxHyivQOOCGeTs7kCu8hAvv4tm5V
BFjaIAiDQ1UOJ9iSjUBzYRfSkJSgPMz7PSAaX/nDBELnDVVz1kkdD6dWsE3eT0dEJjCtgN4byCwr
xtAvZOvpbARJHZZK/WpCTx6FNIeo8iE+JkVVngxF0Y7od35Ow8DkG0BPtack6Mf+ukih3Jesw0N5
HrYhdZ9c8u44wTcgAzhNeBKmHqwBQVQyQhDq01cm1hcexoMa9kVh7WnaHpDXQ/nrPAcV8vMv0S2R
40enm6aBDN5ga8uprdh7Q5TX0dcpFu5WrBsBw/9aXaUzZAHnaM98Dn4DOOvyoM8uS9glXIAsnw/f
a0XhIHwNSh2ZTF/HOlTrOUMf2HxdF7swTuCKG8/WIUl86rddXg1tzO8DedQPCxXXS+ELfcAqovMo
gsaLxsckaOV0xy03oDS0AohEaAVRuIhgo70+EMMHeFcV52JOq4ZamGj9HA4dCwIC+jW8m+qFUKYN
K8i/afLUi4H8+sDbbv+Pm7gQAVrvwRmo2PGpGQIeeKe4Ld2pbguTufCn1qnIEmIktoQgQ3qhLgjO
40h04DvZNUjWE7oI/2tXZY/7kUPQlI4RKSoQjjxy8CdoG8Pr5r+hv5DSzYcO+Ps/2Zu+veA47YZ8
gcdOCn9M4u08h9D02Mqss87ylBxtR/23627b9FQTK74RVwxE84jmVWznuJXzL72gjQKjWgXIYuaO
xGcQ7VlxItbUsSv/wKDfb8fyg21i2F6WKGsecRUv9aVZ9i04S0BiUIKtg7dV2eGNyGzGoKLAruto
Hjc6Rd0TL4CCanbD5BThShtO1gnMk4Czzy7CcJjknoIyzKPB+jvlWgvb3OoosZ7Hbp4uGrFVnQcU
VTWPPqTZUFQrjuFrSkAWKtx97PaCquV1yqW/e0eh60iuORwDNzbXvAjgtcPVyfcoqZ8sdUMEqY8m
BdnLuuZZI+FESdSsEX8x4R1lLDwdXPZsXH6241I/b7iW0cIIPrdHIPBwPtijvjfNHD/vfO4xz6p0
ZfuuhfxhbO//JgShewujfvpVV96A8mI7wuP1prxJn7xgA3RFu6QIsQH0nqjzS+VxMiTI/hJdNDWn
QKe9AgJxqKarVZwdl8M643+e4MU+97bS45kexCi68DLqtPSbZOvPJEcgktJy36eL78SdvcQoClSu
RJ1EZwxBqnrfVpblYgnD24UwavcHf5i3PGoGVu83nbNZdJHS8fxCNuZozlMaq+y8t5SZvK3VJr6F
bcirK+RS/ezSTIFg2DD4Bd2DjqslNuyr3gEMS1ub6NdSYyE5zSx4cMUMLbzyHEzfFZhbk1fNMn8a
an+HQsANPYMIdshqYp28Eg2wIG5Io609w65b3iS/qdyTG0iB3kiu7khYYB2DjA/u+K2RNvvW7vH0
iWo47J/C3RWIlwecD/4m+yFPZAPGFrliwtM288m+6miWzRXpFt2GdgO5fl+TG2nBpL1+ic28//HQ
4gyETabsrKkj538QdK14pBSRC7+KYxU+BLtW6sOgl0zOFb1c4WVpOF/ufQeI91IfKliLWQUbmhnf
DFhQKxabFkjJ3q0i0V+J5uURdZx4+jXgZftjUF5/cTKSnPOxJmSGN5I26WtriQsomnmjZWQ6Kje8
qbMCWkvRxI6Xatq2t0NvA/v0MhEKo2Hos8JPd7ij2uk1cF0j6AqYJtZbxBxmV1eETKspnG12X7EY
gZbJZl7IFWXfbc4D6+B/ckst5NSeQEYvNY/e3260S30KfHv4oJibne8Q/fElMEhMJ0VFyHAOGu01
RWx1+JP9AskAINo+fF+lNtzg68adRBEtrPYJb4gkH3nyVVOugLDtUydb8b0xXd8Vs8w8t+ySdZEf
yVyNMT9aAIsS0JKrr66nQ0Oy0OD+0ZVBuIMYPzqQVJntj9LOQZrCLFZ9RSlEZUISRbSpp4Y2niLx
u+jFZR42/3p6iMPTGkDP5cZVOIj70WkkCq8lFucmbMmWzcjcI50vmKbvxifp+ryYhQZdzqQuKPln
D2/CCjfC63g8z2oetMGPKo4Pr2mr8ULCL9lnyPZCXVY8qMC+KO2/tX3tJk9zXNVoFWrt1aVtNBi6
mznx/e6sE2BRk8w9HM5ym1AJxYxyquAQjNQYzwFXa7dCkQQBM96NPZUwxTamtS3QvjUNMpMJGGub
ak177pSCDnoycb7v48Amxdf103VSinXXCRsZzD70b2G3BpoIraWLCIITmqLPml+5ONY+Wa4Ccv33
oQTwWQJ2vDHH1R2Dhmjm920T2XZnG+v9F6smrsoF/PtLeyhERlyVDc6KKYlv9OSwltiyYywltgkL
+MTofUZOE5dYGqr/yCJEm3ML0Xk9Yn9oL1k1uMk9x+fWFYzbgc8VMc1sxNHhoiFin2/ONWNjeon4
4T9dvq+Z+VYn4tIjVO5/q4Wk/BMjB5z0SSSjf4UWqO9xxjvrHabSrLvpYI4pjwfLfu8DQc5vMgZN
P/ljCsin2tSzD5ybrcmjbErL9OYdO2kYBe8aEdw6XFiMGtx+ddf09yiXO4soM1IY0xOQtjNP+Ng9
eQhMB95AUI4Sw351Py778tRofv7zEa/uV8iz7S1Lg+yXP/qw3o3idnTBp10eHoSK7qdYMqc7aYjN
poAI8oJzl1nIDVD4HkWYBQhfZ7G8JSZ0TUFrjsXSuY5TetII5wzCZWX8EtS9g/TzhI9+HIxePHR0
mizY5TxdQ+SDa30kYyCdRxEwCBTZDA2ch25HXJ3f+M7xBc0GyJueqywuTO9GTz0asOZtl2QbtfRY
D2rNUaWIp15bb3wJDrNA8qm9yS6BI8QtSV95by4+TML5HOHbL3Mma8zD7qT/s1K35sGCAcsXRpL9
lmmQVszDoyvdC9Qr40gY69l/BZmSunTYpCdO17T9IZXpwlNQ+dHyfoD/Mk51NdgwQ7h1fnjz7GyP
e+/Bzh2YS6Jn4K9+O9MmEIXfHNkfQYGsywIdxyJIb1uKwbuBaKkpFIOtOHWm1Q5f05S9tixowNcQ
o+4VQXP2M0D93Z71GvLcZFlvkTIGwf533bKdO7CboZ5rlDQ8VJWuP51pybY3pOMQryG06vIaNumO
ihSwyLwewbr9QlDbLUhaUe6d5u2Ih0uoEUOVtc4cRarzrlQubbK9HmvrbwyylfypGYRq/CfS+blP
DsNiH/m4mrJg2Mx7ig9E/40BhZGSh0ZjjpHHZL8eFIe4rxrACMmEv4bhfBVm44KqUcR98ZM9DMFB
ouzH6PXu7zlbku8BSv31tufNP4e6b7OvftUiHvePoc0ejTvV/as9ghtilYp0vvjIbtH4BtxW+eRD
9n45BMjS47LMc/boTQn8Qqi37muEzzR+dvTqtxcmoMov/Q4ihaaibHPAuZxqYbONa2Ef2wg8qjRr
vP3NuGq3XDXTxFGtpDtSBDuz6leep8D+yX97adEkDqdYTCvyi5FN+HUHQJIFWV9jdWLSGOhunY5+
OyGLXUjHpJIO7N7e0gzYuzamlumg93hhGLs11B2VzpNll0Bh0l+DvOZ7J7pqnY1kuojTKXc5cG8j
LL7BQu5w3wD7aCjvK17BLN8FGGbezUMqmV+mecyJQeYTptnkLp+HbQO/uemj171cMj/ycw9Y/Kfo
TG9OeEADv1yTJgmf1CL5HUNFePMTuRZIqKfMn9R7D0Z7nHc6Sm5PYwYohzOj7fMjVmN/DpGq7Egx
2W5akjzQRHFfcwlucfThTQBNOZOuN1w6R03Lg9k68e4t06DyTbW7U6wWlS6MbIBmOQS/fjlo4HDO
lJ0PQTlOdT3dG29um4cwnTYm1WBDo8lXw/w5CrM/j4QmEPE195J0VdvKlqVTjYrRO9vv8YO0/QeO
5+RKYuj6NgcN8iE7T9NvEyX9J1xk+k47DZD46lfI7ylAffLdqHvpcT6/mlHqpbQwFSg8191/6xmE
4byhu9/CjUsITpMIJGYjs+i86n3kz+6qtrMZVZA9AlN6SbGmjfrF2zBzlQIBQI17hlYHyRT6c0i3
DbPEviCH2+so/axt5tdlK1Rnc4RxarpmzRx8Dg7y1jLuEVWwSNK5R3Tu3E4xfHRn/6xYAH5YxR1x
47RjdQ6PuXNfvJ1zPofG8Je7QKzVcemQrP9EJYUJwt+H9N2j+Xh5mRDpaSCrxDPgLGklX9Z055BW
6UaM3WbT6Hcjuja5AHXAlslaifsg2TNMDSTY91cudY30NKndMomSZSjRtCKeU3gwHw4myx2lHQGD
94OXeV+kVvJajRJBkz9X/KV2YSoGGemG92kycMoGi1Q/t8Hx3XPStJzv7O0csnxIlqRO9PH82+NC
+WabWC15QzxOULpRE6TXQTDgl7ihwokpZ4zIhqpqmeB7mVCWtbEZ/to+XX/suzOv907imrtO11v4
luoj3UOIZXH8cyeDrSccfagAQ5bYzwV1fvRwcHAVCMzbEVfuNGfnY43Yv8BubTOcPcd6AguDWV8b
xxn/kfjBPry77vJLir6VZ6Ra6JXbbQPal+MkI+bz0f1BdZpq3vHhmG9sKHjqbLpnxX5wb6KaCFzc
NQv38M6o/oeqQ2MLR64cZBRkI89ygxT588CK+dyiufxGqAB0Wzg3898ErZo+pV02PSSBpEU7rVbA
HHV04gHog+eHxFur8rTxo18Uh7ffd5GK5KQgTJrTsiPzwHstju0U9o1Ah3UjDx9Tumds6VWKuTLR
HkpxTNdIOUzg+CAoaif9S5Ok8R4eQw1vgU7ib7Lidr5LNnPgo3aPeDknPkLxvHJtMF8CxrTqxutn
It8gMsrZaZi+SLCXfwUvYnOvR2xrgIm+3xeOCThgV0eGCxczI+3jMEBpoOSf0ZagKERAP/osBGWv
UkeVU1bbZ5KTTPzn4JskZ4WJ0X2YknDAJdWu/nZuRLYGZWyCvbv2iQ1nvq+IM6I/eo3jZ2usKFhr
yK8/WQZJRecJXAgg/SR/kb2F6YufIhAF3OhNcDS52R93Qnl1Qjnei+fDVf1cOnGKtouJJAz5csOR
s3mct2o9L5hl1DV1AN2hcg9Us4v2wJgV2ldV0CgiMxQ3OxJfwfiNca+mRqwk0dtH2tLo5y4x01OS
aFUXSaPr5DEOdu9PYMkuhlndTHgBWLL7RYnMTL87lSg/Fxsa+fubWmwqqMUAAwHiS7cidmpcXowW
aXpVnmnbp2P25F+W4/2N86wTF5w04slR8TpdjK1F9IBIPHsnnkr8HfW6E3KGyjlEFjwu1H/JUTSs
lER4n4Zk42pGVTUKthJkpzlmA+xI0Lc1IJNkTTyTmEad3ywCrmaEeNFBqfamw1eMVZ44V75uH4lh
PnSpGHW7Z8WGcR7XgNytzJkXTksqED8p8Qnbe4SH20cWVuI5ZNOwBXJE/V8du8nHFGC7ek4zs8jr
sbj6S9LboPvpgkAc3456M8M11XuteUZxkRRjMm8ZI0KXqLu2TrhbOPy8b9Yj9Tbvw55TjmGfY5cb
cCVXlK1JkUbrjeHFMWvoFHgVxjcAbPEpnc35OyHjY69bYRORDq7Db2cYmRATj+6CK5xRLMqo6TvG
p9Y2Jc2qN8orDQQCJabZxwVEYSxmF5ku3vagC8vOS5wI1P5I/oy2gbzzNpxCTC9zdxR2xGVa9olA
T7gRwxZcYwcFyaVdD/9nsqKoKjyE2f3FjZPqT2z4qMtarSQewce94BpBarVaZDG3NBy0PHoYd30X
gX2fu3i3M4oHnqUBQ9y4/GjazfGheW4JhEsQGXuZwT5nDoUh/Y2HOPiCvML/w6m+xTctVVefARvn
5qvXuOuEtp87Wn9pOiNhcFCZVmU72N1w/USiu3p+7TNnxzvLJTL3URYO8PiHnJtwvQQ7qxacVi2H
p8anRAVvXyXXV7eJJlVs8749dls3ojdFHMnqFMAEPmG8kC6yWHFA/g/BRLNkqMVqr44HvH0CYfWu
/tTHLjovi7sH04ZqCwKBxoeoHefwhc6JZjnHzg2GUVsmXvlA4y90xnw/pwOejHlt9xogBZqWp69B
ZSE91mPTyHyJtMcVY+Su7ttEZkOZuSjUOvx2aPEJK08vnHHudnUaBKyIIzLF6QhY/o5AfWd+jma/
fqqXddTPJjuOFR9kcqBecLFDQF1oPC9qxWp/AdOvkjc+1Ah+i3Wnyk3lBt8qCbGbT55g3U2aJqsQ
440cxlmDZHB3V2znG/KBx8p3ouQ8Ynp46Doe+i+JS3LSlT0dgT47FiK6ePac6qPv7AoeOkrzGSFE
OO5YuxZ7caB5g3vk8gya8dgFZ6TuPQ9SK7qnVXoGdSoa+XfcU6i/eE5l/8bwmf1F8tjhG07qdc6x
dPlsrASENu/x3NS/0Rkl+3kiyjNik6CbD8dWmPjnefj/2klSXsB7B+b+1zfTYk7oadsnMKJF3NP0
MGzkcXXq0/oNKDdgELr/mdBAHqB55NcWDO7H2Y3W6biXvMp10YdCvIp6aHFoJLzK37mdR7wAKAPq
pwa1dHqPsFwExdphR0UsCY1bVLueH4Y+aKscBC/9MRM61V3wDjLJrEPXTnfJ4nXNvecLSbsmxRAY
dKCYSM+k+hxstoL3zpc+VNMPIzveMt9vCbUkLo0ahGh0tS5Bu9P+BaEuafux3XGn7P5Uv1AdJ7l1
t96WkABhVQ6tAeKenCD9Rq+6RJEy76Z64iVDYnFb5r66deit1/5ImVyqJOWIiCOMSjFm37RQnuLq
z4JJxo+rTbAdJMAAHL6eSZ5MFx8fYonQyylA+SwfggrWLetcdhq/3fbXgf8P3wpOBcELPLGJdH4y
itxFPhCVAc0bphwCfIHl6IUgFLIG1zutC0qrPK79sLsgx+nSsy/SIbxYB7KUTK5xubipQF47qz0Q
1zCuRHjeRBPc9GNR+6K1qSQaty6eXo5hEeMX3l8Z31WeY+wdRgrg4j5cX5oEJ20up2ZDMMqXyCxO
fJXvTt76REKQTe+zaRmf6x1D+122kzqC/KU72CHEnqJ+qdrPA6frcge9yfoEJJUJ93VwonQ6EbHW
hTxt7dEXg24iWSzQqH/UAJVfJsqRSz4nYEiMWEf9ReELsL9nHcCRCSa2rqwQh8SXaYPtuk7bkjA5
Uo/wGXBF4vFI6Gcq3Nhvx8u2hpt51Z7sYsx9/f49MeT487+IhxTDQrA8pNLW7sXV6F5P61FDTxD5
wME+1vgVwaFmbp6hQwpzsl3s8UGrFt4DcK5Hruw68b+sSeolr33biDxd9tkrByKt72zG8ZmjtiTm
NDr8eOH+sov6prb6iOGpaFeSDE2M1ku97t9UV6Vfaigej9EBSX/hhppObw9hEnpn2WB7HolvxtXR
R8qcoiqZf0OFQNtnYxaww4YNUkO+HAFmwVzYXRGTe13pB8kBVBOvoYAFw1RcEp9TJ2dvAfy/25HS
AFqNyE8ZwTpXAQYiryvmxAgnbzvF3VaR/Bje2QNB+TWyQ/oPzgEzFnBQW5eBnW1QHnLYv/EWQydi
xtxPqbdL7xKMZNESqLCF7zP6Q/koM7Pr+3qOtu+84LeGvm2tyyGT8l+gg/0Tua7AQTY7O5qwlOE5
XlF8cmmk+J+mFrzdzaSG8cZUl10cq44lt3VVHeUSBOxPPO6vEo3UJyR6VqABvHmRQKaXj2PfjpYP
FzMLG9YNrCVbPb9AUs2MhxbNyx2Tu0mZy5clPcnq4NQLMiIecqw3oywp8YjQv8ycRoVtiIU/MdTu
P7Ys0l+D2VM/7ZDs156YInE/g1M/JCSl3UysBvNNT5EKOt6E/H8wrap9nNHAffjNko6MltKbkGFz
cPPIJ7MtybSqQDSpW0muqXHSrtiDBmtQZkjeaFLEDpcJoR+RDs6cokhI6/GVorD5J3G3zZvYO+en
t44QO0PCbfJINlYflACVW5QjfE8fk9ZiJKFxJ0QI5VLqF3QJAomh8s31RoJC7SG6B1dHYfekQjv9
cak/NuVqQ4IICFTAM56kso4vlv6ODEQQydGb3uOMBY+758SylH1XaPEEvplqjYkZqqL3CDVzC0Xj
2/dkOOYfcdhROxV4svmtOfVs2YM//5kdFF8nRMa1vZBK7/7mkSA5lDXFZS9KjH0hYCK8JeYdUUiP
yNJ1pcpWpV7peVkQVQeH9zeej5FtBB5uLGRCmnZRH8n0VZD+E5TztNavggipf1zmSVw4a7/7LNJe
gLJ27Ps/I0ydRYI+J+w1hwlR2QUdlNaySeRER8Awf0x4VtHGpl10TXyWs7xBdw945JPBfIoX8ily
32tgNEJbZ2RUCOKMNATNeulquVVc8yb+SF3P4G8JhuilTmp2Ia/Ngo+tSnz/ssrEfmlFX/cPMcKV
zzjZxIdyJt7lgXfr/xDpsRYk3g1JTjRS8z2Rst2uszjwayR1kl2dLPDNM/4wer62zK7oKX0R7Pdp
jOqU4XEDDZEdHaanTtv4524sMgG7Zrq6dNDSDx6mPXGeaE9xGY3UDTbGEBleDufYH9dZm/XOx4KX
FXHH0orj0GTJAyypGngJZz6Fs0qAaHyabQcHSqZEEXm6nZ7HuiLigqfX/dZxWowXJFt0PTlBt6u3
Ll7b107tx18Pt8Od9XBV3nhyCun1Juea1vg9OjAnpQDWWRVnfh5OTAF3YzyHLlIUh8y5UDRdfYnI
ZoCUj0JZFzZkvryAyDfeL6useZfh5qgzpsb46dD1sFxiIiF+ipXNAnh1Gt4QdI7mZCK+OB4Dkgpy
bkzSNkwVH2+yX6P9BJCwo95dHHLYai9GzbI6OysP2/5eX2swytJ3LQx/KwYvZHDZ5n/aT1kSNNIC
fdImtiHbzlF9GdYhcM4BBoK/bt8H8V1o/OC/9ZiiAWgldl+roxuQ3Mt0/bhVSCMWwfjPqBCOWXR/
ILSk6p3UkJeR7CqkzJBJ6/0+bdFxxmw+vqYA4NwaJJD+NhjoAc3TSP3O4qFx7lbgta8z/oT2hCVa
PGtUxC0c0BS+ekDhPGV7ABfg71JUT/gPBT7PbslelNf39oIvkxJe/8bIoKCZvzqeBphyRz9rykj3
M6+Ps+j1JTO1rcvd9FSJKZLf5ZXjiYkrGzwKfXkce6qDbNr1PE8JWSJiRDvS1LBjnEQ6DS6TH0bo
d/6PEA03ZyjYBtdUvuPvfoik3XjiBlRMDE4NTAwZLivSQA/O6k+3NNlLy/VGOgwXya8Ye9dyL5qq
9kvHJuAPABImKBMyRkSB9TZ586vDQ/IeTM1AXcWSvOpm5pRXK0OeM8y4Y4nEQbcHcAEhd4JPqIPi
6KoJfM2fkrMLL4XGaWyCKF/hXsAfXVe+MaQxyBnpeljdFMfU5YiC/aX3OENP2w6NZqJW3EboBbz5
2OIWZEz+j7Qz260bCbbsD10CZDI5vZ6ZkiVLliwPL4QtlznPM7++F91At0URh3A36qEKMMp5SOYQ
GbFj7TDYhwM64F3nYaZ0qxdqUs/tKISSP7nTWBZEEEN85D1zlhiGimMY/fTjo4TH9cXLyxr4QqCj
w59CdpAT1K6mulG5wXzyeyumDd8oQiRCNFR1uzxCjn5H2oFEmJ/X8sWzY++h8SfvTqVS493K3Jys
PcwNpT86Tq+lu2nUzPG28CX8tKFR09+4DxbflKD1XkbEo5MbQ+T6TfEjxNAsQwKxI6vYQQUvA3Jj
muekH8BDs+nqsgt+wjMKrDNQOcwSxzEZTa4/YBFcxSrKj15QamTgTS5eR6Oi1MdnCDL6mAzT0y+W
goiefnxzQs1YlRU1iNzWDjJLy32M2aBxoSxGqQJ1TOQd5GTZiNdQOuO9ESdt9omeh/ZhjNruUU/z
mm0aQXuNGj8YvlRyvp/QP9LdwGJANmbHqdXfssd56hOzkUYKc9SzDsmaYWhH3yNZQiMo+rUdF9MZ
vK82/a1nD2glDcWAlknxLt2btq+p/i7GYum/kgr7LFmj03hH0r771mo2CnDuKdWnoCmQ7EPDuc1R
SRlHb6QEB7fJpx/N0/3wl1+22nBAMg76ZWZmiN2E5MM7GeRdGoABuvPF8ETwAqo9f4qHkIUTyqy5
jGauqpRhAnlLg44vdhGTBvQ/8U50NGIdqsQYqs45dyL9A1XZJsONmzT3x6xN0OSQqDaeG8fu6l3R
6hULAfmPRzrB58SUhI/1/eSFpbPzgVUZ+1rL5i5un7jmqPha9NWso3I6lRRa2gd+6vCp4nACzK+U
DhlU09Cb40S7AXpKzi6T12VQ4UzlVL+AfKL6kyR28Vo7nVXtNN+0OSqSls4NRBxoRmTVoAT0Z3OE
faR7aXiu1AGlD1AcrDvIBun1vZic8JlUv2ncMxETmKHCbL2jVhqcaST/KZ37LWprkpZG6R/VuIcI
w//alUfwx3ALImsChUc/I5B/3i09V6SPSLyCdrCiQ9X1TXSqQdoGXLCC7l6ITp0hAnZwN026Yj/5
nhyf03kxkp6IuOUWuWM+qyhAwBsYRXzrV3aiQ9hx6q8dRc/hnNJjf59yIGCnlmEL61N2yjka2v57
Axr6P4gJ8oNUUgnayLI9e+9LRNQ3dLKpEJyLfHChExk3VYXl4o7GFlQRE5EV85V7vvFdIyH6RUOh
SdiE5oiEJu2b1pMpEr04dlVnQrrhQN7XNBm5gCi68syfBfGu7geabxJhFupBp7MoPdmyHb8nVk9m
e+oCxz8IbsDpd5Ky9pEW3zmlo1fEzVzvFP2CoLC96fSOPJJilwZxiWU4P6ieiYQmfC2Yzwfo0PRL
JL3+DIlNfRpqkbwqzJNvdTrkd4H0x7ltxGMHNbwxe6VRX507lDXSZQ4Qu/+CVMHMjvqLOexGzq9b
h5k+3iYyTR6UOIqN/YQuONoZFlKDr5AxfLrd8CGmOw08M3n7iZsi5wzF5kMzFP2nIYqm5lNOuY6+
KadqXlJykkhD8YH9isKit8/Ix/QSFVDGTokppGXsypKL56VXc6X+TmFczfaiD8viA3mN/CYnvprO
FbIYcQxUX6GlAQkXkJ50CB6JQ8R3zfeIPrMJ2Qia7QYN3KRGZQNOB+eHXUldKSetrBfReZqckY6y
LCF4LkzVYc4FmSRMZgMcTilXOHaBvNaKj8hc43uaaaroQ18kBlIgNUV0Fft6hlo4kv7RIJdcEEJ2
cx20hML4CAWN1nVDC+3MRSVj6nt0Wd4PCFx+9FC0RhWdsMIQ2bESTo8o0xblPQbOZbnTQpVfTaON
EDfCRv6NSttOzomWJsENCdKcuA17og5VVj2qXxu7UH5xG894u31uPY5mKpFejlFl7sBGtuFTifTr
pPvD2B4TMXDjn0RXI4DVvfyEqi560CAdgYrK82K6D8tSx3aWVhsM4FDf+un9/6AMNJUmbHrXtLvg
BjxnYd11IvSc3WSNg3b4H+HplUQUm7qT1+GUpaVZkYHckVly7KECDydU6GrOXzUhSsijYrwU1ZhZ
x6TlxBpbPhyNE3G/QfdcAYmaBDjgNaG7ckeZ//wvNC7Fz5FCT9G6AKPVvWbkOroQ9LuCe+YWHHoG
bS5AnEBCyLGaoCj5ZwESjWZaKB09rduCSTh4QI+OoSns+xE4zJ4MkfVd8SbuEw5xIDVttGc50TiN
gJG+Qd9cA0VaOtbxlIUsbJkWSFCFKU26TG3d2pqaUwsPE0x22J2vQzdXGJimBRzOFvrs6qAvcJSK
Txp35Britl71xAf0v+gozOfaouKSP+ASVSY0ZF8fVFt9ywDwNfTMmActPU0yWiB7j6Sj23ed9oCM
wT5LoSl7SUHmRNQFuQh9zTGtzelQ9HG5w9zU2Rd9vmXKuza1wHb9nx8yM0n/mlrQliqrMnnJXZpC
30NmZdtaeEu7aLdh0br6OZFrYAg1g93fEV7NwUwsWbWuSf34rNu6cW+CjdtgVq+OYkmLt6XrCNsW
n7NDn9JqKERdgTsr2SlpXPK+Mo7Xv9/qpPlrlAUZW298ExXW0LoFTdEuDhX+0aY69AUSV3YTVQgp
ifm6jfWw8qmw/FExMdVUC1/hxaNhIO+QaJSta8FDPBrF2Ny3ce8Bb6Pt7/rzrbxFtKCoakzkStDq
FwD0FtgSepCodTGqE/TPNqZ9QipJ8fxfxxHMBlXH/UYDRbvcbIKM7RwRC7MvqvX7fBJIRafB35gT
77m6jEIYqUuLHsl3xFlgjejCDWaeB27xZOel+Ow5gzLcTGEkXPKAntiwZp+//9tNFD8qLCXZuywA
8su5LrA6seAR1S4hQvsSGFwzlCiJj0Nm+iCVZ9Z/bObQ3zwhNsC3f4w6FmNbmCY4JsxxaWOLs1jR
VF1oBAsnt+kUU3NjhL6gl6TicAEuMpG7nYXu0K1a4rELVQGz5JqiGTdtS3fCKVadknuVR08xNXq4
LUZijemelgjPuGS00yIiSOGAUmm1Hf8mtQyq8AXy7l1CS356xA4KhWwK8wSlYDLJZ6ua9GJj+3w/
PaFcczBIFDMS75qF+6DmJHkYhmJ0Azs2nwFFoWOYAvXx+uR8v97mUeb5wg6NOdJivVWxEktqGiOl
KjADgdI3NBcGwu2LqT5fH2r1gRzTsR0JQhEs09tvptKqOtm+xVD4ZR9jSWZ2lg5urOq1B8LkAgc5
3ZQmifa3owCQcqrKkZgMIibaj7UB+mDiUkfPwpbb4MoCILOpklvl1mNRlXs7FNrmjL5Fe3B9Lkj5
Lkl7+FBtPyONABiK4AOY1eBH77TIbkWijMHGxjL//YtFYDO8Ji1aVqkLLDYwsqlR2spycEmXKKQQ
U+q1eY9Mj4zDbVmq0cHU8y0T8pX3a5MBNHAqY5vBufntQxdeEUZWU41upIRYeph9crSqtj/qYG/+
/VMy1OyTIHHwwEjy7VC+GQGRj5mbkRy+SjG0dHdR6zV1mW6MtPom/xppMWmaUgEh06aj2xCEfkK7
Zd5nTj7SGiM6t4RyQk3WNk/X18PqoA7VRB0jHZWI4+3j0Q/HBdqmoaNGvPGTFeO/pgWXFzsT2l2q
teLHSOX15/VB1z6f5MyTvFRpq0teOG1rPkWduHd9elxuypQeK0XS8UCKutp4qWtD2aaQaPEcTUAk
fPt8sKe5ovbF4PYSKHgvS5qPwu6/duidjZNo5U0inlANyh6cBXhQvR2pHGWedZrZu1HdNQ9QRPXT
iHnIZ0q75Qfb85Evhurr9Re5OiZWQfSccQaizHw7ZjiSUdTm8miHLDil6lsntwmI+UM4AE6CEaCC
/xlRk8vL9YHfH/S6pnEe4EermrPBx9uB0cJlMVykkkPPCGifptie4IHxK0/b/D8dSIm/8R3f79sM
KFWDcxajD3NpmlWx8PpA1CUse6XmzghLLo3DeuMbro9CSEvwLNi7F7NFqzPojkNTumk+IB9xkO0/
OpEpNh7m/aTkYfCitTlaxfvPppE6lZ3XVG7VwzNDvVNPZ5N8Yn8IoBf/vv6pVgYz59MbVy6Qvoa9
+FRUt0arDIPGBbij3DbYD56CwUvvR7XYMlyap/jbs0AHwUk0ZGqzqcLSmcvpDYOCgle7RVGXzS94
zdyiRDsm9wAKUU13FB+7G5p8vAccjBJuuhpH/fXHXfmEQJBYfpztmMEtryUQICcvJqXqGl7QflCb
FrkL/UYv10dZe6lEKw63OfyDjOWpZ4dTjr1U3rpBKoKTN6U/6NxNj5ZEbXx9pJWVNq9tzL4tLq9i
+TwUF/pAG6zKNaNJPbeD7UfksIFBU3Pu2jPI1ebfLae5E2Lkq3IF4uhbnglFjpmCDprAVStleOA0
gCpkTs6toDH3dP3p/gSQiynDAc65w5Ke9avzDvfXrZhOvwAdDFAkSe9nejMb1lVUzGnP2dFVIW9q
o8r/ozW2/4EZgTiyD6rPAsz3xn628j2ZMEJgQaITty1PJJTNgyjFrFtA0/sMu5YypR3WymVMkddf
f+aVL+roAIfZznBF4hh8+8iWlSZmG4atG6LuulX6wvjslW1Kw19NoggMJB4xh38dUiIgZ+uUCFQw
ElrsASh1siwJo9rFYgKSg2Eeqb3WBxXs+T7r6Vi/Ptz7NchwmDBirqJSRrQWkczUk+4KGrtyAy1o
XYAX+VnhWTdGef/NGIWwdzYsU8nVLd5jgq5Yer1XuWHjTPfgduxz4juIq2fUy/UHWg7Fl1Itk1wd
J4+Ja9biXFBKCbm/VSigV115U+d6jVLVyk++Ef5rwPJnKBa7bsMcdN5ZNlKAQUVWJaqLk0h2IWj5
SuNgP3dl+Rvvb/mVliPN8/SvpacBcIjjJsegIij6U9965kEq4Duuv7rlmTCPQguNyjVd49a1vJ90
0ahxUrSaqxGNQFw1zBdddyyXmN06do0WHaFCOnd4ptTHAcbhxmJbeUicunTWtkacwlXs7UPGWCXj
XQQyUiC6uMkUu72Ec7PB9YdcLmkeknDIQvBCo6NNIuftKMC8TBmys7hZbNCbntKHGoLxxEcmRNWN
Hcw/OvvM4/3vGEUwJ2nDeTteOylEQ56iuhQG1W6fTnH0taoseHTXn2tl3vPmiINsVDLqu5OgQ+0z
Kpkp6F7Bw5Wu6WiCsdSQyKXHBr7BxnArHwvlKS+QdJhDO9jiMDDyEt04/Qdcmw2akMoo+sDHtdzr
D6XPb+fvM4e3x0bPtUOoFkZ4y41DNGbEZRYVHiu+dl7CPAtIcMi8fi4LBQ2YjbtbSE7FD06ZrEfc
L0ohOG4nKJnoVzuxV/xQA3hit1Z48h21ujC3tXpf2Q4K53IKRlwQ2FZpS6ee95hXWaMcAOqYDxNa
HVI3iaLLk9nHofMNMPMIDaUQHfpr+gkERTGMTm4GT43bPQSZLNjj0qOiHUfxOW6cv2sf2MapTVOp
eVgkLN5OpMEXcGeglrqBakfuRL/hLlKSnGQCzWbXX/vKGiFtymvHyn0llRRFgCzgyU9gs4Lui4WD
jUs7Wn9oZVv8N4zdhtvyfMYsPrJO6UBnocz5keWFwa76NptUhsOmD67Q5Ke/MZq0P/s4VeyB34qP
sD1wfk7xK7n+oH+Cv3dDG1xVuLGQBl2etmniR3VZIrcit+sbt0Umw6/oIZxPnWIbs9eqDdMuaP2P
U6uUX0Xalid0/eZz6eXiSw8J4WNHyvB4/VetfOk/+V8U6ryUd+n6dNA0P4wlNqg0aF/8qqlv4H7k
n1HQRRsvYH0oSltUX805r/d2UjlyAmWgmHzpRoUZmVeodYwwu8sVBCb/D081Z+kFSSD298XBnHai
xFed0xKQCb1LQLKbQ6IEwSc6zpuH62OtTGB9vj+ZpLglRtOLxypHQpCoticXfcAUv/jEdp8HxAR3
bQIU6FWIUdk4vFZHpJNxzjzp/GsxYqCkoa/F2eRqfWHRYw9SEtUbTi+tTx428becqZfpBDZGzknd
oEpA1Pbu/lZ3SmGVcTO6ceCLwyDoeuwKlFTIM1KUov6r6ujmP0bef8ZkTrIRE/FQflxMlgAdZ+ob
bMCZlX9CHEI/JxLgc94n4f/nUPPx81fA0+TUr/3OHt1J2FF4zDAfeExjtEE7JVHFuDE1V1+mgbWs
Zep4Gi5jAlDBph0gA3GdutduewD/51Ymye9ZPH/xp6J4gYtbbMzRtaUn6OKS1LApKy2PtlmUV/Qt
2UqDpqP7AcDguSmqEBwSPdzXl8PaBkva3mYwaZvWcpVHdUWfd+YMtOkLihR+Xl5oU9Rol4whf/VE
P9hi4VKKAHcjS7M18rxs/v6OwE8jZcx4SJSJ+zK1UD85I1DRIXMuctDaX11QoymozDzbGFpbG3uu
4bLYsLa1l8dKaRQdBfiYr9pVVc5J3ngdisYx7A5ggiN7j9VIMBwyrkX93kRi7I70tUYg+D3nBo6W
re1UGgCCvZ1JH8Q13dHQ1cbBs3eVUdaYFU2ipy+6h/tzvP7B1uYGWSCCH+oS8l0kngapp43gztwy
sZNT7yjWAXRAQvSo2htzf23jIqBQBXEc+9byvqR2IJ5lP01uV5Xjyc+D+oJdTn5Q/XH6EAT5eL7+
aGtrDVQgZUCCfINU79sZgRxY933gr27neI44yVZv79C2eP5Dp+fCdlNvpkpocd18uj7wn3rR8qxH
MUL7AUc9kfJiZNPnnFMBXLi5MogCtkQof1QOLjBuY5V2dZboIOwTTl1xeOyrOIBuUNL+gs5yML72
YBOyj3SdxAK0fEg7k5fL3j4UYwgq3gYvEJ9qer/VS1520ecUEtrMyvGKlgaOoPJv0OBPn6OyU9Eo
jYaJhBT1mvze+LRj7+lJal6nZprgRdhIhA50z5TPYx9ZKJrtckCV30K8u4Wao+MbdP3FrMwAsrUw
whxOE6LsxbY+RFlt0rM7EMq3M8as0BLlNoqD/jty2yg51W0blqd/H1OzSJGR5yflv4y7Cjwlgq5R
yMDn9NYfyiIbmXbsDEcEr55Gs2pH0uP/ZUwq0NJwdFK6iwCk8skODxVjjtLy+AgaguaGveFkKMPw
1KnOxoSbz6jFfENwwVGp6qTfqWu8nekACvXOA0Lv+ineDTuvwcZmbwDu3hLOrCwpSW7a4IpkmsQF
iw/oQIil8SwdXAntIYAwoWoKbJ8Ut1JYrTGY/2CaPkT1GP24/kZXtikpQSwTP/MvisJvn3Dqo9pU
DWp7Asw49hBmODpHLHv07tgJQ2yUL9fmKXNUM6QG7oZ83NvRZDrArKWRyi2bqYVt1AAClaEihoPV
TPBKTADmG/vwyhFCCcNginJ5JcmzmDJ2HviNHpQTiiSomndNPLcHm0FsInlMf5iKcmdllj7sM7vx
Ns7seXYsZw/l0jn81ww8gRdDQ0PL1JrrqcueUl7Y/JNj2iDQq2wZuTjKyouJbdUhqyJl2hVdWW28
7bVvazpcrjEq0MndLWYvKeCU4FxjV2iyRxsrIRfDg58TLizn65NIWxvJgiE+534c4q/5z/+KEWIN
qlbml3xXwiTxMYgMkqo0HijZAUoPFZGdM6XFnW619Abj+ZJ9L+syuyDSsl/UNNNRIdLZ+JNVUJo3
IbqVxgWtTB7p+u9cWc4cV7iGSEEURXrs7c9Eo9JYTjpMrgzo3RRtAwm8pgt5Y5R5sS6+O/0ydNeT
VyTLvYxaFKHhIAgW0tU49ZOz16VtcYvs2r9p8QeiUbnrK52+Gi26tTDihPbkZ9M38rg57qRDTGsL
AvrsrFohon+LhuJftYqyG5Ky0DE5mYTV7CGKQfOD10OLCVdMrL68dKTdI3KcyPppKjVQW5DQqrjl
fpiMF7suMV02pRX3gExTC0pw0Yx8pDAuAPA3bNYfunGMfg4yKB5l6Pu/RWGmzcHrNZ/uXQ8Dtj1m
pRjVQMqvbnSodP4hVcwxwyGnFze6WqfZt+tv8p2ckOuKSfZem2+C1CKXl8AEYCywBN/gGt2G4pWo
oOj/a4H9fKG/OqgfVFlL7rxhZ/a3ZTtADM34MMGeRNr420Iknm4cQCsTnYw+S4n8HEHpsppgawAu
k1KTrp6jet/5hvaZW758wHtweLr+8Ct7JXdC6l0291Eefd7Y/lpTqlNlfV4YeGsq7C2g3JoSlE5k
4THsN/SNfqLMEPz7hYY0CjlIZDQMudws/SkUIeh/HRpEapoXwgYnPPUCD5qvo9SsrWrbvN4WC8VG
FWQA0Jtv+ssQIqhHiouTprupTg+3TtfCuTKxAIC8nn5Bvt2fUrV4vP5aV84D5hPJY1NSy9CWYiGu
jlbXZIGkqm2hPwV0JLAWt9P+oSodoueyI03lT/EtLdD+luB5ZQPCkB6xI9IdtmRn8U37dKLnHr9F
VKkQuml1Ap8FUv3ftzkOcpSBVEppJFkq5foQ75R4zEw3bo0eb0oLm+1A2/K7X1kK9qwImiWblPCX
WfGoMRxPEpC5A/j7gwPLC6u1RjnqOZXD69/sXd2SfYA7oAGqynE03t78Xv9aC+jw6dzFotmtOovu
cjM1Pki7CY+hYkwXa7RGMsVp81W2nX4IFDs6TPiebLzVlfU4K074ciRu+SWL32DSgwBTKrJcg7aj
L0lkNEDNNe+U273xBZ9wf6swvPbUiIrlnNcTiGPt+Rf99dR2nZgFzT7mHO1mGNobtMtMGS2ajlEc
qCXh2zdijxP3AxRWP+wxZ5ysjQ1v9altonxCRH7McrnEozoOQaJaoDkdeYrpyt3jlgOvCknBIdet
aOvKv7JEHJWktWDPn/XbCw0kje+JGXmt5dLzFNkAQpwYUq3MDo2NtYlVyNn22g4/IXwAHGWrNbb2
5PtHI6p2HSnfA/x5+xzCoHm5PgnXfhh5T4mPlIASoy6CBy0HQd+risHateUnixB3Z7Sdv/H8K1si
b/r/jrLYIQwASZihh9hdxKBeOfa+40svvgy9/NEBAL6p+0bfCFP/FHoW2zAHDRVrKrs00jiLmQ2a
npDd5pQtqrRVdoWltNUpz4YCOxQcgXcNNi706SRAAz5m8CzoVSoADN2JCKbwh1htum/AWscLLjde
9y1MFInfg8gA8IyQUoCEoNQCsUi7rr+v+j7+5Jk9bkax6Mw9+dG5W15JhhdqOAoOiL5fG7jzGbV1
CFGsnIO4gcGmY/1LxyEYfyxjqkjzDjiTGN4n2xvQJeX6nFf0keL7h7qH7QBk15BbJdzVBamT6qMf
lQYHVYq3C9ICjgVHujZJheWjc4oigrdzVVpqcNFiPF93dSUdZaeNoXXRzHYEwCBQv9KQFXjm+fp0
XNl+59IOs5EWEsTYi3XihK02u76Y7kSl4RiZPvZokcDcy0nVjT1g5chkKDLjs9R8rhi+fezYiGkz
sgWnlh8Gv2J6nOAWF/gT+tV4R+PbcGnhENxQ0je2Qmn+5uXMnFUNpM/YFCi+LkZOQX9G42S69QT8
LTNEt5dDuFUrW3uV1EC5JRJlYfu1mP/gF8c4tC3D7acBs0RfS9nZIv0LoNrP//7R2NloabCRSxFB
vn0e3DLwiNFTTmYHv+c4DvMfSG71u7BBTnF9qLWNhFwxhtJzsEoh8O1QSgZhsCiYH+lg6Te+oZTP
ZpqKDyGX7g9iALdumdVGbLX2Ih1uV+RnWBxsgW/H9COgaxFupK6l+611VAjC0n1odMURvkq0cTlY
H4x7AWpsglaxWIyycsoU+x7DDXEzZ2fIZ365Fl1APMmNBfB+KK6tKgEjDXmEx/piGo5haMSyY1N2
RDLdltUIrtozpqdiCrZyufMrejvj5xuyjikFCV1CjcVQ8B5iNlVhuAZ99nRHc8inQA9P1yeH+X5J
a/M2hkZ3Fp69S945XeAFoo10t/eN0jkPVC3Eo9HmfXCL8XOWYMvntLfzvPqVYVMBvZhjFVhYHT9j
Yag+OxJd4b5KoxJslRYJyubg2iywr3ip4bVQN1p1iLzGfhksk95zLRDZ74nehqeuQJ9/8nJTkqEc
PO/VTOhl3ClG4H+mUyxPP9jQ0Oxd1JJ73NFkoWh7u/PM16SNDf0cAgl8tQxYC1CyFeM/nHr11wrj
vo/4qto/G+i6+Z4rbDfSly4KjA9Lqz4HTtFaz/SakeKKp6nsPtVDEmW3MQ4Nj1Nm9PHJ64rpFw6K
VXrxcuD9h7FHEgROsxTPPd3xaJBKVL57lF2ZdiInh/OLTLJe3/lgAl6T2Au6Yz5GDaQQAua7uFBM
TPTSslFv8GGECaipqbprrRmnnph6a24c4yuXZQrvHOHWfGEkw7FYEGGjqrgmxLpLFIxDI5grx/+p
lgGnIQbVmrzrCr1HRxFHGFoGppPA4xRW/8CRpX2Z7MKpNiKmPyHxYjIjnOEaqTGZNWt5neyarocW
qVKYSIMnGzdmMB8RQDJ41kN1Z49Wc8TfGfRFROkqV6RzCGQQgRzSdWpMCvAgssrP16e+Nr+G5Y8i
UU5nFncJCrCLPXhKc7CSSS5cmYxtDDbEVrIPYQaPg9nm+F+sCQ3LZchCiCw14PNonzrqpNzQm9Mk
N2mRDtFJhikelRs/bN6Rlz+MojKBPiJvUpWLH0b5C53pmIOrCvK8g0rmFdExGfvSuRsdtf0xKU48
7ro6tvM9OEcVPwAKWXitSHzEXkTaDOpFgfWkH3SccguwEE3zg/L8+LEIte7X9V+7sk8JdD32rKom
+ljehgzMPbFErXSK5an6FONYOuxHHZDjxltx3r8UEvAoi5H+Mpq5OMa6lkYsO1B1V+0z51vS+Rg4
IOL8qBOqwrbBriYF8dwDIBrqBOhRiZWCtiEMeH+Ucrqg+gc+QvoQrSC/8a97mELvN5igkj2Z/3ji
k9rQYlMBbgRivA/adnQuCbLIjavA2ivmIKCqgzheQ//8dtiwgOJUNxPJr6kTWPCm0Q0XB7GxSFfO
NiF15AAYbOnUsRcv2Evo5KcnRbpUAbCJh5rivLZO4T9KFNLR6Z9nDRcNQkkS0vSeLbcoovpuyIBi
u3mRGu6IIcjj1ET+Rt575cVxebTI8VJ7ReyweKSyt7MIgq7uElb6N54K4oZmrvL++rPMf8tiuaLc
QK0nHFK93Ajefp5saixP78vezULPc347vTDjA30FEvplzQK8y6hZb4y5MhMlvQw0GhMcvK+HZ5M5
2FZO+5dW6vX3Xp3VKeBGdhaYnUMBO/DDmOPkd/1B9flJFk+KUYFB8oP+ExJ28xr9a/7XOrbV4aB3
bhdjaXKXihKtHGh+aifImaoHXg9OVliNNjNA1qfGDfHLOPpGHRQzJJ7enL4IcA4J0zTSDj5ERf/j
QHfx5z6cqHPNQo07KykzfAvioNCeA5+QZ4cYf/Zcjtlwf+iYq8TfCo6qH0oTaPklZsOoEXKJ0Dr1
SQwoNiW69j8ldpeauyDfbs5ce/fMKXSZpH9Uvvzbt2AFjm7JsmncKNLHJw9DF4xCAAsiZ2nEaSB/
jTWKVvafrr/9lWk2l+ZQ61Ofo+92Xr9/vfwgKwG4SfTrGk1UD4kP/RwukLWn5dV+ZLNqNjbceVdZ
fmxylNQiueDOTaJvxyMF1hJAIyTHVtV47DOtfgXcFeyhJgAerZrpFaFNuYf+lG3Ms5Vly92SPcjg
6sCbXkwzoxB14VXUQFtZg0EDMnY2fGM4X3+f2soLZQRW0bw7wAxbRNjlZEd9WZj0qIUtyJLG8NT6
YkaacM2iN30mbB5PO8yKFOWQgCGabo2aOfHUYkIa73BU9ppflY9BwImNrgNuJiqB7idX+s8CO2q5
8XtXph27JXW1uXfpfUMR9iJ4F1cRRTxwD5SHzeJhTBLg+12jx+0urLzEzYcmcQ7X39PauGzR6AmQ
PAuxFJUUkQ44Bsi/q+RWcUnaJnyUVY4ncBdrHzkma4CsVfhyfdCVb/MnN07mb26PXNb3u26AqD73
D+r2VEBIVHF3sjv7OLT5i4fHlHt9uJUZh88fxVnOV5Wq9GJJV1msyg7rSreuW9AfVudgwyCLZEue
sRaaU4Odo02aDBw2ireLajJKyoGYWLoGWujp0Pt6+CMjwzSjfbMRW+Sgkq4Gv7dDqhGHTyq8dXHu
ZGlgfC7k+OP6c698W4uQRuczEbwhPnz7cwYvU+DJqrUbYrGJnXcSWo8F8/jctCK/jcGMiaOWBPm/
J1rmSJFloc/f9l29Z4pjNaQkQUdhBwjc83BPTGK/vnSEBcfrj7gSN4JeJv/B3ZZEy/LqMTojd9Ww
qN18CrS94ZvarqxUZ69GYXMa9MI7a57anELW0inATO/5+vArqUKNSUU1ib2UHMVS0BFNaNtDUTQu
6IzJOwirBUmUYVPwEAKrpkvdAoSFUonZftTDRJJljTT/ixpA/t3Y0VciPIsYkgiWfkHUCIt9deCW
DeqRzp0hbseDiUbH3EllaKtD3eXVVo19ZQmzg9PBwLpCirY8JrnvIt1qanq7+hzFXhO0F65Z7c7B
Q+cAIj/buPauPZ3FBkkyg69NpPx2Lgc4sxW6EzUuoGaatstKx0toyEb/G54ctfh4/buunI4UZbme
cVAxtZajUdAvoChWDd1kbbNvFQ0ov6HlbhtpyskaIAQPmmU8ltCgNvZjQ/Agbw9m0i1z2MxjzjXa
xWdE3hJ5eUIDER1+MUu1I1TH6KFNpx1pDJUSGK0j91Ni909OFGCkmEt7/AL8W+kPaPg8suy27ZlH
f5psGxJ0oWIZZXs9AL2+qTF5mMoh3I14KGgHaFBFdaz7BHhd7SOWOdtxPswU9QkiqK972u/UwXsG
pqM/WjvLK6wnraiVZDfBMrv3Ws34HVuaEpyMgaqBq5Mzec59DxJwV2UtQo+6fXJ6ABQnh0YNMICN
oeh8vBFzys7qnQ7qnxkj5sWM7GDQlQhdJ/D633kA4M6laa+x9vi+GNmhgjXp7TUzxCluZ6RAl/d+
GZjGxjR7/+FZymg5SZdp3MmWChczGmn0A8Xmws4u5NMMYnB+Y6/VBmf46KhJgrSi1yRiv/V2hGxi
S/q2/gOIi0hbqNo7iV/pB1i6WQrnsSmb6NNUo62BUlyXdz7R3JmaUXSPuKP+ONJR+vX6rH+/pomX
5pIH8Qeb2rImF9bU2qZYn2AucyaoFpxRFSO5XQ9E5TT2hEXXx3u/pgk4CAJ51Vx3oM28XdNJbAUl
bj/0Gcg6O4YQzI9Gpf7XdG2/vz7S+5Pw7Ujzovsruh6EyEJcK1S3wQj92AxOiwFTBwSfM/EkAiyA
jGEsz9cHfR92MCir2NaI50lFLSLQJhrpRw94POGRRO1D3b7phrjaCG4oEb/fMYii/+Ssqd++2/iz
dOwb8idz1TzK+he9A3f73SnzWP9RWDRV3KoyEP2ZbjPM1Juwgi/uwbkGE5/AWDzKWjilS6gSk5JC
vBbtCnNspgNmvALL3zydjJ2uNUW5SzAGmwF6RRHdRk5CUtw346KFv4O29sBG05ZuXcikeyC2mAT8
f7v7VUiPztggLBvY04E3KeD/Newxy3iwukMZ1OytWq01kL8TD49hHze7ji6aUW8flMAiCkXUHQzP
SIKUz2YYwcb0E7/1b43OxlQOk3n/t2dasXWQBbTaQ9mGVB6lGdS7qYc8uJ8wv47O5P2LeyraYXKc
s0sT2JbQ/CiplQRgR5rsNSdIPEnD0x5txO8PFT/+VvQOzqV+4Ku4VWISVh+miVQEPO4oKj/Q0GyQ
eIb5/qI1mh3vAzzIBh6vEfd9o03R13rCnm5HZrwh0+4RC3A8plXx3Y5au/rZJDlJUZBfTnBrQA4c
7ydViV6acQy8Q1nWfX4CeeqcO5HpzSumOOET4NA0PpsmdOiLjXFX/qDmLJnXjJxAxfMqhY8to1mj
5Gom8QTLH5ZX3bdRciyGos0fopLWtL36vzg7s944kbWPfyIk9uUWuu3utuMkzp4b5GQmbMUOxfLp
3x+5eDWmUSOfORqdaC5SDVQ99Sz/ZbTc5EVvaY9eWrfhalF4MUag5Y2OqqFVSO+E8H+YnDm8qIfM
2G3AIq86xOezRpsuWMS6blDEUPDeiw5YFrjoAhMJF8+P8Iddpfal63R8vGiO0943aPd+V6ymlbTE
tWz8LOZK9w4u7BfjfZikZnWE9ZBngYN+s/t1iAAQPs41KMKvNhrc5UuUZYrm607TnYwG/TXa/aoz
+maKSuij0oXR4I9jT3Y1M7I2H5o5MdNTlJcN9VQLktxHFFjRcMKe7ATP7blu7xBM5NYTbsMMQE0t
o/om28QZvrWW0uq+qHX9JaqNuH0okwLvj6iNETQaib/qacItdMRNZEnnvM4o31uWTZiEfOmod1hS
qAg62gj0jjkg3wMfomgOHZ34BAFaWzPTY9fgkw4abxYXtcT7OJgrS/+JtV6Iqi4GeqBlRTd9xEYL
bz03wpTKQ7bZ4I/2+K7Ms6lGWrOI+yADYPErDBub3lCWp9VD4XrjP17rJNxRQ8Vnp1E1YokeO5Zy
djqoCr7AozXBZZQc5yjwhbB9Kgjs+LiadRG00u00DLVd41djgYM4Mvlhwo9/KJpLedy1+SHSGzU5
FKOS5Cct77UcuFqIXH9SeenXEvPiBxs/N4bibig+qlZnW0c3Bat+gdcjp0vlaUl758xOeCYGZ8N7
KonkHV4jankvBrtrAmy7OVhOPDFcHOMpjx5VrRuMkxDq8EmgvPQb8juuuqZAgDSYLbuPD8MgI8xz
KiVF9dFu+iwIW0RC7/EbmN9NjVs/8NZ46UywGWXVjKByf3LVQjvOqYfJI2AUu/86ql3j/APdo8eC
tu2x++JeCDGrbnTu3skqFtM8ICHQuLiy/ilw99B+j7oqv45JV3zQhK59saDJRPdJLJLzMLa5dphK
rM3ALdZNc89fYZylS+Xll43FyAahoL3kdWMeQ69ymWAu9bV31X51s8pKUpG457BLoppsLnbvzFw3
X0wE5D5l5mT8rCxLvGsqo3mXJJF710a6PfhOY8U/I1mM4RFHUDTqsRnQdmrSjRwDySAEBiD969ej
fsVOdHfsFajqYVgHbPvqbvS88aFQm+lBlYX19psfAUAOHt1vMNL68nv+c/N3EYZ2XcW7SKkLPzb4
aIw+t5g4hezl2C8S2/s8lWH/9c13P/hRjYLUopd4NZbHYwiJ3Gxyzh6iFAeKVPkYMre7u73KdfXL
K6R5B+6dPpe2Hh30gJM7L9ScsyIMT/gUhSF20ulgPBX4zH9t6rh4MK1KPuIpODzPzVz/vv0DNjI4
BK5sGh463BBj3YJHwy/Vu4a3i3lMd2gNcIhVBER2xB3rdHuprY1jgEEkNV7q2zXoQIWSqo69zrPS
HPNDDLspybgUkJn3njQoUHuF2HVWtTTgbZqHCBBcZW962rbYFhjOWdPjFzOy68ssPPtZhLO682Qb
eaLHUWWUCzqF7tRSEvxnizIi1zPCCdi7KKY4EoP2ZMlher79/q5TYOQimF/g1QmtCmWY16uEk63X
Uhvds9Uq6kOaRgo+o7HDS+yqExOBMhh0ds/tRa/3B3TxBSO/ECMWasbrRe0Z4/NM0tDTcU1CkBFT
BwbIFqB0qR3/l6WY2bJDmOGtzwKmHXWoDg1trgm3erQgDT82rek+T8N459hdfzBaTkCVmIlytq+A
t5h6JTGJnXuuYwD2CyD9HVlvvdODuN7wrMIoAHkawHp0WV6/u1kArkkH0zkTyUP1CGgzEr4RWQ52
UAqG64hZotb99pfogcCnW0o3mlvk9Zpq2nIasHBD0FRfcipOgRZwESuB3dXDTq19Hb2ALdvoiyIP
hGzkeiTZtm3c4aJjnfvFssBHDiaKTwMG7UBfB+DMh3E0XPzFyexw1wUFeGDiNzY75/xvQ2XVcPmL
kOG+ZJ8ybnv9zLnjlIh5ufZ5qN1ICbBysp6Y01pmwGzC+wwhIf0DJdDCnRHkeOUvpI0maJuhsHH6
AKroM05wqjs0YJXy3g7loB1kFaXZnXR7TB4wdG7cQ+TZVfNhyDu9p6CYouJTpEDheDfNM/Is8AsX
8y06qrgdoIozBMAT3LOcm4kRUJoZvwGz9PpO9L7ex/Q5UNsi5HgwWNawu7qU84QOlnPu6iI9xbh5
Psxq0e+84OvPjPII9Dr6KpAWr96v5yWy8hQCaYn+83M/NdkPbDnLyjf0TjOw03TiS5HjieDrTV3e
4xNXf7u9q//Keb3+xAb4FII5E3AaCmvIhdomaROi6nc2BqfQD+BO7OLTkFVN/+AWtEgDoNVeHghK
pM8SO9MW2ygVe2iY+0n3I0ZTdjh0CpZUJwht+IWp6LfWD3U6OMZxUgZMijT8JPdo0defh2/C4Jk+
5DIHXp8PMTtKxaYxaVpo8zFJtRwnMQw0br+cjRC97GZEn+h7ceyXX/Gf22fA8dNrEs86F4vjcpcx
JPCrhB0+10Lf0y1aztLqQxho9BE1aRsvtILXi6X4r3SRCjFCoSYOem+cvst5cFLMVuLpg0mSWgd9
7KiPidHtylpsvE+DJ2Qwo9It4ZW+XtxQZWRkNjj72qFtF012FnSTtXc5bJCXwXYimQZfFsEH0O2v
l0ETpXWaunfPqNV27+Dj8XgThukfW11Bk466ZFJorKmdXlOlcyhgv2RUBVmhGANEfzXSMLe35xdI
XADb6LxGnJIy1UofgYUux0dnLrAPoacvjm6WNpeqA9odYJqavKuZpQNEzvrmhy3JOPCWit1eHhxu
f/UIGc/77Wodalt44xpPXk6VT/mnK2WAfg9O3MZcoHSLaYT35lizSOEvDU0A6LTE1lFW5iH/MXXP
bt+KI+bVxskAhvP2+wvxR2YgXCx0T/VVklN6amhHI9VFAi8/GDsnw2mgwFepnvZur63dBKMJUTH1
r77HqnkpdcEtiqsl+WGrHuiBW4eYZH2nu7d1Ov+7yuqBaOiltWlmvDY9mUHtVPldNIbyc4qh0M5S
GwkiWSiyGgsMm8xj9YXCIRFVFsXuuVe1AevlCYNJYjcul/SGHr2aYT1UeWcnQ9zIcmAwcRwXiLur
r0lM4dxhP6bRvDRjTGgsMQ936oBXJAOF8djgpPThdrjb+myMdRxsxNhfV7DAXG1GaQ6Dc854l08z
7toB4DN3J7XZepfLCI7ISurGPn4dAzwBYiiRCLLRgfR+lBh8e1h20lfB8+xStYNyxkBK7umKb2wW
KHbmQrUjKb26MFxafKIhkziLEauPpFKiMyZveMV5sbuTbW98NqI3gziKXOhn62qC6A5Or1A91Kbi
gpozs/TfiqGMT0x5xDsolfkOOG9j0gpIDglgcPvcHAx9X7/SEXOHCB/C8Ez3N3qHvpbzD0BJ4xv9
Ke/zCP7xUGQdAXHOvEOm5/bHOi3DcSfzv85lAP8gyY3Shw1oYn1/kcyWKMKV0aW0aa3j+Z4OD3M6
jeiUoFHwNSah8vCsirM48PQiIknXiirZCXIb735Rv8FHiuwNtcvVm3DiHCo1IOxzp6nz5Huqkk+g
QJXpTzGHhNTYjsud6L1xb9Oy0dH9AlCA7NdqP5sWAqLx6Cl46MzJeQS/8aHEKy+QydSckrge/cKL
Z19SUdy/+bzCa19QmdBfjKvPPkS5VXkzzUvL6ZwPg42Pmld4Yue8/g1uq8QEoTYEk6hWlyxxdWmn
EEmj2asVHA9GVcNpHUUqqeH26WcDGAMfOLf6r6o42YcUXjSmVt6UvFcxG33RtdmaP+dxloa+TXIY
UzVZ8/hUJnmZ+0DMkZattNrWAk+RHc4skZJod12nOSF+TamKf1AfeTQ6MZefjxIy62MLtxK9kl5o
AwQngT9YbE8uZupTMmSPUjBn8CW4detURZH2GSaDN5w00NXMNiJpPLdDG35Dpyd57ppC6IcMa+72
yCgl7u4neLAfZ/SvMFgaFgfwjtodpPpUm9jOZovDsEzM8ZOdwd8PMiT4RmzTe+09jhM2dmVWLp5l
Eef2AdfU4rMkW8Ph0a3INLpQwbHKSoCVBs2YN8Ax685pD7n0qjzosKGz/S7ScJuzmA89c81I0P1I
rvR+3I81s5xyLD5aZYxjE14MmIe7hRj1D0WK5BCQcQPD1DRzp0tBMfontzr9Tx8B8K4m3vFxiPr8
J6KUmeePtLPbQGVw/QuusfG5yZP8FyPN8EffRM1vV+C9cEn7dP4CtwpTPJdHbZDe6N1HqLQQuVJH
EXfYhVHzhfSHsMVEVEpAbUtd80uuOHa8c/duRO4l+waAxeB5oYG/Dm5T77aG1vcKfPPk2zTqNtOB
RnOPplkkOxfg1lLoSCOSQR5OlrTKKGoMjvkZJCpqUYwfkV8pPxS4bF0S/F13LomNu3aBNOo0fyAH
XN21DPjSEBM599wxMTllmHw+TSmGWbcjxEY4dBc2hLWg/KhkV+/OxlgK43rHPeNYonznA9YPceKp
CUwVw6VkKt1SHm4vufVg4FBA/oCqUkleVp8rbaOUAR8F+oTshuJI+U7ocFdvr7L1pcj9eG+0B5eu
1utV3HjQ6gS8+HlotfmQyXw8mP3wGzhZtrP9Np+HCAtnfeHkGsu1958a0LQVYdsxz+NgR33CfxKD
0yrcm4dvP8//r2KunkeBCFqIAiAazU4RZKhf3DM4SoIODuzp9qvbeiDuK9r+i9gNMgevHwh/ezfD
zI8+loZLfUu7659WcdJfb16F+3exw1vIaVf9E/yPXaE0sXeOWpkfjb6c7rSyLN5+iuAQqlxKYOpI
KVevLUX+IcfkzsMVIHE1KrQh9E64Sg/dzkvb+D5UTDSZFsnSRY7i9Uvr1DnM87ZhZlH1/edsSAEK
6AbqaUzR62gnidlazGSnga8C03XFR9BDSfulo7CBjBEeYNmDwm3l6OMqtucJt5G8eECB8UdjROFQ
6b5+rsguyFx0ZjGC9ocS4O/JfDzM3NTwp1KpOgAB0v1VxLjhadTdH29vko3whEIyn44Sh9RpHSti
AwWrfKbvjnl17iuTgiPoEFcmLNtq+oyuSbTzGbceFzQiNFxGQvxvtfdnQa81BZxxRhAi+w3uF8Nb
2YbzgXGfeFIEGEwYGepTKxv08W4/7NZXhSbBgBShKTr+67VRJ0v6pboC3jtfOltapDpW47wD/mHq
O/Fx45BD7zLwOqEiQFNrtVhLAAlnp3RA5UX2sTG8/MnNdbGzyvUjoUrB1IQBxtIjXb9OafSYK7Zt
ePaAO5xANrR+38bl+9HZ9f/Y4KyhaIz+mAVLx6MxvnoiAKYaU+o4PBc1jZ4DVfoUH5a2UUIbw3C/
UFI0Q4BxrD0c2i5vx6DMcT33zcossMU1TfLDozO29h7M9npPLT+MJjFcDDhraxEQFYUhuy2SJT+Z
o+iOvmf2C4FR8w4HYq1CZq/tzECfoibxRYkt6vH2ttpcfgFSMZkg2K7P0OiWGG6oWnhO+t7KAwyz
J4m8EehPX4na8kEOqvENXKRIjt2AstmbMwxTJc2jMYJmN+FqFUDKBlNMvDZChMFh/ZiK5x0KtZLH
IvSM5zzK9kZ1G7UuFwp1tYt6DPXuutxqmrpmslqGZ9XAP12aHYxS1A7s+6nH67TXOvVoaSkuIJU7
fMC/GHtJc6ieb7/0rY1PwQWChIapczV/wmlBtq3XKOd4HIxg8kbIs6IrjnrhWDtn7PokLxcoLVNi
xkJlX71gJ2vtqBxK5ayPWFSYKfW0o+fG/7CLmFGjk8bFs0iVv74HnLnrq6Jwl7eaTneqJrBx7Ir0
OGZISfVYpxxENhiHxEHE8farXP7m19Ul9zcuEYuYJoipdZMr7iHmhbMZntH9tYPaNsx3UV8Xgasq
xXuFCcTe7bqhlm3C/F7OKmteT3txfjMx+uq88ww8ZKnb8kz/iUJYVD9bcrbzuyLvi29O1xlfWlmY
InBwtHeCInSTEn/qsvkjoe59NMqW7s7tl7EV5cBDAqpedC1Aci+n/T/ZppW5s1CbCkiGsLL8Tg5Z
9km1Ux2xVtT5vg2TqlV30MeLn6riRaaPNH7x0UgcvTkMvZPOQa1UWrazBa87O0BQSUc4ddbSZ1r9
qDZb1FAaxzmnifo89fljiQz5feK11mWKNHEkPfgHj+35EIlafL/9Rq67hbwH/qGGQTDiyg/QLvTY
sHO6hZFmv+uL7JDFTQAQSTyJMgb2htrm6faKG2cbdBC+t1ybLtMQ4/UniCKZKUZde2cvjAGAe6o8
xkJT/6m06e3oBjq7JJVcZ6gac4O8XqqvJvheTE7PiZPrgaE0/QHKV7fz+TYfCKbJMmlEd2udeGSJ
QZJKC+YMTA8zUwo/Kgyohp/mwaDYePvbs6C589cwKSQtf/1IaFDpZjhSQkc2oEKwp8UBSRwLn+dw
rwZctt0qcgDGJmBx7zHAXI9N1BLWuqv03jm3rD45dRIKmR+OWGP4mE6NZaDaCUh0XbrRJxXLx73D
uhG5WJ80i5qA/1sDfOh9uKRYxBHVVeaDCzHgOBtdfSgdKQJIa3v63hs3AUBwHthhYAudZRWj4Z/q
2rQU831rDe8ohkxU9ZO9mefWU9FsgaRFQs4Ft7pvJqkwB6AwOUeTZycXK9LKT3liEIbVygn7I2JD
b8e6E4VdhrlIEmwgKwYsJVs9oopzBuNfXW2bxyqfw3d04sQetXPrLKAviyIMjRcMTVbvcFLy3hvY
o+exUgfkXdE7buhJBirixjvd2Y2lmA6i2s14f9EFXS2lziBgjMk2zrEDiv44D0w+aJlZyp8qbrP8
ePvcbd0ctGahWS2BC3WN1XJZrc3DjHLRGWRn/WfIDcTAwB2rmZ8KauT7aS7L8dlohhm1/ahBIEZ6
sKcPWaY3dGFb2KzHUa1UsXO/b+xaF2AMLSj2Et2aVYxDAKXO8ggKvzCV5tusRt9Gq1Cebz/9xiLe
UtZRviFOdTUpU+PQ0PBrts9apUeBRqfwrEyg+2+vcn00loYWaBxw7NzP69SzDWutNxfgYu+W1UfF
7r0Jz67EBvwypy/JFJk7wfQ6wrHgoqFKI8VC+2J1FjOULp1WQ28PHl/4sbPN/G5MvOpTCTTIn6dY
fodrVARearU7Tf/NR10ufHp4QLPXYbzVws5IVekAch+ne1BjFcMkww50CLdMIo23qyKg3m4x5OTe
YBB+FXUyz2bCXwPLDeV4X46hdmrk4Lz5akfuZ2lG6QgSkwOu9mKvI7RJj8g5Q16G56Ua0WPRzL88
XZZvf3+oltIoWnY9E/fVNWg6vcz0AUQmqtn6k957wKK7Ft3ZRtHuZjWxdrqU12kSk0aINOjmMTFG
cff1tds4Mo1tmFdACBA/T+2kOY4oTQRSCceLkppTgHDPW13LTXBDCyvb5jbiGl5P/ABmePrcVsxU
G88+JCX2IGyo6rgowH+5ffSuDzioReALy4TNo05ZdWEB+/SsP4an0U7ij7IdmrNbacOerdZ1zF6W
4YpFcY2XuGYFT0aHxiXcvlPpmkoVKJpWHqAk4sGr6tneCGBzMfpeQGiXE77WSEYi2SQ05uFpUm1x
3/YVfkx2HZ5ird5Dev+de77KlZCtZKxPTkKz3Lqir2mYnbm53cQXZXLBZcbIczhHtc+QQWoms/s9
5dUwHkqU121fbQRaRL3VFS/F7KXFMXKsAgX/cay/FVaZ/zsUNJ3u+rmfSjoNovwVsy5csXqow8C0
ekcE6VyDdx4NV3HeGxHfTPejCL9aX8yp6SB0lPQiKIsShd1cRx3tMPdZFB64TKdvRh3W/w5TloIn
BNjVoyAFoIPIPqFtvDBaA2K9g11iNrHZit7pZFANYf3eUmZaXPkcxXhVzkb+bS4GRLLmppB/5jRq
TuCKLO0QF56GU/vQCwgf6pw9j7MLDeaNG3Z54YuJDpNZOo3rmgkGYl6EOCBdwrGNDox6inOhA3C4
vcrVFgJkywnkDFJxARZdhRk1VpAo6Ebl3IIJ+2KqlXEQs9Y/xSF3+u2lrk7g36X+qkWw0hVc2Y2R
gbAs0BlO0yZHQzb6w1zkeyCCzVW4B+gnLW2BdU4/i7630fegmTYI7x4VSeVYwF/beZar2w25FuRL
Fp1PiBZXXe9q9ppUulZ4ZrioH0OnE4Gm6Mn30OvTi9mMyZ63wcZ3osuNbu4CfONCX108jMJae8aj
+IKxN5K1rerch2Dx/DiWe1XRNaCTh8NqnikFU8xF+/71VVBqk14Dy1TOcxzWX6gsje6wNNMetS6d
pU9zQ8pDInoxQHWcB45KbHcXLAOj51RPx2e9GNVPo2V0MY50o9L7Zamn7pGDW/xi9Nzsjb42PjlR
CZ2VJd7yOVbvRpvtdOygsp2dvEg/qk2f/IRcqe7IBhlbn4AlmHYwBgWes7ohtShTRG17EKtcJWEI
H0eDx51sUGJMDVy5UyZHd/bbMEGidcL1SjlFDO3xCNc69yVPPCP+aBSRIlF8l9Z3nIBgTMVIRRmn
rMiayWf+2DnHQSV4PkgUe7LAiq0m/qiFY2YhFpPbKTKyemfdK0mitAGsg+ylGE05Ba20wCuijFkQ
4VAYNI6W09f1XWxYYUmrWwVrAc5o/kMXuIb7Fob6nkP01lcg1dT5l7oIpenXu0axUs3CvYA+bmrG
BNt6uhhhDaH0dhTZ+goLrBr1IMTOr6KIbPXBKvoiPNemUvzuLSN+V2liNH0bAfs3Y744CQDMlqsV
LU5vXRJpEpEP2vPhWaQyg3Y4676li/wRJJ083n6uq0x9WQoqDJ0qeoZXU2+E1PvQCJlOTMloBoON
7kOeCfc4qbN8bGls3SsFVjr1aNv/3l75qjnHyosAHcGFBu5Vf1jGiFUq7uCdaw+Iol9NmXVKctoC
aDfWgeIiyajbAnhdbs1HUPjlTua5tXFAS1C4IwpFyFltnEGbVa7T1jtbRRhfhtieA9QA8rvbT7n1
fkEwqDRtkR6AIfd6e6KXOUsrVLyz6TRI3OFHI++FFYsfC5fvpCjDSzM4bQAo780dA94vE6flOmLK
QW74emWlBLyF03Z4tobZuK8aQ70fQTmBLq6Kt3YMyN85y5wMZmn0XpZX/Z/mb2tKFP6W/Rq6TfZY
6GrxUNS9c9dUcq+y3PhqbFUQIYuY8XWbblpadGiuRBcUxduvtREtjM9c7sj3bXw1aFVLXcJ4mVph
9e7sEjbHaCJAZ0g3+xPpcrgvJAzbY9UM3s9Zyw3imlXE93lWhTs7ZusJF6LOX7juMil6/TKdTHHd
jinYpSp76x7+vTEcVBPG1eH2zlye4XVmDdCZXgAFOjMpetWv1/G6OSsYG0SXGXbfEZz5ac7l0Uu6
8YSnyZ6v9sYbXahq0ERpdbCbV290MqbE1OMoucRGVR+FcLy7qp9sTHXs9ItR6/VZd/PmewdHaGdz
XlWYCw8JhgrHjzDH0O/1c45Z6SFC2SQXYYPxGzVp3XdCZJ9hzBoPYm7+wI8PdxoufyP06uUC5kSA
C5MKBlPrCD7lNjBDR4gL1IQqPNJbVpAQcsuo9Z3B7cdj15Z5etclaWmcwlFr5SUH0QZsTcbRN4Gf
7+hPqMT9hsmvW740k6I60vbHOUT3essXbdl2viHZpn5rKtG9poy24TdeY7mEMUt9P8aGJi6NtLvq
0sZN2Pml02GanqB++Y+bT3AJFC85y6pvdL8qveQJbG303cZ393sYqcOfJFKx6YpqsF5+3Hn6b/AW
4keBWUF0tBEDip8sCz/eLrPMZwa085PDhoWsP6v2FKC1XH++vV83vyPnnvoWxOpVf7f2Cq0fBJoF
9MiZe+Wz1ml+rnuD5bd5VNn3w4R5WzDCCTZ2juTGVUVRzcL4ptKj+MsO+U98Q68lQco8jy+p04vu
XsgsAsfYRqb1XGZt844NP/xSwEu/Jy3u9Ue0XZlr3X786z4p+/jvnlrycYLT6r5KNEP0g5EklynN
uuyjsLi2wTMysYdIQljyexRV50DBPfkXDPXxw4hfkXqA49vGgVY78tMsjVTZqUiux9r8LNQNwd0j
/QdFZhWu7HEIo7YjVJZF28ojC7VVIOsKZsvIEFLzvVxLrHtNk1UXtFNtCd9qbbPwXWFqO1Xl1ncC
UoyglMEk5wqpYvYAJmgHRBcdFt5hGXMe02oKn4QAYxXmNv6sSlEckhHCYcbQ+PftT7Q86vrQA1hk
7ofe43UBE06yHBovjy6F2dS+q0zWY0hSvXMONjJRBMYxMgGlxqZcz9UnlwoQohWrRFSawJ7QRGGV
u6Ge90Ln9lLL8JTRLmjtVfJCGdo6oZdxRWS6d+z60fxopNpwQMOi3slDt5ei2c5jwcFd189V1JPF
pFF0SfOhw9lKNQ95Mc9+L/u9qfDmlqWcxXELC8wFbPT6RmgGERcl9odnUWT2A7ozxVEJDeuzoRTt
05iUKISphQhUFELvulGD6WWE4uvtvbJ5nEH8LxTKhRG4rnZrnMWSWCOR6bXJ+cGYMyEHrpvqfauK
FCUTLGPz+zEzYzDdGeHtHX4a5XwoI2P4UZqa4vm6XRh7htRbQZYdvBhT4LR0BU9Vs3x2iCLRhbtN
/kKKfQTKLiL1ixN27QOSmjBq9QEjuNtv429/cnV0EI2iEiEfx4vcNF5/EjwnJRNEJbkwdUGDvsY4
5VcJLv2lHCf1R6H39bOcHFE866ksUS6p1V71Yful6OuIhqLU6zrnGQWc9MuMjK7wc2dWXvAGlEVQ
zL322ai8KfaToq6lrxqDYgao2Gj9wbXjia6CUjV3sjR1ON8eF2s9VC1svD51PuGJIKyLAfcPq6m4
wbc2nuP2J+OLQjzkmB7+g+WvpPIXTnXEEe4vVB2ZmwAFoBjY+iTS53Sq63+UNCmHoIQHAEAevRO0
kfI4NY5ZUYYtkXEqX1pXKzUfAfsaXbbUyD9QGirl99a1ygcAoq3xKZrH7Jib7dw+1O2Y/q5jYf2b
RPHwz84HuQ5lr77H6ohU0eROmcHuHKzsRZeJc5wapw4KM5tPb14J0j2QdVicDDjXMaafKJwG8qDL
ZAJ6syS+XcUgnUORjNaH20stP3q1yZa5xuKVyXjIWZcpRVsjwKx0yUWWXvnQzSgj2GVTHm6vshHJ
UP+kFmLuhYD1+kJ0AMFiOTCmF1ri/TczzJKnwguTuwL3nJ0081qbFKAkSSbIFsAE/GkVoOnOoudr
RellULz6pR3U+ecEs/CrivbLp77qhvdDU+UvWi2T6pSo8YDP0mD01XEw3fDn7efeCB3cu7xZynqk
NdaTo9gCYSxr8hOwb82T281oEGHNcsfE1zlaZap/9yxh73zSjSLGdWnHEDVAqF4JejSeUIq61OJL
jdbWETIC5A4EkJ+ivukCPEyiL//DQy6DONqUG1wxhLn6OeIpL2mS0GNa1Mo/RVrh8EeRhD+Y/o+z
b9KFMnYi5NbedZGvZAYCaOQKcUMsRNqJme0lptxNfKNwZ+yoY/f59vNdY8zYUdQrCy7dwnxmfQ9P
+JJ3jj7FlyYOoSgDEJSfVVMg2t2FJrJnVSQ+KHAwf9dFOJ5bWQmk1lrcWY9DPtRB16mpdlfPst75
0FunauEmQmRgs1/NCSMdqkTTx2T/upY9DYoz3A+h6z1mc7Y3S9t41YvgHsUiecjSnXp9F4lY2kVZ
1fFFj6X602l0466bYUHeftMbx8VDYBYeA8ECz7DV0cXEuvZmz4wutc6FMxrzIenDYFLTKQgzKFc9
ChZvj0zAObhmafnRYl+H2mEsUN3ssDItLCEOph2p97bGQN5GyGUnqm+cS7C1CM/jucCK6+YCYmKp
ooohuVRTqzzI1O2f5iRVpkCQ9Xd3hVLq/c4J2egwUBQuAsUL+oeh8uvPVoHo1SKNE6IaonlXk3l/
ah13ekBWVL3ESdw/WHbrKkz4UqU/3v6YG7tzOTTMs5ajczWfl/psO7lq00asjPzedJIfslbKD3pd
/3t7oa29iasE3BTQ60ABVntzykAZyeV4lmgNvwcu9KICN9gpo7YWIekHrYy4B13E1ZsMcUU0ZhoR
F63FZ2dEQTQ+xobZ7NFAt44Al8ECgAGFdrVJFEsrkrjjYfpOfqppQ98zu3buzE4kDURGtQqSBm71
zj7Z+lbUqiDFmDte47DtAiUWnPqIJIoZfmiqIQ9cDV8Yu5z2TJz/RstVxrHw32nlQcMisK5qdhgb
RhvZlbhA4h3DO71v6/Q9Mvn9n8a0UH6EPoJC29hF5sGg3+j4zDC6DxVqE4Bn5/hHmkrUJJ0krF5a
oEK/1SjqPxWiQ3MxL6yq9gevcvaS8evPbzGXWbIJ5IqBZeivDxJHyGynfBKXynCxIupD7YjWcLXT
ONhaZZmbqUuH7Hpu43o9ya4T0SEbiuSQootynOqsevPBZBsbdG341BC5r4JCH49x19VIMs62uGPD
i/um0apz1sC2eOvRZFgDnWQZAjO0uSroGjfV22FIL44Clr4SbXVsynxPQOr6zMCdogPEcdFotq+n
gfnU9XnUpelF7dB/9fWunrsAfQznfdgxmfX1atSaowRysgfF+FuDvd7MTKRIC5Y5ESTJ9SzYpphC
WTLJL+CDjCURaXU3kHrfjIcKW5DYT7XZ9AaKrKhs7+nH2ravqKP6Ugm9/1IgDyoPQ9pDqeQ2tRk2
yTb/XeedholUHaFpGIMJiB69MokBvwIT/5c25PjeQj/VDiBFmO9NL06ea81GL6XWvQYkRZkb42Hu
NIHtX9e59hGtUgNIeRzp0z3fq5iCRMwot1uhdAUM5tZsYGhreRe4zSLNItrcTIKyUs2vs1FCl5ae
RchJy4kC0BSNi5iQxX++vVeuYxCv0iJvp3eGkuF6vgAsHjyloXM9Fl16L7D5PupllQWlk3k7wXxr
wyxce/i/YHWuBHKqcIoHxRiTy4jAqQ9i1f5lZg04X0c2n+Ck4NA2tm/G4nIJMo8lxtKFQwl6FUJk
32lGnZEmgxzRTu0E4UUtPSzhRl05AOesd87edeMPuAoFnU1xB6b5qqPTNh1KR0V60dzSEocki83f
aWOH2kIGzFCK5Qa6cyavGI4gXpzfelQjU377m17nH4vZBukOhmlbwltpnCltKMk/qrQIAxlO0Wd6
0eKhnYb80e7U+mzqTY+sDL9/Z+2t/US5yZiD136NKG8AYk36wNqFEF6w4B8XDWUTVVyx1/DdituL
05lNHUInfv2qM6WmxMnZTyEiwsfRLapT6eXdTty+zh+R1yaZQvWEjhDKTq/vIDEZM+fWzi66kgel
yPP7kP67r9ZIuwC72MnFtY33h+fQUrTySNdSGFEqMsUqwdBEeq+jDDBF9ikF/fbZjYs2PC7RYDxY
UQvv2JV0c/ymzpRHmYMqapJEBIWCdeHJHpANC0KI6g+pGu2JpfyF1a3iL53lZYIFBJSLc/VOxoiI
h64Zd1mEM8D9DPwFJAwTAWyZOuTBHzXUBdVj3Vf9+ygczS4A5yXLY9JX4rOKBeMfrIDz+cFWk/Js
6Wq3yFo3JibFSeocbSh26UGViQsBUahVeRb0v5QLPjlCBq67+EGFCLGMxzy02wxsZirb/+PsPHbk
ttZ2fUUEmMOUZIVmB2Vb8oSwJG/mTC6Gq/8f6gyOmkUU0RoY29gSvIorfuENB9t4Z28BNEIRxFpT
T/QpX6+6SSUjmQeWQUEN5LNe6I6roSN9oMForSpO24mkvYpZJ0wHEJObiVy0pOYdB2jk2O00Bwl6
8YpbmfTHgOZJZfsIoBPN7SFpDOWDUVe65GkZ7Qu3M1Yqmwosr0DNax5DL7Xk8lMYLTqiHjDSJ3ca
5J6SbqcPCBsKu3JVbA+KszMATvTSqMxbL5pm+5l8BAjjbNby4g1ylvzIen2gFbmY34th0T4a1Txq
rgJELnHlLk7SU6ZOtulHg2R0fpdD6TopQ2Oq/iho71Jlsaa/qlYrdE+Mc3StKmPs3SJR5H+aOgn/
K+rQfFHMGRcHC1Ds52TMte9Q6JFI7Eundh7DEvFmt6bwGZ7nbBHf2iUuJJdLHKWFPJLS8VQMEGqf
rIjqoFuNo9T6DlbKX4iwpOy8YDT2MGe5/NMOS2t0Jb3tvxeNmDm/YDcjtFBQRXepbCTKc6o3019K
i/P62YYAbxAXzNpRurtTHSOLAaLFV1Bkv3llZzPGiQgt8Ie2m5Bmplbqp3obeZFcTO/WOuGL06UV
HbO+fC6kfvB7eiieZQ3qwW32K7Pe7jjQTmtCBY7rFoAfqVqRjbP9gGiJpp+cSMS136Rd074sztRw
stQ4iR4zxxnTS9ETHaBwL2XJtUun1nD73hmdCzCtcD5r2ogGfWEhrZKhg2y4BqV5+4m2yTz8Jytt
0nsIJVH2LtguX+TB6HIcYJcYyfiohd8zSUKuPtaDLepz1Wfj9yK3sAdA91ypnm17cZ7NZTZ1v43N
9n1qSOlXu8bgFTKGnhX8tanjl/fFPHtSZ42pK6Em8C2pFjk7F5bcAxefExKTJdaL8SOkcg7MjDB6
GYh5qIKxSwZshblgJj93ZuWdrC3YxVkO++zgMtkJfEguVmgPx5zAYH1ifmvaigbxnGWqnAdVxiW3
UYvGcXtyLH9U2ANS1jV+TKR7MOrepmNYBCrgltNg2rbnwmoF7LaS/RAjT+CmJuiNMSsqP6kHullD
lXt20YVe3xGOymo9PqK61V60bj6C2O7EIzzPpCP8Fpi+NzgSNNZTWh/8EKhl/thky4ukTv2JXpTx
0g/yhKp9YZ0N46gQvPOYqqu2BWKQ8qpCurnFLXADjlavm112ynPYpbKXNo5+XqUaL/djrp1yJQ8V
PUMqISz1TaliKmm16vgAPNjZ1H9AWAfb39QGg+122kIP2Cyy5UOaCCT3rUamkwkhbEg+D6O0/KOp
iCc0iDPCdnKjJJTLNyPMwP0TxawMSTLpm2LNhOXKuEqJ2FKbn7KkWAJtGouDUfb2+do5436DJHKD
8+IPimKGZI+3YSrR3AI4+3nOnHZ9PQYnmIbMwpHZiJOjSFDZibpXZgO9dgP06w2CDmT+aPVNLD1E
Yd5NJ62NVtHEwjHArvBHOgj9vkYX2hDz98lIpv+4i/qP7Buaq2U2K5j2xlrvnEwlNJor0Wam+qFV
i79ngGY086xUOttTS/8+JSf9eLB1dn/9ms0SbgOp3vZpKCePihrBT68XbipwpPS0jTTvAAkohf40
a9hYQP6MznWlyI9TGKmtS15sePDB9JcRrxSvk4T0ztEm6bzYg/wpmrvxChZF+qrp3XSJc+lI02cn
LEYwjxeN3BkY6jb7H5zF6pwYyDH3SP6QLkV8GWu9+C+dpuxzUkjKwSTtHGUIMqsSE9WT23JjnDVw
SnrGgz6V/8hhmDReJYb2fcSjf8Q82B2MgriFDzaKDNvydI94P8Z1pvQwT0PqU4LCpQWd5itSbMb5
/uLvBJpw1bkaV4TWrZRjhf4bIjF8F43kyVMW9Jur2dAOstK91VoxzuxoPod1e/0C8YWEU3FJjpAD
PambJT/plIguEYGQH1fqEcZubwJ57aiCQ0nbqadCRWmxBwkfpsIcfIPI6iTho+6ipvH2Iio3+yoC
RjdGwYp7U9jUw9Ca8mj9tGTun2Cmykgv25h+5SI5uN92vwqgLuW7lSd2Aw3oR9qsQyY96LVIngfJ
mR6oWnb/FEpsufe3xdFQmwXDbEaJpyjleCHKcrZkm9IaXOIvUZi8WdmeyjrPgsk/dEvBNrzeGxYY
wBGab/iQYskTu8OstR5mL+N1srhE7n/WzgtBWQQlhDWhpn+23oS/RUJS26spmBL45tkQnTp9SV/i
QqS+ZSz/NEP8n94p48HDvDOTvw9pb2KAsVyMbDIW50ExE+hhuNtNnyq0UwXBaXcEIdj7PsoFYFZ+
oZ23IVezQmxk/D4eatssXyQcah6zptMfS7NDfXaMRh7BxTqoq+194WqPsVZdqKttAa38n0vfDaGN
x6qcBWY8UHutFvUcGWN1sC137hG8MFdhLZpb6NxutuWMf6vS9YSUlZB6f0GW0R+1HuM8PUk8UnXz
dH+/7I23irKuGDaMA7Y9YNjB4SBK1B2yQaTnpB+Xn2NnfNP7Xg0SUzgH+fjOTJKdUemhDUq4uuWb
J0pSSnm7Yk3iGE1iA9eKAuOdC9KSR34ju0OxVr/ez1se7VQl8BZhGwRcvuOTVhrzC1Uf8/1gwzW6
P4k7AC8DHTQEu1DioKW+7QcYZo7rmRmu6qOOcp7mQvLqqdT9CVzGRVKsmURkgVgLQe2l1er+r2LM
Sk9Vaukxiqh43/85e19O29cEt8BeuulEaQ3jV44KuQrV09MMAe5KTCedIiq1B6iUneOI/gw7Z332
eP7U19eNaEU4WgJuH15o81PdVdFVSST53C5Rfmo74/0kVekB+GQ9ApsEG1QA7xDteuqnv0o+v11x
clfkCNvP0kPaldHJmcvsA72I9kCveHcSfxtl82W1XFQm/g/SgzDThHwcW0s3dZrERRca8NL9FdvL
JMHnw31ltVY3780TMYT5ovfYvz1A87D+xRTdeBiRovBFCEOAUNTR3jc4tj324eT8pTSZbnnJogEl
a8I3s9zJLiBcrN0K0oybXFprSd5TjdCsnuU86E0rD5zIOTKV2J1eJO5W+Rqo+9uMVZJTK0qLOgo6
zZgCOwdEYxtx/+I4xR8065hTKAGESStfejO3I4jCtGkA0dpTDARTdcprLopP91dw9yCsqm+UHyjM
b58IhAic1g6BRoe4cLizNeMGYmY4DabI4Io86bwhiw+suPbm8NfFDXyH52mrEwI4SZksBHIDfY46
aoNqhTkss5mFkIbvf97uUKuoBPcb/7NNRiquzxz9MvSjYeB585xhttHJxUOIfNtBvL4ux/Z4A+pA
pBsCyS2wmw5aW8kNuRoCrfllGGwZyZUhOyOimvrFMKbfSMCML300/UFJGnCiSfAJkmVlc7y+zMYJ
AR3EornF49q5VEhu+VYyzAcNiL3riwSLcgnh9No7ez0KCv3KaNgcdYDHaIG0kvyQqWp28AYoexuS
xHFVIsBtC9bf62GsQaHd6iBZJrXGErlIVDWgaHsxK66JRVV7Da1F+48GGY3UdlGm2m+7WbSXIl+M
tW41idqlE9A7vuVYwGnXvRG7Vb4UP+VyabsT5U31qBW0t81WEWXyGiophLCvf7SqLvGEIZv0UAp5
Dha7zX84paqdTGtS/uDAWkD36eIhSniDJkQnqx3lOqegURW2v8Ko3MSUh0vdl+KcZXPpFlWVHnDN
9hbll7Mf2m1U6e3NDgPZ6MStDNxMCkeB9qOCBSZGEKfMkD6Y9gxdAUrWHxzdlQxvkp5SpNtWphwV
Ho2KZ3lgKZH+KavaxEOJu/0xW8u3+5fEzsl1fhW9GYWsdLuzi3RR6i4F5iaVKCXRTtDbRy2JlBe8
7xzsJY2o+GT2er1cgJYeJT47x4rclAueSiSVnu0NZaX4W+EAGwXGBPjWVVoZzCYKuPLBdO6OQw2M
StiKM9lWLvQqNOOmM2DJt1k9usIYrfOIbfv3t8/l6gAJdk8mvtrOZVygJLHogiImSkkBzWZErWbA
oPR7wwDZ+d5zImiCWH4cpft7H0hpkXjWAed2U5pRaXaZXUiZtR0K8ZGGVgPdpD16lPciHvJh9MsR
oLE4g5trMMQXxZobKKtxvEqyLknT2T5khVVjt54XyphjWVunInWK0IWaMk5Ub+ORZsmiDZantaVW
HwSze1++EmnBMIDWvClmV/YUGWkF+77Q5fmlo/oAI2A6is53v5wEj2RhBYPy/a8vOSNHILGGrPIA
O0K5TlSmA2zRKj8yoXhouaSCBy2iF9A3k+vEg3iQe6fxh9FuDqotu79k7b1jmwDE8IZmNxqDJDi0
9kMuoWTiFzEQBnjhRtL4pTlb5hUJogERR7nBcVolUTnViLS0Zw2oge1mkjmmBz9p5wFwQNMDXVlz
0RtFEgNoZTsbWfiQzUl+bkHpPGnppJxX8OAfrDaYtFXtAgD/jS5wsVQh4mIJ+9yS45PRN+lJmpoj
AtJOfo10InrKhBMIG25ftGkuQ61r8KUwMxBUcVNHVyErGRCgNvTrJf1x/9rYmz+Qb0ydSrX+hqHn
kExXebU685pQ/OUWaYi6FDjIiCx/+1u2WjWuMKOVXLytHFCfaNCmiiREzJLw0mldKrm62dZPolsM
jUg0VjQ3M+Llr/ufuPOGEmZzKxKaoLS0xVlWiKn3GOSSKuHDcGkHqQ1sa44ew9TG+gIJgmDqtKPA
RNvBETgQSrgYuPJJtzYvd1xDb8dIlPi+lkr9lNSIL3lJjBYL/Y+SdAwi5xAMeHprbqrF7Y+htbHq
shpAclAxQx56OdMlHxKKNV97qBqZO8CCrrymbefhZMf5+GFeHAnsSZuBFFWSYUpdrDjSfykvTnTW
i6VIzj3yR19x38wiD75v+03uYZ687xwhcJkDBHVN69a2PMEVFh2ElHvPO1cWurOIWYJA2txblhTX
SVPXlJyluEJUfrKyp2aunXNjpVSei7irHmInc+j/1Mnl/qLvXc1A6G34+VzPNwqruQGJvFQaRLxV
NTkNjdZfiiQ8QhHsHVZHoxYCtmodat16v1UWqoL+ujzy9ElNml8NuZXBqWL6HNYGFieVlh3UFX+h
qze5Do/s/x9ws6vaGtdEiAeonlqVSX29K7xVoPtdNAEQ5N8cV58xRsoBvLlqiM6XldApuT+1ux9N
CZBbinojyevrj8ZZHB0VeGlcGXXzbpKc9pwskepJjWa4kVMddUpvryj4OzQTiEdtJAN/dRp/m2Sp
6VIRoxmDf4nAQFroKP/ASjiZYX6UBN1eFa+GUjefVqUAjJx0lW22rfL7Uiyj56Cm5NG70146+tTM
cXEkFbRW2F+vKR+1SjfTslstLDZr2hBh091kTadUZT5DBzwkIJSTnYS5cHOzqz5kEdU/R+owoMrN
N/ser4xhEKUKRxTy+DbxyzrDXiZ1iANNK+J38bSUT/bQ1MtDCrg1PNjBe4vJOUH+AH3ZWymsTnSj
KuFkH2RRlL9oYdfjphJO7/OqTw/e672hyApR7P1FvtiWGic9mvW0zQG3mk7t96mNyRBSBacuQ/36
/pHYG4r6F1ZlNoyzG3qb3Ja1HPUwY5M5kR5nRcp/dprofWvWps/3h7o9fdTAqDUQgq3Cd9u6UT4U
0syzA8Sa3FPqeC0MbYzOWThmPkWS5XR/uJ2Qj/FW+7XVBI3Yb/09v52+tkvnJBrRzEUq0f4s2jJ0
pyUEjSwVykkMwwwCzdTOODLMPkZX2VONjZU3ZYp2UAa5fU0otcA8oBICwBx3lNc/xMzHWNSCHxKO
ffreqQzH00xyU2QLLE+fZsNNGgnsdymMA0OPnWr966HXx+a3OUDkKDfEMGdBs8hyB1Knq3vjJBtZ
9rzYaPS5dbskwqX0DIG4UFotGDAVqIMhD+Vzx8PcM3uNdnRx7LwGWNGgeYH4IUf4RtJgGmhiCfLz
QC2xjSjLzrz00pKcUzGR7hV5/aiJLvV7IWwWrY0vaTXKf7D1V/VFHPLIcW9y+E5XsKtgjwRZb1he
WLbyN2UYes/E3exgHfa2PrWe1R2bsuwNpETIUUMJCSJVVi9/I6VQyp6NGo0vdbX1qaSScHCB7M4v
AQzBKrLTeLxungMt1tGqMKQ4CNMhP6uxQoUrmQvNHZTQ9Cst1E9Gy71VqUr8zmio2WJB1B7UD/a+
mkhmxfQSv5Jjv9586NTbZRfBllOa1P5HbnvznZiz8oysRveoE8EdCYztDsj8YtAJPuiGymEpaRrm
DvemYrO1jELOP85SWjxaoxR/yNGGPgjV9h5dEh3kFlB44Abd3DBVPGRajdFtUAwoVVjjiMtgOWFU
Vw7pTGorQr9Nde3j/Ytt9ytBd6z4z19l/tfTGkdE/qlAc6h1xPRtquPeLaU4fRmNkGZtlBxVqfde
eVo1v7gxUJu2r6zatIXcl3YcWI2J+96IVIxSiG+zGRpo8hcLxoFx5s1ky26Zzz/vf+zeTkbFCUl5
mCXc59uaniEqyvQONpYhfSrcBSMFkUtFQW3oIvXmci6wzQrUVrXOGAWMz5TLtI+lWGLrIF1fb8pN
rKNQj4VdhygY4s+btTYbY4rzaYiCnH62myOw8KkeJfkgyNgdhSwTGLfGodmit2xm2M5tekVz0mg/
qcx9aZAk/PtgTnceJPJ0nLNo81NH3O5bjbpHM6wWOXIpLYZLmYgyYrIk/fMg1/g4z1QIAtmOra+c
3DwD+4poqlsK0KVuPoD5daU4XFp3dtiMLrahQ+QtJp7juEE0Ru8PpVi9Jassk44e9fWt3C7DWqrj
Et0z/sqJs52kUEjFTb1xPGmMl6d0ijv7kgyJLl9TYpyK0FPtv0aFLAzfsif5UQmz+t+oH8Ins8rt
wicWqN5sP7DanxNFIfgOsOymjDnCw8hLQwJUJkXjeWp67RyDpf+p5pX8YSqXIyG8va1C5EJBEZ2E
ldf9+hpgq1iSQOQ5UOGlB4YaIj40wKF9f3+z7PDj0OYngAKlRLZ40w9D70eKqYJFQZGnue1Ckov/
jUNT/9ItasNOKELUDKEmRf+qg6VMz9KsFVc0i1rhLbBfuxdtrjLrpBZrTgK9c/oWWyYIgdpWJftq
GbndIiok5q+g/K3vrUh7+aJMnHjftNMG4YOlKD5VdoihqEtPx+6vI4pizqkaKvzeDGiotrtgPjGe
xwmJhuvc2/PiznpVPYLucyJ3FEr2qZxr1XyW43SoKcMOUXtRwUr8Y/Efyf7Xx/DTgda2kXXqakKk
E3yZJvp0MJM7W5f4V8WLEdjczU1mqUtWLXMPQ1eetQD0tvkydl15vT/KzptE35ALk9uK4tj2nhJO
UiEAQN+lTiv5sa3H5tEsky7Il6x4gX34xalC5ev9MXeSCNIirhJwIbQTtx3uXtSdWlRsfXQWam8q
9OKhoQfswyBJDi6AnccP6ACkY3rpSAZvry4e/TRvFkBDc1P9qB1bsKbZ/AmzD+ddGDnlcBAk7owH
b4eawfoA0vRer9LfAug5tCNAJQUQgVCbIVCukIFzk0sUrCJJaycPuqWcfrk/n3uD0pRYQyYSzpve
IC69eTMPInzoE0k5LaP63YqXzjXnGmnGejmyhNhZPvgbzCXMUS7WbZW+sZIOghL9iaGtRuLtaL29
+duG7lWJlh6s4M69BZiTyi3v5K/Y8PWMRrpWR3Kz4j+qBoUIGVM8MIPawUO6M4VIdoKDRV1kBXNv
A2AdEnZt0l5tZZoo50alOvHJHJ0YCLTTLtWpbqvI9O+v285E/kIIkWtSrgUb8frTMIw1OtQEpYdm
1Bs0DxfpnNUp7UGS3YNZ3BmKvgpQiJULQYNl8315N6cxomUAVhpRnS3S12dRa3HhNfnhxaXuLNka
5pK8rOJiN/VvKKCmpC5aHljoLpcnESrQMc1FNoRrGKI13YQ08kc7WMk/SVEMhasrYsqgaeX6f1mW
Ns/cuPXiay3M5VOdqWg8T1Fsn/XZVv6Cy2ObXuzUqgPxaoAjJI19910RqvxTsyMTw5QqHT/ZuGkd
uZPvfRdBlkpln5LOTalVnwYqBJOUBXXitIjdz7UfYiVycCPvjfKrtkLVA+vV7fHSeYmMKSIHN/Ql
v9YjEjeONh/VwvZGAdUIK4wAlfBjfRd+v6giJUpsTeQBSMD+KYGX5XVVf2SueDTK5jocGoYZ1S4P
EgMogTaZ8Vk1G/kPNvd6Ha28A0Kc7XsCPB8mO+SSoC5kyRs16kX036qzDjj14J5Yf/DreBKsAJcE
Yrj/T9zq9bSBGpm6bkmzQAmjpPXIJtpTaBb2R6GYReRro2GdUf69alYWHyTpt0eYKJ+y6a/KJXYr
myPsEBea8qRnwVLqJcZOiexqupiDWBrmg+Rl7ytBLdLAslag7RYXFiM+V5J154EWQ3K7xF3aDefW
muzIy0sI9D9US6BXoBdaGPTTDAH3/sW4Oz59ZkjPRJKQ117PctJmI51oZrmvjfJRX8bohfqp7Nqd
EV+LeEpfoLHJZxhl3cHIu5OMqBWYfpKGG153r1p9Ak6ckRdZWTw84u3vBozPyLXV+mjf3p4OVIE4
fhjMMORNHFSOdT50KPkHCWRsPObn+Alm3nC5P5m3ER6MASBI3Fvw+2+8Q1KtHOnzlhCmkdQrUe+b
jMJHh6CrXBE23K1N3IfPJoWXo6bRTkl1JSugB4J6HcHldh+1clQOnZYVQYUExZewaqfnPE9N+VSg
FvYj7g3xoe9Ky0dhf3jMNCnKvKzMq9w1bVzF/mBpKdvBqgZDc0umj0BUp2hq5NQ2689NXFgPsRGr
Pqzj+PPbZxywxIoSXePArewTKGO1H8y4CECm52gLO/KHGcq66+R197l1hvJsgYI8aDrvVD4Q2EH5
aW0EICO4vR860VC7LaIiKEVVn2czQmNCMab3I5Vmf7DUn3MzOJes7RFlzLvyRM3jqBe8t6FZaXYa
dZM1b9mcW2kM0SuwsqClQH4ZGlvzUnC9B9f97peCSgBKChLltuMs6XakyKGRBZPT5h8wOhWOK6uT
k7q5Uscrynycn6o+ik+2mRSVW9bm+GXBwfAInHwbNa6A1tXGHsC1fXNbhOoIXR2buwBPlWxxa80a
v9cZtE+kM6foVCrZnxxmumdcygpQ6BsaUDugJTwQF6wUYtxzbB7Xx7Gj6e9lY2g27pAlIvNaVbTG
wfHZW9vfR17//LeAgfI3vkZdmgd2JS0v+tiYAebF7UHle3cUsl1KFPTpQD+/HmWiQBoVTcjSdo5R
BpAAQ3ROk2hw/PtndHfpAJ0g8gT470bUN5ZHsg2HJy7U1eZsaD9RovqO0ZfqlQ7SzfcH27mCuQ24
B6nBrqmh+vqrhl6eIivT0iAbVTX9TJ8k+1vFMUN9l5lWeMEIoXqQ5WG63h925xuh9tHS4l6AF7wt
+fT6rNOlNtB87wYQ0GIhO/DClBJYombdo1oO4qD6c1v7RbwUYUgUbNEOvBF8B9Yp6qSl1myWI9V1
d2xGtXmypV4CFWtX4uMiq0I7N2WSx//rUKTqz8UY9frnt384YNlVuJDy/s3ioqikZgydBDaA6Gco
rZVfq60AJldFT7E1HIlC7fTN+G6A9OhRw3e/4QoJLkRaIyjP2NqASVYc1r5IZv2ptZf+0lom1iFx
huTSrHYeXjmthxXuYyZFyjfCOnGw7Hu7bX13QVet4K3tq4tI+6DrFHaCKs6oaOaDLhVno3Pmv5rW
Tnwx6N2DUyvR26UHwTvDlwK/sAKttrWPCBW3MCvoWkVRWPj6UuZ+a5+VArh/Ip5E77zXUqs8ePZ2
LgyCVAxp1trAbUMaoBAIBuHQKpND5Fvq3npxluqIC7YTFjIKKoCrhMKqmvf6AMeOWjgkSgieGlLi
Qc5oz4syh/5c4Fl7f+/uDQVRb91FKzZ5W9IvAbRU1oKIk7OM8J+avsX1KeudEDVngYPk/dH2rggo
ShBsKPCviPbXH9ZIsIy7WEqDQp5waktAt/QACK7OknxfwFW9/dYlP6M8BhiJ6sA2RonSpdKTVk0D
tSuaB9rctl+OWvdAipid0tDoDmLfvcmkCLeWo8nYbxBxJSIigyoxnhi7OIjHcDn1qOr4FfJCp/sz
uTvUisykY79DOcmVaZYSZNIDqSAoqZdSPWVTp/zd48N0MIu3ex5CmbrW1lH55Jbb7Mauixwnracs
QJWe+JLM86T20CHvf9BOmMUwOvYyvCA7NSMg+CYbX2UYBIY9bGazy5rOnGonsqH1a/Z75MOai4Wk
qSspk+6betsevJy3D8r6Gywcv8jsUd3bRJRT2iMlNBNRGsbAhuEWv05Cmp9S1tsba2cyXO7zysX1
C22dOT3iQq///df5PuOjNYg6LTv2pjwu95GJwqBNPKJ2beqaZvuY2V17iujveQPIH1fUy/yht7Lk
4GTuLjIHkxIa3u3sx9cns1e6AZn1gtkv4v60IJt+6Upde/Ou/VUYp1u6Ak1ge7weBThpmTQZQlZT
LIVexd/yxlax/KhrpYOLbW8qFSQu6YcSud6Au1ceveT0NUOFfXUdLas/98ZUu5a8OPCmJvkMinI8
G31nHHG0dgRS+EzybJWsDMbPNiPrGr1XJMoYQSNK68NU6emPQhigf9dOhLhQmsScI4+l5JnOW91c
nd5KTjwEg29OXfK5W2KwJog7vrmkw8+i7QLgiND6BucRaUKUkmYQF0ZmM4PcSsOPC7KQnS+1LaDh
+wd6b0fBKgA+jg4DBMPNjpqiOrewi06DEPFszUUfy/7c2H33dglAvorDCiB2JVlt91Ri0Xhfkiol
6x9acU6RdPxiIw4s0Ouwp8eqL8jtISfnEYqEWniQQajKzpFFeQi9WSCbt1L6li7yuneKNFiWpck+
qkU/oVmmRUvkK6vy4N/FVAuknEolQVtsTEd19jWQbJqrKoi/uYmt1zG+CGlZuVICMtCfjM7urvmy
dF/7Sa2hZAy1QM9xDs1zXcxTcpVloYXuMuuxdnAB3j4rKLOtnAvSIfbutrZpoHpbVGWWBq2sFkGR
TZPf20Z+7RftaH/sXvhgxzkmKOlQAttctmroKE0nRBrEgKneVULXUCpDpeo0o892SppkeraNETkn
CG7/2X0MIk/BNuntuxQNIyTp4OjRZ9rcSGmfDJFhICALzrB/mRYheVZRWAf33t5ZIEbFi44uPHHj
ppiKJHFc9jawhSJrxINhtdIVzTD7qECwt3qMgRAmi4cex2ZGF2GLCrk5uqutYvqxnJhe18PYdPLI
OmBl30ZyFCBAxqHzBQz9RnGLS3uEmDIS5Sx1/6wgEI9lOyXLSSjCXzR79u+v0+5uAStJ14w6F1Wc
zRQO2YT24urElC+a/B01oFmceqsU+mOuWKXitxTDGzdHXTB3nTKrrPfJUNrv5KyHwnT/t+xNM5q8
a5mTgOgm86BmG0n2jKR7DEnIt/U2DOLUsc4pDnUHn707FDk8PV7OyY1qog6KBDIosN4KrKDwlVzu
lOcRnS8P8xb6vvc/bG9RySspnbKgtyCRGGsU2ZIyUqreKL0JSNNjlII9cJJQ/wEI8wjeu7uo4ENg
GpHvIEm9eSPUGkV1Sm4434SjmrtoHOaPWq/r9RWd4yXzxorqAepU0ee5jNPmVIdtdM2mWjuqz+zM
M+LKa/EfPTOd+Ot1YNIxK6OGXhclk2XyCmXBUQa4VXoV5dgcPBm7Y3G5kh/QioXh8HosNR9Yarxo
AuDN6tV00vbkWPDpMgUSyv0F3bl3aPVSb2IUWujb+Y3GVo+hEbN90Aq8FEVXn0M5POKj7L2BxDoY
i1KN4Sn8tcy/Feu0eYK2C4EiMFFr1V0EKacf+Eop/wBssl80payw6hhDtXwcKlHzGOI9OP2L1nrq
nFBrr7/0ziwPJx35/mvV9pHsj3U6ZoqrKTO2qIqOarWXknm3LuYm2Qrgsa2TPte58/ajDQSGZJjc
G12UbeSG5zgdZtSLA8nUsORtbMXNiyi7ZmZuHBztncPGUFydPDtgULe5RiESTahjkgcV+uLPijT0
ttdCR/qWDNJ01vRwVg6O997Gg+ICaYiQGMz3ult+W6a4X1DrKIi+camYn4dOty+NFPWIJg7OQTqx
E33j4gHolPgXTOb24+q5WgS0PrpAdpS8l0onfVjazKwuTL7+DGXOCuhrNthRwjM8WMO9TU8SQxwD
yojYf5343z4TLSmgGwVjJ+h4nGbAmKfeSPqDL9ybzFUZiyed65L39vUolSaUsF+7aU5TNKYLrMlA
o11K/2cuenpQV9jbKuBIwbaTM92SrtDUTJG573N82sz0lKhx/ThJ0cdaFZVfWvZ4oA20NxwwijV0
hxTAjnn9aSPiQ/UInC4oq0L3O16bv6IBerOki+xSaMZRA2tvKikZE4OhGUVjfRO2GElmtbpe5MGC
Lr2fqWPosyVLv9Skt7eM8AmgHETpEI7/DQaGfAUtFVBagRyK8FGpRXNKo+Koobz7QYg90DQBJHWj
cgi8ehh0mzJXP0eWN1GbfalqR3cX9Hm/3L/hb6uvfBBUHAjc1NxvSoWZqEBH1XkW2G2/nCXuRXpg
sf0O6Gxx6boue8ibUH5zFZRBkbMgXuaevEHoliD4mibKuEgaQmUjUgRvWf3z/pft7UJIKdQlibRo
e61f/vsxLrBMV6HMBhooXijorVs5zXyOZtH4klIezOPRaJs9qDdlx7OACraoEuOpzot/0ybL3vcc
Pa/u5ux0/+P2dghgNmJ1yjxorW+Gc9QZXkUZZcEs4BkMQA48KYZ9GlWcgPtD7X4ZoGSgeijE3oSQ
+PAuCBqzGXVJcs6JpuZXtYt6L0kT+dTGkzjfH2/v+mXfw2YHZXxLu9PUxbFKm8KLkyn5mVC+DsJV
Vfn+KHsTSOyEuAXP9G2Pq9ax8nWGChE4WzgnAxruaaZSeY0Gtf2DtaLDQIZKu4UgcbNWNiXjfDS5
DqNUTc5VmMSaL03LdEL8WRQHg+2tloWkLo0dqmQ3xdYqWqw20rgLpViGpKjEo5dYCDnLC/06q+qO
ECh79weoG5CpkAYB0K2/57dTBuoE5knJMzY7RfmlLfrORUA3OSd1J39BX2Y5qYl0BFvdGZQgkReG
TJjV20ZZ7MOizdY6ORPQBVWOarKb92bvzWYfeaZUYGY8tN3X+1tmd1TuyFUZiod7q9IkWSocU2tJ
g67E6jAhg77ktIjOeRtbj8j0lOdlqZS379NVsJPepKGstfpNhlMLZxF12jLo3GUvQ7nEH1MlyfxC
nfQDsNjOkSDvpxgGv4jcYruUqhXrjgjxJZysWLHPoZk376IM5ORDZZLaHKQWOxuV+2TFfsCKXFU0
Xm+cCTePXItD8vEst/5p4ia8iKHpLkYySp1Lr3U8eHT2lo8mBCnaKq99AztmEpdSCCweocVJXpLg
JaLqcXTVYlWcS+Dxni5jhX1/z6xne1OQX9OBta37KyDaLJ/a2IMwsWkPmlKp31vK9EIaa54TC19O
K26SyxyV02XCrOvz/YH3FpMxSQ+QvrutSyllO2QATyjEIeyVevj1IP1bjLCYhGmGf7CWK2idsj/3
9k15alYJGVCHTwLNrOLeQyO/7rxaq2OKYRWUqvd2yUN/8C7tvBM8gLzrKLaDVthGfXjOFmvECx1u
7bWYTpk/23hwHSzg3ijoiJFgEfFxh28WMDUbaFE9Ne+mMGo/m9dyYy3Kg1t7B3r2f5ydx5KcyraG
n4gIvJlCebWTb2lCyBzhvUt4+vuhO1FRRBG9J5rs2J0FZK5c5jecN0Z+FsQfCqvlw8RBOpRIZwPk
U0givJ6679WpSuml5hjGXoJqRe42eZWXrgITaBcEuhHupgigiWxp7UaHYf3nzODUmTQ9W6FdH07I
CUUGgpH0QgPrEfRF5uX4ZzwoU25+xSW8fM3RKcc7SspOKXO3XZdU7WMgUI28v43Xfwmd1VnNbYUy
Fjoi5eQqFNRpYtTeKPTowYiliC1tps6l8YP2qVZq/TAWxviMcrP8GNZ4yuOi076d5wpIQ3bYDsyf
0TxavBWsgc0pL+j11kn4K0VzhqotblxEV9XjEEvVf9h6ZF1EfsL+LU44SBsgKIZJSqnE0wfDqpLn
EKjCxtldCRQamb+Cq8MslrdsYCO+YY4BuukXwGfDvtHsX2MTtgdS5XLjflmJhTD+CRIco5m3PR+1
f1OF3reFlcuQ8eui/KGHRSzOmd2kTzLshdJtwiwH81JhetHZwpSO93fS2uo0fpF3RasJwPoiUQkm
u2xS2hUXid4rA2DgNnHVFAelFuEpqXTzWOM7sFcJZBvfce0N04Zkpk8g5m6df9k/z90FgTKOaUar
W07GfWxJ9i60/ORIp6rYiCMr82fAA8AjoOITEpc7FCUXonAzBJdkatqLLLc1NiJZ5mVNID5ZaPi7
OXZpRyvEK9JlyPp2liAF+HwJcOMQmJejfmwjBsy7+cRjn+xhqEyHqZ3g2bRNtOPLbrzYlRudiMnP
hHpAm3eJBsHzvECDsfbPeeygxiQZ/YNthaNXy/W4S5jb7sNBDj7d30crjMGZAYmmM+gByspls7Ih
8y6ClBtBxjVE7KfAYipsTmaW7aeqwOGlBy2GerWWFAq84cH8EBttCAXfMP3eE1apfFWUANsC2x7+
yEOYVjs1wYrBq6tMekhKP0jhWasI1Na4X1nHfhLB+0gRrY6bUFu+84tkkl1kOYL40NZN8arXhTIe
qaWS1GUI3/5gXFSFB4Zd9RcsaiOdj45i6m5Mncg+5YY5RrtMCYqXHHpgt+uQhkx/0R6nuEPLYdpP
bacHJ1EVgfJVVdvxE/6zzRZSYuU4ohgLNYXxLi9zOXVNkEyE4BiFFyP1q2OGU8Oh79DBS6Uy/l9c
MpAZ/TyEjBPJp/sfcGXXQEeggYNiHZnncmwY+kpV5wNDLrUMiwu+krA3Rdi9p+uBPkYf1AiiJlvY
+ZWDSf4Ojx5bEdDOy9y6SrHM6RzYkVkXlHtnSuVdglz210rVUlR60vIogrz3Ggv8WS+K7tv9Z17J
YugWzKaFwJhm8MR1CCqsPk6ghZKgIUR+biIrOsjpVG8ogaytQqcFEB95DE4NiwBfZnhkOWMyj9j6
InDx8e13RZqLjfbi+jKMI+Z2BIzTZUrWTFwPIehFY5jyzM3GIPuRh8WWs8VKgYK2EQGbgPY3w7x+
Z8GsU8POx+4xdIzH0saPKGo01W0QTNgVw7Q1z159LJJZ9GMg7bBJrtfTBpyinJwkOm+l8hLbbfpR
pP3WrGV9FYc5qMNdzD/XqyDsb3QBVz39PlT+d8EoG16QpJH69rQCv2Ngndx3ZOFL9IYVQ2MHiYR4
0aC3gdsrBfVWYTXQlgcJkPvb9zcr0S2CViUDTrl+qrBQ1DirwMylOfZndQkiO6w3hQbXYhYsG1jA
pGWgUharmG3XlRUIpIseaNITx8naxYi7PUx20qBsKawdESX3FEW8XWT7rzUVvBsVJY6bFtIkOXDF
EmCjysQAcyxkbOkmqXsPa/D1/ptcSVaYkM+oYDgZjDIXu3AIbU3UWRZdArPsvxVGXvFkUfNJAJTe
+GhrB2xW2ocKzFDpxtk8dnrNjlo8nfH/ZA5RO5dWTVPPzKcvbdh+vf9cq4vxzegHz9t+mStAuLcl
LdEx++6C9tExotDNOtk+lLhz7wXvYmNWtnLO5sdCXIAWPk3uxV6JJl1NB61AoiaLxwOJxHie4JLu
7j/VytdiFfJZcjfodsvUMmrTQYyKwIxbjaZn0eCGYzINfOiaYQvFubL5TTA2ZJacsNtky5TxDsIA
JbwwaHH0Sywnabwzp64+FbbkGHgLmvGxZpN+carJ3Aj5a88JdBTSBjMl6tLF/ZVrBb4x+AxdxJDW
yc4fMuWjHw9xuZNDdTzcf6lrNSd4ApApTDlpai7PgJQGfm5WZn5J0TDcK6Pm7xJZpG5stdKht1T/
FCnOJwpFPJCN3IGUrIQ7u0s2juLKlp3d2PB/4PphVDj/93/qBrTmK7+O++ySqkVwzlHC8QRY9YOR
OSRpfbyVo6x84ZlEOAe4GWO0fGxVLiS9iqz8MmhCrpEWicJXWUhqs7MUfyRzicznJgmj3Qgh8ff9
d75yXAD5AR0Bq8J4bXldVPbAZe7r2aXJgPjxgX3jJZCtdktDaSX5A5xG3gfwH+OSJYddzabWkGBp
XtKhD1Am7qHGch/v8waQX4Wkt9fUTXb6Dw9HxxHMD0KnN4VvEJfoodVKftF9uXmX6XV2roe42iiv
1x6NmgQWLG048D7z5/1nu4BD1ctEGvMLkyHjV9NP6slXrOSbUxYabJoAKSe0h5MtzPral5tHyjRG
DMDHS11cYCrAF/0wpyuedPuktiJEN9VhAy62EgCY9EAzYCKEhMOyP+bT+IZ6lBYXWSsL2QXGo32r
46bosaUMNk3NVk4CDWlOHr1pBeOVRfCuWjK0XvI5Cb7pdCfbGppHpi39a+MoYb6zNKCTHj67nQL+
chSFcby/YdYAwPwAiFCMLikYljWK7isJu8ZmijMJyClTpyeyC06s/tGETowRX2WU06knbISulQTZ
bw3X+i9T2IifVavaMb3lNlBcCa61v3Frr3wJbmyOkALIawVyhX88GoImPy1AS1UO7PFgaal+ovKR
N17DSgAkBWEC/jcq3RDCJCD8Jj2wlFyuKnfGVPQPmCN2WKPN1utQrjeC0OprJ9IShIB+3DqSS0Ya
wC4G+dE5fvvUxKbxQu5f2QfcVkf7EAlZmvAPFIm8a5B8Ni9aatYfUVtFxd3qpFg+T1mincDgI2d5
f0usvXaqnbkdCC0Ng+3r0y2V4VAogh1RxEb2S4pGuO0SEh/+YOhvh3nzxucLYLYRvGn+SqqdCvIN
9Am06I/h686DXXf9QaP58PntD8VsCxoKLcjZuur6oQSMIT9SjfSSjEmxG+UoorpCYC5TR2ujHvlb
4i4mMUzKZ7ApRfhtCo3LpjGGUZVd2tSPvw95Pb1vh3Ty3SFxkrMyOPrRpANjunqcob1jF8Z+aGnf
vPn4OAQWRmw2BfItViVWcsmJCy27VJoy6B7Mwi7ZgXWbQW2jWm/JhN5uG4dmPRnEXO7NZL/rN1wk
XW/LIehyaw6bRTKmX0bT/IHQq/bmS46VmFCSj0KEvWmO99zquY/4/EXFQcs1ZH86V0W6hb+5veRY
BR0mVC1xyL0JjLTJB623IwYT6O9+Zp/IJ5K45JcG3s5y5dDs9r2MxvzGV7uNRMDBcHUi8IHru+kZ
JdzZcRULRAknM/2IErAKo7lonsxRr4Jjr0WKerh/NG6vVVakmKUnDy/gBq5sFTUFmqFHlyEKcNoe
2mwnlZayEWHXXie7ApbFjIO4Sbu0gmDXMK6/NFUanOqiUPZj1tlPEd5qB0qB9uMs5/n2o8jYHqHc
v4Uf/ywylTCiUFEmqtkozlU38Tl6k9OFHo3C8WONsu2fgWnpWenq9IAIYeCWcMbzjU+69oKJcgCR
5mkOSeH1yShtfeCdMMyhk54d/dDx35G8bLVBbvt+DA3hRdKpMkEoL8M2+I5RwfohvpSSNHbHMdKd
k8Tl/SlQ0fI7qG0vy/Dfw/QDANyo85ik1i9v30kgDOm0quwk4s71gyLbF7SZGsId8PvgrGmSshsQ
y93o/a2dEI4mmE36Vwb50fUqHS+5azGouah2MHljJrqXpFbRQw+Cn3EK2OX+Q63FNYK5SQ8L4PAN
Qi5HxQVnHugDskJwk2pNw5UmtM8tsmMbG2XtjODiqMwIubkcW2yUPlM1tp8FtDtMy13nGEDM0SKF
YWKZ4ayy3AanKR+7L/efcIWkTVcE8u7MUebaX9a83SiVg1xQcAdGJXzPBmjjCeHLDwGQ1z9G1tSt
B2deORpBMjoutaLu76tpsp/x3JIY7+SB/ev+b1o7M/PHnRm4ZMXLijRDAdGuxz68NEOk/UwCO3/R
+/9g6Dpf03ShgFgCoV7WgpItwdSoGQ3YRutfrAEZFkftx0ezlrck8/8OxK6zAj4sEngEQMZVN3hO
amEkpxwCe5xEKWauqDk8VNmQje6kVQ0YjSTAJi2wkPU6xFyhn3ATzIKfdVCEsEfU5mtvlt2z3LZZ
vWvNqteOtsWWp0XXTqY7hYWuuEg4asxgBKjYg906xh7HnLI5Sp1c7svG1lPaCVX02mrOMHpa0zMH
UMQEestRosLyJvC6misUqek3ov/K55wlu+iXokR1K5SK6DS5ngSCQhTOJ6VLzccUYfaNsnTlpLII
exifD2LhMgIGWqq2SatFF8hF7Q6/cGYC6lS9M/pB3rgzV2IQ4FwwIfOnvK2a1DApx2rGvOiDrKAp
Pw3PQ6uGj9Y0qT9yWfQbkWF1vXnWyT5dEfLqrRzJfIs7WkoRSYwi8xUdzvTU0718RsHX3rg31z4X
uhzUhdRStywJqXR61DFCdOpquWM+p4g9DPV2Y5W178XzoEVMp+22yV0Fk9IUMC8vYkzjd0pnlrtC
UhUPali5UdTPkXNx+GbJcBKAWTqcG+r6zijQY8SFBIBDWBvjrwStSa9jfn8SXdp5pWTHDxZOUS9t
vGlatfKQqCZST81Tedr56vXKSqswXNQQJ3NoAxkHdD2TpyiL629pLLXf7wfNlV0CSIk+AowvXulS
ZcistRFp5ZlOII/RARuHovU6nZlxnjRS7da5rm4UcCsbBWNeqirmLhDslgE00bQpF1GZXaZQKjyz
z7Xj7Dmzv/9ca+8QOgHtibnzfONQZEoGnMQpyi51o9PhDsLoglGv6QFK25LqWFuKHAoYN/kFvfLF
RkH3qnMwGs0u6HBNP3AUDHyPgZz5GsHR+33/sVauewRhAN0YTEu58Bdr9QRnPTYwTC3UIX1UxDDW
np816sfIV6PcFapSoJZapBuxeH1ZmmhYxSnMeOZv+k/3rpvZyeUIjra2Rd65HWGldPswNfah0CXD
q1Etu4zy4GzZ7a29W6YwoD7BkZOlLp535JT8P41oEJ25i/AX/JRrOJ9mQlY/3H+1a0vNTVf66jMb
cZlJSYmhiiSzuAra3EBxBoF51yr1dJ8NGnCH+4utBRfuG1C4YG9uVScGLJLHzMSPQx4M82uTCgV9
W62xzmZaG+d4KrWTAnvoMc5jfYsUvPagtJihZ/FSdUvVrj+mDnJ21FuyCsOG9lJU+rSXq6g6RJEd
bJz1tejy71KLfZN2QxqUQmFqbGfxIY/t5jBwe/yZtAjPoSr03z5qBQGNq+Df5t9Mrrh+Nk1qqjLK
cSHolOFPpPf+Q9pEW2At7hn+zOJumC86tgutIXpxiwiNEErEmAHQlF+Ghv4po7yZChe2vAQvt1Pl
QzpFjeX6vpq0HmI6RueFKPhTLkMswXolzzPPUjppPJqVbZbeGBjye1xutK9WkwWWC7MmrvETyISx
k/W0MV/GKan/JFCUYte2a+dTkBh5fnJM5CaOml0pwb4J86JxJQS6L6mi4OruZIkve2Euhj+mnNs4
sBS2/KqYuaPuAlCS7/t+8D8kvTk1+yFT83JnqgIBdycO+gdJOE17qJxYe7VzSfQ7PemCystTbcp2
KWMaZ9cYVd+5mOhKEkaj0/QkVK00z+XQgXUfJCD3ngPN9ZfRUFh+8Om0ETN8M1GOalk30B/HiT5t
j+ScN0ZFknqtL1nCHY2WkfwEbBFPxDHLmycIRzgNV6mdlmQXhfiZITiIwjW9JZApeSC+iEAkn4lS
1vTcOBZzKResf2r8RmxSIAXRKOG3Jq6i4ZyVunPMejgjZ0kdmmBPNq/EnpbIdrr35TQx93IW6LhI
6IGqEdciTfIKLY6eJvAC6Q6vp+Z/RA9hvlNTEan7QJJqcFFDnPef45EiZzfZepa/TEXVfCzjynxE
Xi/I3MkcRP0ymmVYumltTq+2kTi/BnMaD47Aw8rtIoR+TpJi1tYxl6sMhcOh75+6JFeTx6EZ+sGF
fxrYO+rKgfQ+M5JgN2U93NHEGfTpJOONF7iBzK23R6bfSnfK2Om1Vw4mzoYlvanmlMi9krlBWlb6
rm6d6F0+Dk2H8XfivKJBNtheK3Ljc+UYTe5agHXsR1UahotRKkOKsjCcX0/mohGnPizGCtkHO9Mj
7E2aTHFbB+YURJ9yaHcp+KjqrCShifcWl0Xl2n3Q/q50ZP5cP5XMCrs6Js5eg4u8/K5sJ+NLJ/kh
ADAjzr20yxFVNBNm1O4Iyi146SkmGzezzUr6kotaNb0AevVFKpvpoxYjcv+SY7M7ueRscc+mdMb+
LKKq/tyPjdG6etlqX8tKnZQDQqtm8QdLSjXzVMw0thpIK3cldSH9PyZ55B3LyrhMRADjDyKG0WXa
C0Bc/5NTOfavjNr8Y9Uov2tRjhvXyU1InwkYSEBxQZLs3CilN4k9WBUMAux0xshrZqxdGUnxfpSM
n/cvrpuWER1+1JopSdHGZK3FhSxo68vGYGUXs1HTb7ZwsveB1ppgjpy4fS3R5zx2SVNw8kbxBbxu
XO7v/4CbR2XkRB1F+5F0lVHiIsKLWDRTOlToRldO8V6EYsSh0R8o2+rk8F+WQjsDaDdXyhIlEfd5
HjgyREB/gK+Z5cEEPaE0Dqrkb9lUzb96eaGQzTE6RMHmlqMQhRNgRztn3lsN1e/ZreuX0jEpe/sD
zdq43JCzZtCyqxhEaLsB5qd60nqObT2J2PFsOzZ+zPKx08amXLskKXgxPgVyN4OLr+9ivS210ckp
oBKY+g9OpA3HngGxOJqaIG2tnEic9T5X9oWsiK1TuLZNcL6mLca0GRDKouOXV4DvaBFxChusI7NW
r2VXZd1zLrXt29VwAdGAC0CXF+jaDZwmNyO5DSf6qKoC5z9RCVF2K44NZiQb7/Qv8vRqo8zQRa5K
3ii+tTd1jWpKZoEkKwPtOI2H3dwwfTfWTvNz0nP7f2aoc1/JmZ2oblbX+WNi1qH9OOqlJu3aULLT
gy/S6Jvs5zIj24HC9v4Ou/nm88/Dbg0mArPRmx2GZeeoY1eaXUK/zj081blHmmnQdmnp/OgDS9vb
tkg938+3CFQ3qSYrUymALp8hpMh0Xu+2QonCIai6jDLEF3tJy7N9Wpb90Uis6UGNjHGrv3Kzw+YF
qfhm+i5VwzISIj1c+VXIgjmuxpdilAXHqvwAJSXdaFL9DTTLjw6LlsKEQSQtwfmt/1N+4XozgtC1
mESqk9+76hCA2BbqYAQ7XWtr7kW/sguXjGVmVVZ5haTtGNff1SQu3suYOH1SjUgfd9MII/7Ud4hl
u3lkNOFJcyrrc9Y05oARRJl8By6QfktVH+zSKHi8fa8WyrQfKm36lQsJsc+y9wE3ILiqpFjn1bX6
hT3ftW7cTKJ/X4d06vZWA6mUKRsMe5e0x6SpBkrvWxUEhnApB6zIw2E0dlyuwr51gwL3lyfCVvKx
RgbKd5XRHr7e35g3AZavBW+QnjUKePAj1etXmOehKcIcWfuIZ92bk99+NiIpeSuubl6FLhjjTBg4
N4FAtmLcr+Q0u8hpqxLnIumxzqotVctbCBjLMJ8iflGE3E6HojhOzRRM6WWy/OiYpv6wJ9+RdyKK
O76/4nthqurPYdRGuMwZ0/ewtrTngbn17v5bvcl15h/CGJDMDxIhLKjrt2oOvkwni7l/lOjjHjMi
gr3UMJuWNbFLbIk9SXDcOA5rMYblOAo6/qM31DpOmjPNwBN6IEH+v8DI+nMsBbblUl9aB18v9O/w
w+JHH1HuLcLd2qFHz2dGdoM/IAO+fmC2VskhK/OL2Y3Du1pOe/BmPtZovbMl/7u6FCLHtFRZ7Ubd
JpZKyr0ZuoQYtU2DUwpgqiAWIJLJ3kh0Vj6jLTNgRZWVphz9/uunoooItBG9nsvYOMVx1JPyUiaW
uVcYNXhlFRbvZMvPNxZdeT4aSqjDgJtkgrRMRmqtMsnMp+yC1Hb7XcOR8hjVXdu5kTpZW8g6ZeV6
oF+GVBDt8BXTSxpnVBA9m6ambHTr3lDOZl1nbtGkiBNGo+wC14/3ddLZfwZGhbsyAnOXmHJziiHR
HKV8Ms50wdpZrXJy/UreUjNayawZ99INQqhJBmu4uMBm5SBFCO6TyLCATyHwmBEsEak7YO1QfMIM
qHmdwA8fRIJGFGob6Xi6f5pX39E8JuXIzhOnRYysbOAuNaX2ZVIT853cGS8YVKDMOWQwpXA42chl
1pZjrkMzmLHlrbRhaVb5xMQpu5S2In22iwbhASNDebTs0/1kja3YWPAWZUMbEnoLZpNglG6Hlk1f
5k6atWBWfbN8AkcU7LO2DNFdMpL4G95EwyGt2tLytNwZP/lt3J/hOhUbOdLaxqflDkWfKurWH1QV
UlpnOiCbzGyidxnsJ3R7+8ptpSzaiM+rrxjnLOo0cjHAY9cHO0vlqbKTIbvYqdnurSByjuilpCen
DKx37VRb3+7voLVHo7evA4wDkcIzXq+nhqIcBrODDxuEzXdWMiYP5WX9s9H3tb7xOdceju3DoWPi
hN7q4sB0mE0HWFglaC3hrp0oyXRUKrU6FgiTeJ0lwv/wcFTZOGLS0mTXzg//TxaWKnli+RNOCSUn
5Tj5+YfeEWIfYYn65e2v8d+V5if/ZyVQJUowkQ5dWobMO2BhCX0v+m74x241TNe+GPUE1kgzIdJY
nnm1wQXGUSgJx6Ys3AIc32PatLhKwX77/B+easaM0g2F37ZMFkZ4r5jxgo6K5by9RBaHfVfYxLcB
GzZpo9Sdd9oiZZ4h2xpTg796Z4tXmNAqk+kSxZcuDDpvsLXxXVja00Yqsvb2ZmFNUnNjpfAbGjPS
W+Cw6FRP2ud4CpO9aI3pUE7NVotn7YEocCg3qKzm2eD1nuhTh35SxaCuCVJUiWgnXwDvbCHYVnIr
NgLJK9cA0+7lEAQDbjMWFW5jEDbRRZWb0NXtsTkbvRnuQ5v2bFT1zZGEcCtUrb1KMnQoHOAAb/nk
mZmCKuBSQ5YrjuBryOOJLlTipSIpDvc34uqr5IYDJcLA9oa60JgCk6nQTC+k17CdxxZNzd7aAjeu
3jZkUzC+qImZDy6uU/S1Q9FYc8nhO90+buKJRqkcfhy1KT6QXKaxiz5Su9eSiU7d0DUYFlvFBjfl
FjXMnTezUqAvcPHdZKx+h54nxU+Kl3irBvtY9U1BLz3WD32MFAGgEjuDFSxBtHeL3Km7Y1FkKBon
CY6tVNtZ5gIl6M7k3FtNr7XNRszhl9EzuQVr130Q577KECAHLv1uMCuGGKYlvWRR8XPwhfzDQazt
e8/IYePmWNsAhAaKB+q0W3qv6tumpDllehFybz5a7RB9RapkS5pqLavmlge8A18NI4/F98eMQs2T
MssuVmQFv7JOBK+O1I6uIiC5AyESriOSLXf3tWPEI82aPDMgdBlkWx0LHbtFzsnIDPkxU8asdH3H
anUXSJb68/5BWvuAswIcziA2/e4lQtqsG3uSMxbjx0Cp1aKhPKIX4ZMf16F+RBMofBKVPOzoTjcb
pfYcwBcBfsYqU19CcqfjMytX/3NHhmUaIMpJPGSgpH+oFOl3IlLnD1ZcITVw19cbo8yVPXO13uJr
1qGv9s48Am9TpU/dXG3Hn86kxrv7r3R1GbjQ8EhIaW5ycMI/9MZQS+DvF9KjVMFXZoi7kcmshSYE
GGYmJdAP/UYrna8pM7fExqwP1b4/ITREKwm7dnNnRqmp7CTTjBTXyDtTdcO6rXMXl50o3WX4jb15
HI1gFfKtAHwpPzkoi5tatpKa4EfOWBXZd81IcBG2O9MDdVq8/bbG2gQLBGIyriDL0YHs67UWtwhN
dl1WfGkLm65VXsAOTEfzP2QG80dE0HIeVNwAeHuG+1qX0oiz0Zn4WFqJ8RzGpb+zRG9tlG1r7aC5
KUiooSnByV+kBtiA5JLZoKpmNHoH92RUuz9ZUhY/a7kqH0Ss+AclbSpI/Hio7aFQ9mdVyzvFxctO
29i/K/GHHYVbL8gzVCgc5/pYjk1d2pJCkqyaYfC1q0fFM4aivqRpMO7vH5X7SwGUul6qwOa4nxxg
UuHoR17RddUO0arsSdIonO8vtRLK4Q2gZEgfxpnxN9dLNRpmwM2ckIeJAmbJgp8gwjg6O6JNjhXK
6Kcx3MJO3EYCkEvABdmvFHDc4NdrCjWq2jivaaULHwc2PzA+UTfKW5rAt3GUZdiMNIDmvHxZsmlh
YBmTQy+x7+1xHwWR9tgMUr7zpdx8iJpmS0hgbT0VaUMowWxaOrLXj6UmVaFNCm2fKCwVtykV/1Ed
wuRJ1XoT/BLGOfc/3dprhPEJUIOh7NwDvl4vN4XTNhU81cbvrY+dpCRPraxUG6vc7kVMojCeYCSp
kdEsy6hIp5Y3EUW4DKT+v9DM9Q9JF4pHTU42hOJu71xWogCd2dtUN8s6INGZZ40h8DkoJeWvycE1
ybNa2TjavmAogG7p2TCYvUY2hpEbx2DtXbLmTP2g4sGX4vpdguOAbawBqiuwVTo3QigPkSi3kKRr
O+SfVdTFF9P9MMxGNWdHGq38EqhjcijDcTyYSvdNAvh8vL9B1pbDX3E2LyAjvEFAxh2JOSx5pI7H
svXyQbJiFwOL4F1kds2x4f/Z0C9b+4LMRcl4FeBmNxNss9EUf4CVeKmVSrhmaAGxQUMBqT/hf5TA
btOU7ONvGLs7W3Hsr+XfddZEzwlcFPtnLvpv6jvw/B0FVXYZ4rEFG2KRQbktbuCK1zMf+VRWiUIU
lUGiaH53SUQnPYDax8gKM8iv5HPmDyRWk9q1RRZnCFX5/cb+vmUWQMplmMqJJaWcLQiuN5mtJsbA
sAGCH1iQD0FSJIeh7v1PaBj1D3hGTycgXphYp1iKVJktu2g2a17QN/ZjWljhxsH+u6eXbwxAD7+I
ophovPg5hgwaKmp72LYQ+nO3MzO/9uJE0y9DNti124VGHu0wP8zGgzQUZbGzBQqgbqRoqe0Ba9Iz
1/Zr0/YA8+I8HShtGL3Ecd1YXtvH+JFZ2QT2KgptOvyirVV54xHmU7l8Au5kchBCArDR+QD8mylX
dlhEjpldHGq/vU4T6dChMAQn1K4fVR91HydFKG4shxwN1npLy3blfBkYbKLPPwNkbyoSTHgd/NLV
/GL3tfQ8yH17UIzUONbF6Hj0hLbkHleSWw6zhvoihQmd9GWE5HBJeRBg8FLFjnwe8enzKkP7qgun
qDxjnCZsksoCBAJk7f6pqozsCzwo8da3DkKXUzaL9KCAcXOvFrmJTzzTzDNOsq9VrWcv0N/Neexq
nOqyzp61qQYFJk/pjMcyzveD2k3CwnxqpghDyZ014pfDFR7MxCpEmGdHggtSgBt7ZnbUPzJ6EIdM
xeKU5ukW+fpv9LjaaQhmzwBaLigLKqKxqMmE7Ux2LMfO2dGRHXzQVBOSSjMkevJON4TzBblpG5Gn
tItcs7arl74rZdPFtT4OdwmyXs/08mTp5Dsjk8PJT4KPOZv3STbRRZ30ZnpH9qBu1R83+5MfjSgB
Yst0dhHdmsP1P8eDRrUQaSHZ574Kv8YYzB11K0gODVR/r230aiNrXVmOvNiEcAr4/ZbTgylg48+G
qWfUGsUH32oajwkx/t9jIP20q/rTWzcCZFTACTTVZuHO5UawrUDudfxfz4WWawy0Er970Hr1VUp9
/SVDtPIEErTduFJvsiEcOfCdxfOVzq1Oz/L6lYqsrHpqI+cM2Gg823ple/qIuuAwIG54//luUhKW
ok0Hy45hIkCjRXDru0IEfiPYciY6fjsbdbngpIMB+X1/ndvPBlUBmtBMBuGFLhXheoPTRK/KOldD
au9iPZXOVge8x5+i6NCWlbKxTW6CNvpUfDYElZgp005d7MpWHewqUxv7bHRB/d5JivZUAag4BUZZ
XBTh9K5kFcWTLdA6H7Vsq31+Gz+Q6aDYQYuOvvYNuKXSU0eeWsU6Z5rsPyPtkH5jbNmxqpEb3xE2
5FJ2rCrY3X/LtxuHZZHj4rIgQbpJ1ru6RTUejsU5tKTpmIAv9pAXdQ5oiccbG2flg0LQJAmjecTo
Y7lxgixAdVDrJY69/BmAtnoeItk6YMed7/pSpF/uP9nKcrP5B3I9wMU5+Ys0ArXCrJh10c+xWQ+Z
C92r+TbYSfQkigwh/mF8Mx4KdATMOT4iY/15ont9BscGAh2dAOdsD7n9UapK2Y3RfHwFds50R6n/
3H++lQ0zC07OpT9hjX1zvVyH3x+1quKc/bmiG+DaPo1JpzxrklW5taN050nWusP9RW8y6fkZESpg
0jOztZepIjQU4ClT7ZzbTHeCY4DTWek62Qz7mEAZJWdEHKXvRporP4qsbrecim9jD8sDz5hV3eYw
tPimaLF2g2kSymse+jDaWnLyeciNrtXaKvx15Fm5xzmM8876536yY03r/NZ2zlVd6V8rNEQvRRS8
ue9osFkY+BiAWuD2L9upWdCIwJEgz1pRThteatR9VyZb2fTK+b5aZfHG7FrXA/r8iKqNTrOvnBLc
sK/JLl2HrWt95bWBE2ZPcifwdZYBOyjY9nqAoq7VTtVO6Ub1rHW2vxGwVlfh0wD1Vul/L7lfIiyd
QSKjZz6bTWdFJGDlg+nNvoV8HKZVFnMciBVcCNdbQAkUJatqxB61OP8ytX56zGol8irLHDayVipQ
/tZ1DkeePmMy0L4jLi4hA2pWDaqIsExuBtt6tooqeO3Rr3hWJjmM3U5LkBiK8kgX7lBkiKyBC1HT
L3lvQKn3+84ECRmG4Hr1IToh6IHjgk5T8jmU0vhPogZwQDjSwH1nJlnyGJmoh+3CuJN/yUVodi5U
DfWD1VqARHPaejhLxr3+GNpZOrqZTv/ZTUhpMXGW8PewQN1GntNGvXpIlbZSP5GUZ7JroMHT75Ef
t0g000yOd0WFS6CH8SuzrtEqzBdzSnKZmkey0r006NxsTqfYv3U7kUvYCwH3TVIL/cUeO2qjJpic
yQ2HahqfSHKNd0ZToxjZC1v+UQgn/hOGmvUeim/g7wYJvXnXxPnkf3qd5h/SFMm5Y070f0YjyS92
g2mBv5Q7KdG8HteXr7GUF9+bvsscbzCMzN6lfekPOGBa4afEhlmza6Hf7TXfHrqT3wnzseol0V6K
LqrTndT42mvcwsGgVa/NmJ3w/zg7z924laxdXxEB5vCXZHdLLclytrf/EPbYmyzmnK7+e8oHOLDY
hAjvGWAwmMFWNcmqVSu8IVNO02DMsW+jw6icM000j8U8dSKYMiX7JhCsEnclsl+z73Ra653xxU7K
wPWUBvyoQOwB/suM3NigW80z/mZaE0Zzr9eBmReNeb92iDqh55R+qdCFb3BgTKC4KGIdGt/qetf2
7SwZlRBGmTMEacW/fFex6mdEi5UsbCLIwqFN2qbykWyFDkTPBfxmacFAMStajAencOb2SdGLpXvX
xYb6q6xWzQiyBtUFf2yatXmrR1l2Se0Kd42YnpXig3Vp/1fzncdgWrMoDZquhDNiunP1bnXmyfGt
1GvaO0XXm39RIsiT+5Yl+RQ6ZBrfEm7qvbXTWlefx9GmNUNh0j0Sa5FQAAlXg8Zycuc75ihJBklq
LNL3EbzS6kCr4jakyCm/JCESkW8VMSIXTJSJiPI9F7v1zxhH/WdulfFvAxe8Q0BXeCuROt8idepk
VRiC45aGM1D2JkVA6psjLO8gi715FrkKsYtMjhEP4P6XgasYMyVyFDu7joRekDLtcAXNk9+9ngbc
rEJ4pLXArB0gEFPPTapji0ZToeOJ69LH04NmdNHJssv2oKTeu7tcLmKqRFLTG17Pwr014+uCLsww
iRA+1MrkfkjDNpqOTIb2lqJjQKtGirwxIH/52jA1RHlU5KjBrwr+SdRqwEpEdqFu7A5Y7jtLkZRC
/6a3tTPZUPWumqy0Ue6jtDeCtGmLc93Y8aPRj94R1kh+7c3VAk8JtwBuY7xOt1dLb9n4yAECxxPD
HE72omYnq7Ly70oR548TPojtQY6/szG4/MnREJyXM6lNUppDFdarsYzuV6ebwwKHirAhMB11LHeX
kVMhqeB/K97Vg67OsYslQyP3DPNm8AKvxb3dRRzEtyfd/J81ttmdvRRGWNhx9TA2yw8OZx7Gq13e
TbU+BH1bjQfHYiclp2+NQh3VBiCEbeLITAkLmzV27zu7xrog9hKQ/Y166h23+mYutnUhgz3C1uzs
JxYFEy5tc2+ZsREhfM0BYt8PdJnDCO2Q87jGwAIGxTkIlLfbiSa2HISQxEjxcvlZ/kiMl9VFVtCq
9XstjvPBT+I5Ep9bFer0VCad+F5N0ZEmxO3TsZ2YyjMrYNxKb+/lknEJF3fuRu1ezJMbtuhmniId
vHtaNkcBGkD79riwCMUU/5YPeYMfqZFzXtyGmVJqjm5zwjHaPutqHNlBnyDa4C9z7fyblZixn7O8
T11fNQvHPRtVVKcBav7OJ51xXhzS/BNROE8xnFKwQjP3bOVUfmboXRMmAzbmONFW+rOAXj/jq1yR
4SEPbGZnpZust16L4fAlL5f+Ww5k+5eWZsVny1ti/eLRnffu1Rg3gUeDkGUGBcNoLlRv1n/afWt1
Zxw0pq8O4oDLXY0qkHOK6AT+U2L+I+At59167o08P6/aNDINbCvLuZes8fqseenihvaIGMiDMnSk
KjFiO2ZombnwAlWZBoQqcIGJTkk1AxXWyA6/FZCGK1wyiib1dcgDVihcpdf91vTaD10H4ZlUwwXO
gLifowVVNNBcQBbecFD/HtvEJ62qIl/x7EX3zTzOtH/morIrQPBdDlElM9IflmhFFJAFZP+LmYaZ
51J43lelduGweHGZP3SaF7WXlkynCnLT7pLzAN/+R1ZoUX4erLl/r2X1kOJ7IKrZLyGl5X5lDMbj
tK7T+mDUXhI/eZnijkEEnuurNQmbPDZxkJ8uvGx9SNRlykMXOZc+GNUW73JziKqfPX602PlVSASG
mogyBZ62UT+6Xp6NAQIzi+mnc2z8WvOi+Jb1vfGAt0o1nfQ8njvfcdK4uUuzTr3DdFPt/cErwIBM
pfJTt5E+dLXW+rZMnnKXjXr+Y2i75mtb4s4A9+E92jnVEAnzLo8M78OSGUt66mLy05OMhjCX7SIt
/WRNx1989OYpNYZVe4vIv22fXH0c8ne4X2FiOsJ+bMNGV5aPo5hhGxX5OF6UdBHGyYyKHl2GWnjP
yDwpDfzzSTBDsdf+VLh6mtyXgxFVASlP/S3PIUX7pmit/tx5q5rdOXZk/qrm2mtCqkYFVFtC5hPm
wwqDdc6s6NyocV0Gem8OIiy7IWYLqMrcLv6kzd37CBq/9P6ujOZRjSkc/L7sLCec1MjIfOwGIZ3P
q9Lf2WO+eneMJhBunDGAfW6UxOQ02NP7tYq8p64y1Q9Lwmzzro77XPjFaOefmMHlC1/TjNtT07tu
fOkco/sGrQViVw2dcfwe6+ukhYXXaFQe2WI1l0RADChE12b+2jdVEiSaW0+hW4/F3Sy0ug0Jwvr7
Xkus9Y2nzN0/bWV7Pxz8CJQH3ODV/iFJYsoLJRbVw5TYiXuK+3QC7jMbueZDhuif28zI4TJCI1cu
i4KiFvziyPuE6do8fUBOilepp+xwzidB/rkiheg/IAYqunerXnZxMOTUtle+ig6kfu2/RCiVWRez
XOuPddU2a/h6Nnhz7ZFzSjQRozrgNzfZoFug1A3DjIF/I4IZuiNirIN5ykULN3/t7NNY/TV/Ri5J
NAFpLGW6tuQyp2I2CIYBmH0xTedeYJNRd20S0p9o753VEeFopstBqX6TdchFQRdKwU4Ge9sksayr
36LUkALnLvo86Jn5juLuSIPs5sb7vYq05wWqQXtvc+ONmiGwNo6hTMxNETAM1QIo+M37wayOBL9k
VvsiPfy9FA1WqfmFwtPmPqfcoQ+OjPKVa2UU/jTUmJ20GdBFRBYiv8cXCGxTlZ8zQ8Rf/8Om+T2y
Yi5O92OzdiVo43UDECrMs5ygq3uH/ro5n3KnR1RhFpkScBGo315fdeflgl1kQsm4hH7LFrhVFAl6
G5NUwaiF+5hjku03jpJ+QwD1qKG/txQzEj4gdkR8zE3nDepvX87y5a6rmQXjgtK2ZhRlOGBJ8bcN
S9rAqKCif0DOeTtyMtyoM+cckwu91J4Fme9Di/DCQdJ9k/yRHAHnkYfOQ+rztuYDk1xK4Tb01iBq
xWo6nlyLWYxoStP3KOUPaonbF0iDWZXSB0zS6cZuaolJTXCa72Hoxyk7oldU4wHh1TWIYTofvMCd
Z5O1Mi+P1PZWTdkZIwVGLP52RdwUd01WZqc27/tLU6l1gDjJ4dz2pucnm+cELipoik3gyi/TWtAV
lt2LKbuavciXsEHbUcGp2sjfFUq6tr90LSM3Sgx9YiybJcvbcsb1aUwWTfOXJUX6xmJz3Q2OdGl+
/YjcRjlCOGQtzqYURt4GhchMijExsRJWcrfDyEqL3nXRMLz/L6uAkOcDM3jb6vl4Rks7JHNpeg56
HSrobL8hYxl/vr7K7RbiYEjclpQKY/S0CTJWD9GN2wORhy6JcE2MYh9N7+RjP8ztAex/byn8EQmk
tPSR7dosFWX4FWRQJ65Rr6dPy5xb76JinWa/z+ZJHByN228kbVLp8TBhBoC6BZjAgjW8eELpVLcz
NZiMRJwNrT2ipuw8EvePVD3jJkJ3eNMUWexsrejipzjqKt+yrizCWSn0ezRIp4PdcLsSzqQSEcn4
FaWFbVN/HBprqEsU40yrWh+jZvmZOwuG7cL4a6NsueNg+Mr7m/HVdjpvptPaIVGaIdUOiXgs6dDC
ZVN8PamPYDE3A2W5FA9DMw5E8g0epQfTpSIHze1aoc8YD63zjwfj9Jyjsvmlqmz7E4883tcihnyr
AEM7qNZviSjyBwBYpFfHQBsL35dBZhwdq6pqbqCld5r5UpTC9nyjUb365NRRGfkGczrnXYvb4i+3
r7Us7D2mDVh7RkgU5JmLpk2f2I4fa4r117xufhyzFfA6BIBbEwzErjyjs2hUmnGqXevVNi805JVL
hcHnQUTby09pj+gMZRFhY0O/fA8oOy2kdXwInHfh9hZa/sYu7cyfJiAgfhIxBai69QiSsff5AYyC
PJHz0ht2cY9bAHLryObjk26dkFkgkk+NfTGoxy89U7lPaF6vQTYlFy05sm26vdBI6XAYoUUGzPgm
iDvGhOdfTZ7TKFb1Cc80xY+RsvSjwsgyH/cc9aCrufeOQTPD7QJ+Qv9Pvo0/WkP4FqqR0sNvmC0r
+jwmsRLgmBP5WT8VT0OdrrLvUR8k5Ldhg6f8/4uS0L1cFHI+ITIVpFhIlV8s9MEfpkYyyZtDZfSd
iAvkAXikDLxwiDd7CAxwM7gwe6/jrNMMobf7rEbZ0SUi/8o2IZdeGlKsU+poys/6x1s0kgGedMQD
MSDT32N0W5y70SoDtLNMza/mwr6kyfRV0bqjucHObkWnCJwNtyQQ2ZuCqgFJ2SxLfG0yffwRo3y1
sl6rMdfXwev6aIZ5zbu6dJz/GUuptg9ImKZHwOCdl6zDTKE3Ls1nb8QttNFooE6XMR7g9gJuM4nP
plId8R53VoGKIoFFBCDtJq/s12om06XXn6JQ8OBNc2IFTlq7R7tzdx3aiOgGedIrYLNlQGTMvY22
HWxpoWGnm8fPOYzAgzOws2UAPGJKRI/fljOZl1tGczNbnwpFudeHogyY0XrYemsrPaNGf+PWqR4k
aMq/jUGO/X3GQ3Vo/2bcAMXYXtq6laijQNz4KuIIqTpLiU4os7vhEK/JQXTZeZW0ZDnsiI/g7LqF
ncTGOOkEbyxzES54206O9h1yXHqwyk4Mo4vBT2Sp3+Tsl69yFY0YlCGKr5WLn+RJa2L9l5XZHmo/
c966Zwgr9XxfxdQ6B7XVTiD7f2ws5lxApLbYs7wc28rVQWn0E90yL8naUCxrHc6lktz/dUpMHuwS
XNCVBT+0CTGT1okcHBsy8rXA7pT6oQSjGIsz/kb6f3gsLgQ5VAP2ddNPz8YMqfPIiVEzjAecVfLE
vlvgoDJWFuV0ZNC59xIZulBOgUGG9C430R/Bc2otr1VEJ65Zw+XuoM8UTk1kha5QjgY9e/tRFqVg
9Rwy1m2PxtW13s31lVq4jOIn2ovLRTGmf1//UrewahzgATKTsQCqYXi0eaDKa63JJmu7Uh3Vp9TI
2ncoRmG93k7GaU77JmTWiwtpqtinSEwWypzLXwNh+A1SGAE9N+R3iM4vX2oinCFVIzLzSS2a+9xo
tIsxoabexN1ysFv2XiqnW2rxaVwANztTEZ6aloipZnnS37lzulzmzBUHrNLdtwoPGfQYsyzUWzZP
REORCSgMgqtaa3qYVLpzrtZi9R1o8MGgDnk4ISgWVIjQ+O0yFO+ayPxr8pJ8q7BBANsj23YDhRTL
MuaxWguotFV1FjRAAFxWkw/oJT94q3ungjqe2AkfHuD15rwnuGDXQ9fi5z7H2IUNi+O389x+W7pD
hMPuUrC8gcxRW91kL41jJKYFx/wK6T496aiihcYs4EEL469hq6irALLkcNA8gJuy6Z9IcTHDy7UC
jv3QfgA443xGmASxBM9O7IPiVL6hTVIm4RQsxwwdHY3NDatwuh2zRNJFyfvxrKrq4K+Sgq23qXJR
y9r98fq533mNrMdyvzFoN8deVYY01lU0c4Z6LRLEh/X+0aAcewtcKzrYHTtXHuIxcikJHL8h6I5m
PcFZkJRHxuRpaJHrhSgkeCXCCVnB/2Bm6QWBW+fD68+4k7XAT+FGAA8DcXXb/1KtyqgRjyVz16v1
1Oq1IL6p+bMxdioat2nHYGpQn8u8mP4+a6GRiXgrhBXZqdmch7koFE6JhQRCP82hFSdJiDdifpqL
Q3/gvVDDHsUGUYozUj1sQk1nLyh55biKM+E1G98R9nyqdW0+p6Vtw9439OY82JVz1RWAV2E1N4P9
0HjG8OWv37ZMDWk50lC9va5qxRJxrivYG0RD+5QoWRfQe2PWm0W/Mh03XxXnmnCeYZm9vvBOSGdh
G2KM1D2/2co40xtLbVM1JYXuPUEVN5/6OhWn11fZOTA0v4noaDxxdbhyk/9x8Zdx3nBH0b3VGcx8
1NRhOuvxIrU0DkVOdx/oj6U2sQCv0NGZGT9e+7m2Q09b89BRh6PO0c7pkM7EJhWZ1Bf+zSn844FA
uCZ1J4vpbJqK79B240869J1LTc5xb6alSGEQWiVzW3soP73+Mnei3Yu1N+dDN5axVSltr2ZWlCdk
uRzGTzRPiR6aL3i3B1vklksv+fq0Z2jOyNR+i1irmrRbOgVRKYCfcQKIIM7v0z5zv9C8wgVwGpCz
8jsgP6G6RDFP7uXGoxVX6xOqgcURCGRvL0nJAlrzaBAjlPJyL6XmytfHku/K1Y9Wv8NU9ckGy1D7
pjENH//+XUNxh+NuWICGfsePP74zjcDZ8IA1oCtUfyuZsZ2TFGFlSI4izLX5r5FCvGmUSuS9Qqi/
mV96KBiBTl3ohguvviam2QWpYyphEtvWQe9xbwdTkZI1UmA7N/baetJEU2Lgpmu0oCuAi0bJu0mp
0ExPBiAvkxMzwmiFHc0hSKPs7/cw2YdsuhIWbnMe8AjLbCEneFXFagPVaX6pC1I3ll4P71InzQ+2
8M6eQZAFOxfuUGLQ9krRJsNdcpDH17Ed+7eoRpn/NvHU/FOPynAUUXfXksxSGsr2LcTMtZgGDTZC
Or1jzY9lZFv3GlC0+8GCXvn67txbCq4HCbnFAODmpiwjldmDRlhN+jF5syrTerbjYvyYKo1+eX2p
nbBKjkvkhsdCx3ybzmXlZKtVxJwmn6307Qww+A7Ax3/4TqSlvDkd5tTOd4oYOjeuKmdOTfLP0vVN
0APYeRqHzjh4IH3nADDg47qlnIESsz3aChJyaYTKw3VyV0cBvFw77QlPdNM7z0BsRGC0RToEcM3A
WemlY/+IShOB37Q11G/9ijEzpUm1gNe0tOxjV8z8I0k/2ZijKGOHjm8e8997a7Ggc04kwk5RuIha
DWiH4V+/pGPgJZ4iQtyG2PBxVRi/8LOe0rNqRRgQiN4FufP6V9zZMAxWZO4PCUqO3V7GTtBcgzcX
EBmQUW1OMLqWk4fg5HPSTW9fX2nv7WIYCRwQJQ0KKfn//xE4FTeLuhY5c/RXdJSNwWNe3NnOLng0
VHi0FUVgDPGMFx8WeK+vvHM9AhPmozLXlxzIzTMOTt9GhV7hKTamxSnlffhNlk2XtI97vyjV8eBJ
d04GCFfG7SY30i3mhFn3gmkTGOjBNuNTVUXrV5D13kE6vvflfvPFZQN/BxahJ8kKhlFcoxV+Xjrq
03tlQpgM4d2jzH9vKYbf+BeBIKXO3346+oRWHKs0FFq7ChsRt2c4IrmfQdY/+FYy79sUbkwVJQoe
nhWXuXy3f+6SBdK9qke4s5ipMl3s3mi+6goiVoFXReJczGnxDpppHf+HcyCxBOiBkcDdzLabSXPW
OHVZNwEYCF9q/qeI5jdD5DTvX9+Nuy+TWwdYEhnETR+BuSyAWMsSV0eJU5TmYjNAbdQMFq06SrL3
Nr7cgvSy6VjcXHL99Hv8sQi0f5YisOHKfs+jXA0sL14enYYGyuuP9tsUafv10PYnMYJPzXbZnDS8
xGywnSgAOVNifWXooH9pQM6+U0G1frHqIvk45w3mPMJpkxEl9kj/twI78cGFWKMG6uAoS0C+g0en
MzblPVoEw+K7HX55Ewao/XlInfH7aHVuzdizmaE5zVZThK1eWQ/mWppHRno7ExZ6BzwIekb8x7Y9
yV0xmijGpNdycEcG3Urxs6bu/VE5aTsG5mq69H9afQ5XJkSfjMnt1oNLaS+WIAMk206SObo9D53l
zk7bODD7V6v6Ytggy6osng+wNHunDtQTs22+nFSAfnnqIAn1oyWRHUq7lAAVRXeZRfHJ8+bmDrBw
G3jYJd+9vln2zgFNV4kTZ4J1U2ivVJ5dZAK+GB3lB5Qj7anO0uROz/vhoGGydwxcyScmBaP5tK0P
1pgGBQkX6JhVVb65iql9N7o8i9E1W6vHqSuPtMb2rjoPOM5vwCEMwc3rTDz8OmxLOnYnbf3MkVgC
T+A1VSuu6av11H82OmU55Tl79/WXevshDZpZEC2B/O+AojoDokpVEal7b8pPODBPgKbd+eRiLRvM
A36WTWElB7vn9nFZlDoeOiRKbjcAvbUhg0lTPDuVqC/vdMX8MdmZGeRrrGN0lFvPXVRZoY715UFf
aActwcqcTClWzcxiezrcxTJaMWEpYlZ19pWBa275k1hXWIjYCpygJMN3TtsM8YHeUybijuV9jrqu
etPg6aT7HSmsHnRjnhyF3luBHuZe0BEkE8LYgWShf67rFIXUM1bqfAbLUYJjQkY9Ci1tLH9hMFZZ
sAuU9Llb+vJHEa8kRGavG/9kgEZXn8lhkR9ccrfBhN+Evg1kX6pKOmovj7lWzZWSDyTTajH0d8aI
vKndwkl8fQ/eHmzaCqC3kCfYE2d0ypTRd0W65UWFdR2VzE2COheK7g+mVxy5yuxtPko4EHk0I6Tq
1stnGrRCuINCiM4SoTwUuaX6nprPJ4pJ9VKoxnIe4sp8MJH3OUhVdp+TYgp8MsKlN+Y50E5gPg5A
rcCkQAcYQU63DdeYoqG59Por3XtIqacN5RF0302/pTG6tIBJSa4XJ8V9AgFEBGXkKWbo5kqJG9wS
uZ+bqKsf0hXJ1oNtcxs/Gb2QrqDqJ/E42/w5TmM7NfmC18ZYumDJRfbOiZ3EX6spvZh6lhzcec5e
FGOqSncbcRSpzPPymwJ5WkRTSY/q0UifhN5PFRzguuwhWrTIv2PLWLR8XJgVwVq5kFNzJpbfnczr
3JPjDnN1D0Vjad8j7gZjZDVc2LPJJKY3o7H27pdRTEp/omeWFk+ro1dExQGUTUh9Zyl3rZ3N0QXn
YZH5XbRoXpiY2N+d58brjFMxgnFFyjUqO59WxWBAKhibp8ke0x6vqMhG9UvXoociG6EaVO5qf2Ea
7ca+mjSlpMtU5lNUD4kagIsda0j9ffU+dwSqotOsGNUJ/aVCnNoVfoTv5C09s5h7EUcLMx8lCMlA
Z2xk8Kfw0KKCdAOIHsutYTFmdJvs8YcF6lYPJ2t2mHC2Y84hF+7iBGW3YiWrW30Lz61Tyilc1a6H
lTGPme3XqzXqYd5FtnvWB5Fofl6rxcz5Tcz6qqS4wZ8HxPCbO/I441NR1urwVED3qMNmHtW3KhN+
4Q+RPSbh2k+a8f71I7CzCSkLUO+UbQD2hNwzfxQGc41Hil5zp2ZYmvkFs5ZgaSbzTcrv/mnHzvjx
9fV29iAmCJZscXo6cgwbcFShVWuvNCK95tWgK4HpPRYoWuZ+pMbGz7FUu/fF6NYHN+leSJHSpFLQ
jUn1duMPCFhwPYMpWNLYCOldYb1IDnxppr4/yBR2l5LeLARNdJ22h7pnIt8IOwdT4K3FmSjdBojK
RA8dBumvv8mdL4d4DEUIwgzyZpC30h9fzoKhvxZiZHiLkoXhD62dvqfSsi/97PY/rEY9QvHLP/iy
CkFthHYwjUxaOTeZZe+sI8CoBqZz4ZSWr0Rxg22lQrw4CMt7Twb3nEa4JHHeiGKp9mAzK8E8fFXT
NpiYOYeD1vQ+bceRCmY5Ukvb+2bM3+Cy0OQmt9jExTkyEUt3sQoy1LW+4BnVhFU2du8HBrin1z/a
7lIoflE64otBa+jlR4u5TUe1TNKrrQ7jQ4wG+lWrje60LLb5H3YiVQBFjgEZVts6RpQLUMo8nXmL
ZWmelC4z/SZO2lNiQln4+6eSnS7mr7ZsMWyeqrft2Uhq1KKXYkZrUJnm9A6ttCiiyETN/fXFdiII
nFsk9ugB/VbdevkKhaktqGpIZz/DzQJj9dzBB7Y8+MhQ1Jcelew39DGOwB+3JSszQ5hIBuBZqtZt
3KrzCllVlXyomE3xg7FUc8pMrXH91prxD2d6ETGPsaFaQXP17E+xMniHye8tKRdMFv84KslMLdCn
fPnojtpy73B/XmGZObSkykZ5o3gTUqt10uSPiM24xfsYwnKLuD/o/AAbn/pToaoF+YVAlObgU+wc
VFDx0iRKNngZYr/8PbNW6KMtKlTC5wq1PxQm/TatdN9K2uxk99ERH2NnQCZtIaCVs8novaibF+Bx
M4HDI2VK9FT3+8Wb75phdf20Tpwws5rsznaq+mzGa3zK1jWl2TxE19XFEPX1TbgTC3Gup/kJWF8S
4TY/RBstVRQu12aa58OdE1ninVeY0fn1VXaflzYywyPG5qgpbg5Wy7gT5WcMUlJX4i3cwjtjXG3i
8I4MTDe65b3j1fD3qYOC1kI/Je4A8pg02C+v/5KduAUAi7YaExB+yvZ50eurKgethuu8zHGInCHB
xMrWABfxo27X7kMDWeH1MgWRM9+Xu6roRCQKaHZXM2qM0VerzrVguurtT3LE+hkGZfqpEoN1ZyXL
44QyPqVeqd93SXck878TauSYkMcmVgNc3+5v3SY5WWue2uoUuLVJPj4w3Rre2oMYLhTj7We6DvNR
5N5ZFgEDuGVcR3A6t+2xuO/p0NFRvdfKGUPCanUTLTBQMT230JXKACY78kFd7SLf+Ppn3lkZ/hzT
Qtkb429tUBq1E3f22GfevWn1zlmvy/Lem5z5ophQdFO0fjCXKY90uXbOEpBZabsimSE33UADvREn
KVlU4ONwBiOTn+yRHsfrj7azg3H7YiRDd4Le45ZlBUDdZU6IcnQKdDVUmjQOW9M4d1Co/z424NJH
G5pYRHNsm07E65oAVSQg1qAu/Nlo9bd9nOoHq+wgapAE5mkkGJGFthU6FqxWj6kKGq+YlU3B1DfK
+1RzOzKmKRaKvw61bT6pIOclI6puEJ5Nuip+bGjspH+f1vDpiFAeYhFs2s2+QVs2ciK1j68RxeK5
QrXg05Q5lp8465G04M5zS9YxqGQuAJkIyKL+j7yXrDcH8wbK2y4xVy29aF245zTtR6cXaxOkmtf0
p7peow9CakMEZdqNz17fGj9f31D7P4RskQsJdsnNXNNtxmQciNBXNBoizKQqEeB6awifRlkEg7HT
zl1SL4Eu9CUsxKz7emTav17/FbfbmreBUsdvxiZqR/Jw/fk2msqqMb5W7ge1Rt+Z34NQlGsjOmwV
Bydo94HZaEQIbmC2nP5yrboqzGSMLeU+k0ZlgRE3qeGLysAVNgc9cYesgN5fqkRVUt+JRis5F1bc
XtFAhtf4+mPvXBKAHXleGqMQ/9BEfflbWM7LesuKmZ11CbDtqrY/pOi8vSnievxfqhgCB6fVfL/k
7XI/VMhcnzAHNQ2/XBM0ul7/NbfJ4csfs30xmkrxvMIY0Uu1fJ9YDopek7Y4j01aT0G+aC6CQ1DI
PDd+W6ML9vehgFQIYCsnEP1ExI1evoymq41hRPnuiqI3CgwmGf5vZPQPzBtI/fKs9t4sYxWd0fKT
AneKd+VdKOVBFLgN5BJqTjYErdCRXmsvf0Zqshlje4ivmeX0d4VlL0qw5qIbDta5TTv525TxErfI
aGX77ave8RJl0mCTmDNkLicFl2lVw3m17MRHFE159/rn3Ttj0k+E1rJncitvehYJSmmr6c1Et6JW
wm6u50u7joOP1Ih3wLvYW0ry8gDP8HjU9y9fYemOcelOxJTUUoQfM9QLY3dFoK9EnOMge99dC0wm
SEHp3/JbjPGP0OGkVlmUZRZf+zTpIAMDirQ6dQZbZh2N23aXkvQAl4qUIcomSpUZAII5sdG7zdXk
HWIy5qfCnsY3mH15X1//WHubUOKhHYnXsWnHv3yDXaTgvm6nsLfMcTqZdaScnSwvDjJzd28ZyY4B
SkoyQU/k5TJGEVtVNC3RvSeGWZwdYar90wIpPX7bW9rwRbRZrgWFszJ9Huum/y5g7qQXFPXKLEgq
r7ICLohFgOHz0o/FMnfpOR7pFftNv6g/55ar06+jueoQB2pFhu9Ln5uXlsxiDcd1oXPZJXb8rzDT
tva5i3ChSQwxp0HV5s4Y9p0Cx3F1LJEEOs2Wf0uI9pQGljW/xZ5ojnw6RPn83EQV21lFD7MPJk8v
qRnT1nHuYldtzGBMErvkSs2NM5obRYO03WC34djPs3ei5s9GvBjAEj2p+up+SrVsLh6x8e0RqkYR
87SYKTaLHR5Zd7lTFuBDnDpJ79bMNr7ZOWYAflQOcXTK5rFYL04+Kd1J6ysUO2u1zt1H0v3lLo7R
6vSl9ssbQ6nARC+TMnxu3byI7hOjbX9S3nrJSVHr7Elv+gaVpalAOAc6ZD+cejDk6D5FAnXIFkmD
yu/ULv5AwYT+RBLjOet3OlZvfllqC+JRXUvfTChm9Z3ev0gPLoqdcwAaSA5NVc2iA7rJXSLBOFhH
/+Y+Naf8gXsdN988BvKx0m1ODs737XSDWlgaw3BVI7vhyR/zx/mO2rYy4rIVV8+OxYl5wuyjF76G
xar2JxQGwrLI0RJ0kqOFb6sIkDN0IGQvzYJAubkHBr0ajNZxk6upZtnnFOeFL5M2peiw625/j6sw
d3Ffx/bB8+7cwrixWTRppB47VJ2Xz+saSTQ0mUmXN6m6Z5eXcofq/PNkuutD6pn/Y6ypXNp5pBFf
Dc1B4N6ZmdLOo70MMQhYAbogL1f3rFUzi34QV2RESw99rbG+4MtEX2ro4SB2rTlWV9Qh9c5HkKT4
Bs5oeDsYHsUkcq2ZP2utcRHJMN29Hg93thydCjlocrm/bgDUThEXq2hVUFMVLppcndSP6TCHM0Ox
g929991xNSToUgVwrWw2nEB+TV/TNkGJSNhQStchyL3il2rElZ8OnndiZnw0md97PEKwqcFIkfCm
zYWZpEuRTy5ERZj7+pkAot1HiJI9pop2JPi9txRyohSRVOdSM+HlF8564GckWGxrjXGrxewnHFtt
xBK7XC6vf7SdDId6mEmylC+V1i8vl4omzwWcYnKJpUtk+FXuxY/TUI09Y/e0vwioYerB6dlZknGk
nEdKX0oaxi+XjHFpwXHPjXEZq5MTHgPWR+ZP8dlLEEXLrFk5ODA7m0UOeRleQMi6bW1VqTHRwUAi
W3g6V/QwfyjbvPoGLtsOVsKkb03L8h8iE+Bk3qwkS0Ez3USmHDi4Y88etaNohqAddftZWUqK57nL
A3SX+2Cu6782b+Qraja9ajSsUIq3N4vaSBi6o01ON1sVQokxLUkniDgQzn/4hDIbIUelJgUG9/IT
anFXofS2KvcGptQ+A40kMNLKDaWO3KUSuXJ6fZfu5EA0xaH0SCQxfeDNelEWFanTz8p9m7X1N8ct
h8DNrKONIv/Ky7GTZCLTeWeaRldse+wUMa6pk7nKfd6V+mVahjKo1tINuqq1/v7YMSGEn2OzKSnp
Nyd8mRdvyD2WMvW4epoUCB+F4X1N08Y94e15pOq0d+T+WG5LKE3BMNvMh6ndE0/4SWJpl8Uo+9BK
cv0EOu2oXb/3JgGjcTlaNP+drc5YbyTd4kSzd7+Y6+QjTFdd0S01g2FU+gOs7t5Skn0M2Vnq4G+b
U0sNjUND+PK+WzL5LFX9f5ydR3PcOBqGfxGrmMOVZLdEBVvBaXxhyYk5Awz49fvQp1GrS12zO7Wn
nRWbIIAvveHa7ldWUcImf38X/h1knWwQdsgOQGO++7YPM42crcrL8YRrzfbaRWpcAiool8RneH+/
6il53VKNQXXAxrr8NdpyXMKF1jNAJblxIm1r89W1aC3UvGuKZ/dZLwIlPqHba4uDjY+MHiFNnw5x
0yndecA0zbzy28r5WtqiWyIHbM5tXrfus9cp5ytqqOTurqtq6wNNOS89Eua7X31tNYhqzr64T6mF
sh8+iecWwvvA2atYAZZFq2nkReyBYdfDRUv9IOxtIPIhMv/C/zGpWegHWKzZ9wKzki2snUW3E39s
9SVKC33+VpnlIq8QwnG+0I8jSFGhoJJv5YjX2ZqRVeHsTRvYg80r/zS0zpkcvf8xzuSctCH4Z69f
CST7vvhXzqlct3SLHkXn3Kzc23qp0ngzUFrfB0QUHxTNGiCR3zUU3wtn98yOo+kKcwiCPVIzp9fE
ZJBA6Tjx4ofhdMeFfyOu84l+z+asT++/5LlG2A4jIMVFSZPn7bHtX28pek2AM7O0RMO873qjtoUi
plUb+TU7UKs3LSR4LdGYu/ZHu7Ve0L4ZHt//EW/fFzMX8OmMJ2yGMqeNvwYnROm0QBIb0QeRC4w3
SkdPfbJEpS6E6rf3/C7esw/5EFeGLHVyLTaN3XqZy6h6YTB0TXarXdfVIP+8/0LnnuIjzuTziDNd
FkeB4elb0ndMHY27blvsBBVb8xLmy3h76yK3hDIP4BN3B8ieJDpiHdAiAmcFWs+XjwYQl5dqXpUb
ISNXzxEQa1roKGOIj1Sz4jPuAupqK6DFFspwXyCvFj/LZQwAK+v5pw0bgeuF7fz5/cX4i954fanR
ZmXkhAofye2b/ibtmtr02yW/QcB6uuno1WyhLvPmz6z52TVlBUKDJtTAu63NZureRn1qVLUc+lLz
Ymf29OPsSffjnLsqef+nndl4TGuQ5mBcw4zDOdkNuVTFii8MQur+NF/hMDheOyn2Nq1r1PF/fxSs
ASC/JvUyQmWvz5mv+YzBamRVhCb1WK8lngvtkB5qq7ooI3dm+wFHh4lBGAHLeTrgb0kLQMSRj2aQ
vl9mWqhN2NFmrK5SSy4vLvqLfSQpXrNwcFL5EfjLPIegfcSLS1tD3IkM6YvVnmYbSBjdnnhVgfmj
B+KF+7IPWSZEhlWtxzzTBa09rRuqcJit6RPujcVXf2yWPLQY815v5lrWcZmlxt566dbvgQMYN9Yd
KR/6HYsdW65CVH3SDFRRm2ZFp8zInN6BPKVbL4IZDO3funPGcCaG/FmXLvdDgbC+y0BiK4fIxDsk
pRvdFc9DroJL+J0zO2SHVFJh041mJLT/7/+6HjUmXtWUo6vS+MUcmatqDyaw7cfV6i5Bd/bNdnJM
9iE8rghMHLAGOdmMMqgdKw0o/1RbfjeklV8pzRGR31hjbPqT/hDAhohxo9fDohXbhf35toaBD0jD
gXEfYjwMMF+/qAHiwJc1jeHRqvS4GQMRQ0MeoiwIMBaGFwKscbgkzXPulS0y/N29FeHD00ORLV5T
aciD36x66R9G5i+JcKcdSyeX9KlN0w1QStqkV3nf0VcY5AhE+P1zee4O3UlLe57MvIEe6OsXRypn
2YLUTFG9FhX7LqibhDFQGvzZcG4wfgY0mmQ4M/hIBKjJ4hpzJ4KiYoyuHcbWNh+WqvS/mKp1/thL
tyCn6M0079WiXUIunFsuhhFA9+kNnenLDDYoLm9Mk8ZV/gByAjwZItUFOWBP88oNRVGYHtwdtY7X
vZvl+mejmGz/wpKduV7AUrNTgcuAq9ZPUoa20KmMqpH0xAq2aDHd+sFuRf+fKRkUSGxHGAM7U/W0
IhNV5U3otWvJ1hf6EjtakD+tGYqgUbd1o3lEX7v/9P5eOBNO2fwe5CTING+7IllNjllNIk2sCtfP
eNR692pq5i04gNMJnn2G+5/ff+KZ6wW4Kvt/R99AizrZfJORAj2fsjQZuRAHkuqDsOgXrHXVXOid
/e3Hnlwv5PIoiiFjug+bTgKQUw1pVWxCS5bV1e7tPKi9kGJU6VHRr+sPNpzCOAAsEgjkvm22pCqN
4sdC76aNtbYfX9Dot4YQtl3wO3XRjw5tzTXunWpxHvAHWZdwMobSiJShrwhfNpo+HcdZa52bzezp
mnkTHfTfxoSeS2Rmy0oOkPZZgJvBOj7JpcDL1NzWFNhbZfafnWKiqUqRlDeYqVBKHuZ5mIEgpFL8
YNyCVJK5avan2VAMl8Y+aB80JqVJQD+LgkVodvBEVqLfYl5mGLE92253z/W9ikcmVaCsfVk2Kk6N
Gtz3bA/q0Sbl1iK/DSpouE2rjddF1aJj77eDkceaOdrYq+GqeBVAR60fSf0B9JjdhlbE6AerE+ER
4ImokKYucb/u5cdBF2ND99RjeJrX+mcJl+RZIus0hlquzfdFPfQZojNcyZFaQTd2TeA/WxYFFcDt
2ftggQX74htT5wOcQXQ6LjpvsI85U1Nw7qpcVdwqtQ5hM84MuzC3zMZIsC5zqDIcmcKhTXM/9nPX
5z5q0lrG2NGUMoYNodcIsqgAgsna1fBOzEzTQ6/q239gSuDLhKRq+eX9zf42xOD5CcXdh+mGfOpp
zT6PwvGZ/TmJTjP5IDSz+FajznzUmxlFydVZj9gTXMq7zhQ4u9Mou546Dk7xaYzJBcWM44xusqEu
hkqSPdjoXNnd5jCTBOAfutaY/a5HC68zupM+n8TMx62+hbBUTReW4O15f/1j9qv1X+kEMkR8HM2D
3V81WdxiR3jo3ME8rPpFR70zqw3GGbo2fS1GzKdES89tOFiLaScGN2cEvF+/kU6XN7hXquCoOCj3
wkJd7P1vfOYFwZWSxHDJ7AOT/Yr91wvCzBOFbGYrmbk2r1JXH2KkDeBmLJeU5s88icIcqAD/4S1P
5V8L4aJSXmIhI8Fux4Nwyieh5/rtIJ382/sv9SYu/FXVA6jj7DA24sPJSy1a0c9mFiS9qT0plvXG
WKZPwVSgIais7FJQOPc4k8EaAYE3fDP2NVq7A5ZUYnGKR81B5cKOSCaMKChTK7Ibdcl+881K7pO1
vTIh7wQReSryilNI7qS6AqOXes3ndBYp+CoNi9O+Vdol+Yk3Ocz+MBp2SCIQjd40WjEIzJwaWcHE
qYoivW7BETlR3ZrNYTDdSUZqG/Dbm3HnyLgl8/rjJFV7QSzu3AKT7/1lQToE3pPvqUzGEdiaeonP
2Po+22yvvppBmw7k9nV723OFXsgs/mr7vIq+vDbpjIXGPhXnm5LM5vZuAPYESV757nQ9GFOtYosZ
GsRgaAozoCo8Q1qjcODABbK1YkPM6a+pXcxEeBLycu5X2ee+yBfwDf1UTVDra3Gp5/UmteNn0oBh
rAtCll7/yfHVfEX40TCCHYAxfjJRbf7tzdZ/ViDfn4L0IVQxoJ9k3a/PU2DCVsNnA7/Xdli/983m
grHamPFnKCR9fv/snnujnSYGpI/2w5vD1FnBkirmGQlqJ+uBnFjeFn1hxu8/5dwRQugkgG+zywyd
HiGyu6ahWGFXl0sVVXjhXNFf7cM0oKf6/qPOHSCKenAh0FaIpCd5nLtMOC4CYE8mo9Wz0HNm61tP
3H6Uskm/1qAScuyOspHUNV1B8LmMTbYLFcC5AwRQD+WxncbPS7/+gAamVhhlbX6ygQ/c7UBpG0AG
m+aSRm6r6QlmpJfe+8yHpJXGqaUksHfF79fP3BA1JzU33YSSxo/bthmuLUT/k/dX9y/k8uSgUmGR
p3A5cSGejtXs0fC1UsfsLYNg1U9xp6ZlPJBflM8NggLiUFLI+rExDZPAOspFwhPPrXp8QMEUCI0q
nG6IcEDRnO8jxkgPMsUIJQQinmWRbiixfQiQxck/pF7efROdI7RbJRHGirbAy37Ntt2QY2utOiK3
G0yR7mAPZqcaJlsS/wrMribDqpN+6dIvovXKX76sqmdcsC0/Rtln869NG5+gaBmH+bvubWBMVntZ
fi7C7i6h289s+l0AGejHLuhAz+D1F9GX2feqBeMyzx/HK0PPpmM7W9qxE1V7fP+zvElm6IcwmiPK
o2pIYDx5VFtv+ehqmHBv5NoRYJAgnOy8jCGFqCvHbCiZkBE7vP/Qt43L/al0LJl1Mo9/g8KghVv1
DrKJCRI92pG6vKUcYH7z3BmGcVOQSmZRy0zvfp0H56OaquZeo6HxUbhVmbhzAIdE2Kb7PUCON79Q
z505Dg6rjl4NNH5+3ck1QOByVNnTCzA1t/uZao563LJ1+H/WnXICjopJQXyaPJfW5Ili8INE69Co
KxEI6qK0zu3xzoPQIJNSm7qfQ1khKP7+2p+55UhF9gBBQbCTp1/vrdGsx34s5zQBmMyoJxBBrNYg
jTa3bA9L2ek3Yq2DgzCy9Qmj3v+MguXL034guWSD22/2G768W4WyfkBy6cikF0ERaWXdXNej7FGz
Muq7MWjkYZKLeexrx7wwpTj39gDymMcEpGQQIl+//Wa4ZW0MBRmg749fdjmHj47V6Sy9h1qfMbXx
YNRTSAG5RKunX0RHn7nfsYQknO2iMPyC/eT/K4vnfTc/bes0sXf2LnJ5U/tQ+nVpxEIq82FVptZS
IY7D71ItORuv8v4ZnNy+BdGxGIgmK2u9Fgwyv6epTZLS2kX2sMKO7i9sk3NXUADnfOf1/xUFev1D
t7HC4HomdW2Lcfi+mqUHWKDcqMMXK1suBPkzRw6sG+R2po57DXty5LxsXbUxowwwQbUyKRXOH3fV
5T/v7/wza0/9BEAAmC7NmtO1b3Oj1jWtIwBVyr1Gecv4nG9CHPXU1vRIDP+Z/gWxl3nYjuhAcfdN
9l9ZYuyXMQ+SpWrTqwkh8fLgNXJsLlSGb+UueBAYU8sEvMVo4q9N5782lTKR4khLEpfWELhm1Mbm
+vQgpPUdTy2tew7Sbf4xmTbiuAQC8WLWhY2DS2DTe/baor8pvb6Y//sGevWjzNcbCF9PD6fLwccs
c9yOaMWnjyaGwYdBT9WFxO1tJ2JfANAKRDLQUCQXr581WK03dr3uJ6udyqslB/dUQM4NvS7orxtu
mwiihRVyZAqcSVeaVLKtqwub+MyJ4WKz6fLvXREC2+sf0ZeDqrR+IsMn3N7brgYfbezSG1R7L7n5
nXvUzjZjQokO8Zs0v5Vq3JyGndXZIvsziVkesCoXXzy3+/T+mTlzMtm4YPV3Ajk39kl6YDh00gqw
c8nkTPahSbPuSU25d0FL5szJ5Bk7IBLs8tv2sPIZXDojWS9SVOqLnovyesGv6aFgqbOoCqT74/3X
OhMGdgrSzvMnFNKSfv2tRNkIL9NbP+kmYMqhtwzF93r1yvVbbjRAruwuyF/UWMuntYaiG81oqF46
IOd27U6KxdEHIQB0+U5+BKLN3jS0i5eg/Ll8ZzaXXo2YE0+hP1ttGaaUAHkIma9VDCTG8RaMgLrZ
fKxOLpyfN3gMCo29tUQ83qdUp9fvplK0r6TuJEFO+zOTvhUazlIdSgOV46avxeMmlRY5SAldCMd/
4+1JUQBbgjO765ugEHhyaDwsd7wlG9zE93pPHex1so8DHql+aM6mNd8hctmPoYUYxHUXWOmnXHjp
pzLw1IdtqtJLR/hMMoxXzY5I5hLZyY2vt0VKiZXXdeokZjNOGB3xfcIF4kPsIotyNPqxP/jNqF7e
34xnzhgSiR5KggCD3xKkudAByQ+NmzTS/T6oob2Fi5Bf6MycuTJQlAbzDCcay6HTGShlZQ3Bm1cT
BRb3jb4O6IZvcvuBX507HN5/o7MPA6TB9AWAN0YrJ+tYZrvD9kY/umy6pEW65WY3iI2DabH/e7ZO
BxqcJiPtfd5z8slGvXHT2l2dhC4O6IymF8dNd6oLJ+TsPiVphU1OWESk8CRrXvXGWtKtdBJlr0N1
8PW2QfmnqcundDBKEQ3KKO9k0ZVVhCNk/kH2QJvCdl1wRG71BkXm/77C0L13v1Gm529G2oHXTVO9
VexUs8tvZxpLXbjAu6tiffZteSG0nduhsFeAVwB4e9tapFdpr8qf3ERjvBcJZkkRPsD1hZLo3K6B
dAvgFmIxofTkU9q4DM1tx1MY40PWs5wlquxhO4K+kf/H8kFQJ57tuCikLl9vUKQMe6dveRR8gCqs
g2VNgnIN4jQbjQuPOrd2bE1u0L+g6dOsMy9GTfUQRBPd05qbmeeBdFwvWbadCSborezNP+YDODSe
tgwCWiU+fHCOXNEEvwRW2mmUKiGWULkbUscG0NRf5EguGkeNqjHr7toqtuyFptb7W/NtMOeX7OC+
XUaWbPtkbaeMiblfGE7iAaK6n6tqBlkp3GzGJNpr7sxNmJfqh3OP3OFP+0nY+0snO8cFsVpkpIiJ
CVPtGt7SrggD5eqYYQF2s1ryUjf37ValPQAsnY/615bhJHTTRJ8byy+8BALBHJfNmB3pJzmHdgRR
+P5ynn0UDQmE4/bm8el02Vp1C4Sk4ya15jawpnU825AsPQ5TqV+giO7L9DoY81bMfMimPXLYUyEJ
MjAGzRiqJVY/egc9XefjJuYXo1jtQ1V6tERzP0U6a8CgYSsvg+52Otyb51P/7fx+1wXN/fpU6qWl
5cB/vGTFmQgMRDY+45hl3OpzihfwYCxXyho7GVY4LxWh1ebLB2RrLmEVzi04dx3dMCArb8vEGapc
6diZl+iT0RxNyBWRbW31tWEyr3//257pg+3gQr4usWXnqO6/5d+VWwfCGM63mwC6RkAVATDzZ13m
G0WLr32qQTBcaU4TPI/j6ibr2mJ3L6Fp3qlaX25H3xquZDGXT56s1j/v/zTbM99+DbY3AjLICSI8
fHqO7dLn1cF8JmmVBfML6VdvPy5ObWiRpVnecLSVi4KZh2iZeQerR4CU3rRtC3eFNeO45hh49mHr
DMh1FRVoQPex77V26u+cynaqBzL+qTgMDX8+nMe1K8LZq4Y/YNn87vfWuiI7DgYI1juht6V5NwRM
dz85BRVBKDF292/Mbs6AC216p/7J62BqI3ey0Y3TnGDDTse1svIF0M+wxLO1SetK86zGuBa+Iawo
6FPXjtD3lukfD5utBsTBihhbxCQ7K++neRmRKIWevsYzmvGEI7uTL7Wbl9URRD4YrrxBmC7KNPRF
otaXjYjJb5lJTMjrbh/z0pxp3GvBVIfTWA43ciuWNCzgJKwhMv4I2CGHZD74RccEZZwGxGeqajOa
yLSKidwTeLQP0midf4xON7tRYeYyj/VB8v8cizR/QDpvkDdVMRjpdZYOunnAxQ7c9pQFy/SlklZj
urFHc9x7UctoZMfWnrz00FsAuw+rX2xYQ4ChVfVX4Bl+f7eWhdHeLqWzdcexpiT4sXTNqkfA2905
alfT7g5FKxGI6pD9HB/1utdqdEbV9n0cnNaOYXrUzwIVeu0Hvt3dh6yrLD2GVd86SzKpyehFKN1M
t+/rDa+aaLCt9W7nRoGmmIXzw5Omkz4Y7kS3G4W74avjDnMVIy8MeMwQOSgsmNWmHqKUhuovuiP6
jOFVan6B1p//NiwZkHGZ63rXDJA1r9ye7fMEAbd5YcThDSHd+ioPkYcxvm2pqU0fIWutRjgauHTf
MeexPjizqxbUouzyl0S+tP+SZ3W9XdFvXu7QjeqaB0VIyA9F5phlWM7VNoXCcdcbTHLm9Liobv6C
FIwZxJupLU9G6ji3ul5pX4KNf9As3jZicOE1kdzy9J+Oss4J9TGt5ngRm0IRITBaLwhl4eUqgmbS
vTTMcrPItnvrYaTJMd+6yO8haLjxjqHVSGuLemvAeivnfvnsLa14EZMvzThoSiYXOngdeVulY2Nd
VVphyetilu1vqFb9EreYhf9oAlkNYRU4oxX2lKNHJdzipUA25Hvj4WMbunqNhFamLcHnYsp1g7lX
Zcgwm+X6qPUauWBZ9sUUBg7DuVAObmEcbYCdwRGZQzxfNMrweE1TZqz57BnUeEXTJgKP8u26spo+
5UfaxX2J4+svsfjGEBtGv36W2ebmMQ49/oOLflw7x+64Wt7jaqSNHVlFKp0j03XoCqPd54LqTBr6
V2tCWC+pazfrbkcYEakWja7wttiCNg2wL3dAWrX9jkccbY/6epnyIEUSY3HI/KRlaU+e3TfeLf02
8bkRzPle/K2qMfScZJrfG2NpuF/WcquuSVaB0xddPoHUHep1EbdrlVnpR88sivG+dHqvi1CYDG6Z
lIvykGnBdt8H+vpjLhU9MIgDmA6UxmA/9nkl9AeFTFPAVYg2DDdpbf80GIFUEXzVYL2x/MmerxhE
TncrjQA3rHHSysIO3RdUJIFyi4eiXEFSpvOAI6KCJBKmljGDPBvL9uuCVyOEB1uqBXo5vbkH2U/1
Bw1d9/R6TvtqPkg6Shmbrtkc5N+K7qnvWgPc8caKDY4anqeh6pYvRi7T+pBxvXxUUpQedBdN/+72
/vARQV1hI2856Qbc7k7AaqUttYWoWysv9IXwHjyE0Wz4PiiT3Rk9KhuPMPjENzVqnA8r88f70WVv
H3PiAWDRsfIj3YWnE6EGPmyRa+G+FbfIGm5fsb+qtmNmAWe77ZRR4AOTrUX3NdcmYVzZMNSfc7m1
3pFv6wcfCPabjHA7mz/2aZetEZjAZbnvNw8oGqownoitYlQVUhEoAIZ1sU1NaA96XkdeV8/Dsa5M
Nzv2Lek0Ic6Q9cEyEcQnITG6o9PgbhYV2Qz6a65M56e0V2GErTRrBOCp4kIaeWzeDduw0Nvq7mkF
+fLD0GTx2/NG66Fu0I6BztiWv4ppXH7pleeWcT9nkxcuMAv0eJGb/UynvASZaigdkgz77ysBeWri
QHbbP4ExpM+zu0633dpuf1bfXZka15v8PFN3c0+0qxAh7ofD18VUNaa5tabGY90Y7WfPmvp/+tQo
nukl5xjeVHV/QPnSwBCjmP3vTkXPGIPbtqjiFumeP67PXOAm1fO5SwzZdnm8zLn+sfO1akjQdy4+
KOkvblSBKE9DMeMzFyEolX9GeLv3KErY1VGpe02fCOCfZczc293uROc6X3MgQSnmENLTQ0S81z+L
z8QGJS2Mo3zIhPcjAsh26IwOKsO162R3dt32VQirJUenfRNjnM4T95lTeYpWsBATnwx44GPDvIUp
p8hWFWltWfxUfarsA0UFXkK2sKfvc9YZ/dd19ZsvzBYXDSpShyhP6+TctDgraV4itz5PfJwmOu4N
K/i+zFv/08bFxj5wFTX6P9u8Ds4xHVMDr4Z80+2DGPr2g+k14z8W6nsE+cUU91IbzW/0E4SKHGuS
a2jN1C9hZ/L3rvpuK9x4mFZgL6GoVe/feHClLbhh0zyG1VgXyEIg+4aoudu1j4vKVofWd1PLKJ30
NCGV9L65FHtVRIst/eS3CNlG/jZM4wMppEl8qYse1m5QBl28aZr62Xqz7oSdxGQlHoEoUDt67mbd
rML0yxiu/mYcVq1e9StzdsbryRCeE2tdOed3tempp3HuBvsKD0n2OLCn9ctYg6eMpDA9GeV+UNV8
kYGCuxqB5gJFcjDLI1/oP2DkprZrB/VQav4sVZ9FlvOWAbjap6YrFiOy3QXtxHWzGi2Hk5sq91cr
pmH8+n7a+7YVCtZk748h87nrs54Ur/PMabDzykgar7GTSivlEgu9AsxobZRAYaan2e2EJPRdKT1j
uFCAnSk9kIlCIIssE4TaaREPW1yviWhGEtTBnqRlxQNs4Cbs3fKSNsmZRwFepNeLQjrTsNNajwu5
qTXBXYxw9RJn5FGRl6bT9Sb6/6z4wwshiE9TxzboLp9WsJ2lZ12+DE7STpZzSNFWP2ZLkz2+/+XO
9AB2QTUatyZdqjeT3U40Upfd4iRgiDUVQoTpv6zcSc9WuoxHF+ngn+8/8NwKAmylfIMoDqH6pFqd
7bFrljoAkEleeTBmYd4trYeSV11d0hU9syt3QXf4HFgX4GJ10k9dZ4iC2A7aXD2dMRwUmtKHtN/S
9lqk2nSFGp+Pz5FYWmJjb+SXnDjeLu0+nth3JJ0BtBtO3rSppqLNug5AqMjso6cX6a1Zg621g1mP
EdPbLvR0KX/P1J6YINMNRAkF0NzJMWxI89XsmyYSg7n20iNwmOLdwK8IXTVadTSOUq8i0c7zHLmN
r6uwmqbpbkgtHVxWiwvgYcug3eJigjk0v7v0X8wJD6SwZMZRhnamz0M86sRUQoXVYUU06MHLZo0K
fbZdoiquvSrD0NY2xVc7m7X169IOZhX1dut8m/XK5qLSigpgs+pdhJtTkjYdVfESB/YGRo0aRU/e
NCMqQzHQF9qhMgOR3vBXUnXb2/tNT2ZvjHHeM5mpEMFd/I8puJPtaRo8vzhoc9P7V+tQ5w9jr2/2
99GwVgsjKxOddBJKI4t6Gn4owuQEuCyu+0BrQh2CWnrlZuNCcZQa01MQTN2uL727ZX0oG0Ou10At
TAQ+inZlzDI0mhvpukhlbBcWgpp+qWvGFW3ktYpnLXPcYxGsRhuTBLUSoRZ36K6H1SPlzkyz7D/M
roGQB2yGofzsoTOnhT4aq8UtvOWhP3i93SM6hE041lwW9I/PNiX8R7WCsY9KV1gy6mWpVJRZKMiH
7gS+gZ7Ppj+sjT/X98C5nWflBGUX5QGs1cOcZ0ZzMIKsw+4b4XdA5QwH7Ot+7tTLuirjS4qyD6G4
6fvsTjO8qQ2ZbxF77KZr0FUpmmK8Asc3PMhgh26hSNIE5Enmuv+LKDEeTKxw4HjS7M7DLdWUzxQw
67WDmMdCRB6SUfQqpFNOUdsH06Nm+Q2RgTgmjpoYWIOo6jbrU9u7tczCJnAXEYpK1sOHJi2G8U+p
xvarqxcu5YNjb/5tYfjZHTKi2EZSS1UyArmT3gxjhc1r0Go+CpR63U13zWJOzvWmuRQuULWbL0Fb
Dy40DtPhHAAC+Dov0r3p+9UMrqbNKCFXN9l2I2pn7MK+cNL5amlKQ8XC9etvsoD1hxDhbOdhvVbW
s3T64B/KnPJ5DQbzNmMQqUUyd5r6rvdByYZj12rBNQx5eV/bG3TLpVJeeY1c/pRGU8Wg4CjqksSh
AYzcxXhuyj7kqOroLQ2m/6HK0TQClNyiJTYNWdtH7tx0L7aNWx5HsA5+2lmTL5wb1dsHki2deWSW
QU9Bl8BQkQkRxkE1sZufpN7a1Z1eI9EAj3FLv9pNoxpU+P3iGzmiV0du7ahPAW3xP7MadHUYsnr9
VKm1l1cadHOBLLm1/81yLapjNc7uU6bEztjQPUEjqHXaD/1cDx2DT8f6RQmgtPttCeTz0qLsGs5Q
nPVD7RdDBY1n87yr1JcF7Z4Ga4pjB1bjt1a7/QbDBaBgOFuN1WAq4GxPSN4NbZTTYzRDCxuDJgn6
drwqpiYIIoEidxfpW5DpESl8096uBUA1dLf0go8lBcRjFUirC3PNSg9F1adBqGvuUB2p6CyqO9yk
+aiac7SWXDLdMNL1VpqzLCMGD2sDI7hnpO11Yvk0F6PPiDMwp0/l2HlmDKzAdSPDofpi8lTj3Ixp
1LdsymzzyhmyNU7LuUd+jClOHols0pNqtNb50IyjJqNqA92UrGaGG4Exp+UDNbf7vTFlPl4IEW+n
Koj6wa2nUw2UiyjxunFaG7DMEWaxErW3UBgFT7E5Z8Gl/uz+Z153pHkMgC2CHr33N1IwhtdSlAyl
nYCMlWW4ONP0MWjLduQ8L+1vpurtx21qnasqR1w0DNyyd3cOqYl0olX+837C8TYLADyLmKmO5B+p
6ek7+wqDaY8eSILFUXcXpNSnmmnKG/p+3iMtvhIdxUCGvt1UV+8/+VwCAGTuL+LkzGRO1MNketNk
JdNo+o+rXA1qjK052tJvPyxGql2YmZ19090DGpgWKqKnqZWdo2649IOV7Kle2AWii/3BKo512n1P
g8b9RonU0Ksc5+P7L/o2p0M6nYRuB5pDtTlNwLVyhpRouWbi1plCAsuR8WpWPl0tfbvwqLcpDo+i
fYUAGrwN7Apf72BaG1VZOpmVAHdQcd1M2b3gMvuIOHd5rCxGnrPrudH773fm2OxWk2Sr9PWB7O8L
/695w+xuUydVqSfCHoYkkOlPZ9Mv2Rec2S3QUFg+bBhxXzqd4/Zz3hUI7OvJagh3iHy5ND+w2RX3
aL0Hw2HyC+cCo/XMZ2O3QN3hv2CITjGthSsRQM8slWwVN6ju5AUySm1xlJrfXECsvJ2R7cbNIDUC
8mCavSefDetFc+4caSR4g6iDGl3zxy4tdgWnzb4ZUWSIqO9GxAckVT7yqRdupDNri0yUi/oFqg/g
K04eX+RV7dWMa5IZFbjDOAPhrdwyJS1VZSQX+/84EOBS9jT8r+DGKT6nqZiENUJXyWyOetSrqkMG
spgTx5nrCyCwt+J4gAfYnDv0hgXmWn+9OUfHXVpHunrSpB0nW9e86WWXrx9CY8nHn0GNVw7CWFbb
h2UZaGVEybcKmKKj8UH+j73zWI4bS/f8q1TUHrzw5sbtXgBIx6R3MhsEJVHw3h48z0TMg9wXmx8o
qcRMqcTRrGZ6etfVVCaQwDnf+czfdHUK1dGSB2ySJ6f47eKSW6OqRDhwGbEfPwa97lqzJ/dCmjQ2
bhpNEx+UYUpSf7Qr/WOl0Dh5Zaf+JDwQ6cFFIXyGw8nxZLDOYPmZVgopA7TFbpDbyRezhiGjUfWn
i/mh10NbfY4O//Fx+s/wqbz6crC1//wv/vtjWYkmDqPu6D//eR5/pPlSfu7+a/nYX//s8EP/vBye
mq5vnv44f6zaP9Z98emxi8vi+DMHX8GVvt6J/9g9HvzHqujiTlz3T424eWr7rHu+HPe8/Mv/3T/+
8fT8LXeievrHnx/LvuiWbwu5rT+//mn36R9/ArhbwsN/vLzC1z9fPOZ88pbjmZ/12HRPP/vg02Pb
/eNPydROQMOA2kLZYaF8K0xPx6dvf1Jgw3KAIJnqgCVjDxdl00X/+FOxT5aj+xlGZD9/7M8/CLjf
/gSMh3QDFAP6kMaf3+7w4L19f49/FH1+VXKzLd97GBANVK6Az6BzhLIW0tewsw63UleWaB4GuuaT
/mdMuMyB8Uz9YMQgG6uHLpRSNyiLu55GrV8luKDS3s0oxPLek8zkDUzTkY4b6L8XT/Lrfb68L+1w
VT/fF90/2HogDpc+4NF9jVk9yQW8Kr9KR0qCdii2RiPv+0x8iGoqLNpf76WOxnmUzVdV1VylBQch
mj8PYpbFDjYhCbTkN5V9ryg05UgT3DYLzx0AZ2cWElyu1geGW+T2FfLqrW+NVrYy0qGmY6Alaz9M
dcxs7RnkPQNdZpvRRqU3bNopuVQ1ixWC1XvGEl+50v/eWS92FlISL1bDsnMP99VjkXZ/uOyrqMQH
57//R9++3JfPn/62udSThVa+0HRZLGCCSVO+bS71xF46ljSo6c+CFWblf9tc1onDsQHMygBOy47k
T982l8WncIQhPwBF87wlf2N3Patmfa8KllW8sBVIAegPkxMfG2C0DfNZCYKKL+RI94dEdO7UYR0+
JPdaXWxkiGV1Zz3BKr4zF6vmvKP9A4Tj1Oo7Cjw1vgvObOhWa104b8dEtfyCNmIhEgUF1O6hkyFB
pHl5jm4NdOF08mJ4a94w0KKhUwLTXpGGjTUx0i6SqVkJbcr38pyepoH06fdPhMvqqbjtmqenjmB/
HOEPzoj/d0+F5xP9lTNh1bcdp9zhsn3+4PdlC44XFCph/Hlxvli2HBeo65IvqrjaAcMlt/m+bMH/
QPIDmbuMHRbO9Pdl+0ym5kBYCh0W8O8cCs8KAUfLFiYdzrgLAwl223EbN5YYYRRodlQ12qKIPHr6
9BhOYbctnH7wWiPx41NaoPEbukZQxyXzVjVCYC257CfJlHv1qL8FZpisg9n6ECJJvWmy9opS3O36
UvJtq7xV6cButGS8LsfZ6xKwU/9ekD9LUzCu/VUw9frm8b//52P5MoI+f+TbUrRPkNVCW9Myl1hF
PvE9gjonCs5Y5qJUAwTWsul5fFuK6sniqASAlL+h1WPq35eicsLXgefGTA2WFmD931mKzxODl0uR
HJohF6NLpohAxO0jYXwRy7oUzabqUwhIn2ZMUi7SZuyq/VA18jals+OXiMmsq0o3vWKW3822muyH
drJACcx00N3QrH1hl4qzittBu44lc0Igp2pGYD4t7kM6Wum3oTI0ax2zVmA/SWltFYi/2bbAleTz
MMjxbi6GwFhhyuJZEb6fQ4KR13kXxfu0sRDFkuL5na3XTe0aYKpARLbzMgXVtnqpLBtEH7XMHYc+
yxFiE03kCcAb64lW+itzwcOqb3kTdAiA0auLCD/jpgWq96Js7+coCeSuUH2pz05LFP+8cTAfZOSF
vHgYv+pD/Vay8v9H0Oc5/n3Qd8viMW6eDrcYn/i+xYjVVMXEe/7HQQVgn8DNcmgj0TJkjLXgkV9s
MTowVJIw1cjSlyD8LdqrJ7KKWCjveRFs48O/s8WO6PZf1gyIYVg16OtxsaMOaSnURMYlmWifd8qb
yMxKb+rg17iIr9MrAJBZr9Cj95wmqx+WqHDb6HqwQxnM3hsORlC6PL8NQAzRNU7t3pOVNviIswK4
oj6aGbCNmZLTEdWidTtIozfQyF7Nhdx9xJXYvO/7sGJzUIu/S7PCPg9zXI2kOExwca3tGjCrmpTu
hGbH+ShMcy3sQbiiz6M1D0alJ12OwTurVebbF+/wJyXIYWvxy2PBNBTiMVURQqLHTQb6egr4QcVv
BzQiY0sr/awYqpXRarU/hUUJVDFoVqgMfKVp/ta2+levrmn5vXgdP9QAIFO7uP0YPf1x2hfh56em
iIv2KTuos5+/4tse009YeMzYmTo/Z00cSN8KAf1kEfKxUSCBlbLk+9/3mH2y4PIBGix64F9OuG97
zD6hZ0aNgH4sEugOu+I3CoHjsIyMJmck5yHrCbns44a8mBvASa3p+K3eVJ6OPjyinqY7zBsK2s8v
HtRP1i1ZYPXyxFyuZVtwxvFhNpC1O2r8yajaZEObBH5HjwwRsjBZmbVcrZzoNSUtdTlNfrgUiSL1
DRoBHNWHpw1KnChTQnjzYaB7hebsB/sButPoK0JP10x6YncaBvBYgeQHY/VWWEjtBPJVFIfl+5yj
NbyRFD1ZGbj++oFYfLyBqmop1tm6lq8Ql/j1o/mhqcCjgcezeKWwo6GdHd5vgiqqMY5YhaPkja9a
W8ueNpaU+CO1UqUETOAY7qx+fVH9h6dEAs0KoyFAi3uRPj68akYjMOtF7tA/sQ3PrstrRM8+Z6hc
XptTcz4GGI7l0lieYzU1eZMG8FWYzvmgl+4i1ebXFel2bF9HOhIlrGVPa+ldhvV5NTxMUjquY0UB
8IiYgitm5mlGXtBLD533wgD8mVbl7diY1xM50arTJc0V0YxIO3p0K8OKN6khR36QW4GrVIGg++G0
PqZnq7assjdtA4R/GuJXWuNLz+tw4cCkBTu1LNGlxj7u7jTjFOI7i6BEZOMd0ljkSKCmPhVI16Kt
oFt+34Zv865jwNgGZ3LgnGZ0C1zm9Obm12/nqJe8lOjcCvuErIlboht3+HZEmVp6PlQOPt5MTYcx
b31RAUVN8GP15jrpGPjL5I6qn0aK7ipt13lChzVkAI4czNfcHX6IFIe3c2wE5ejA4PGkd0BDg1MM
tTr0B60hl+0fGuQGvV//eqLiD++Bdcl4gpN/YZ0d/vh44rDVBsf26zpYdOG7YRVW5muS+s8ZxEGc
4EchGrTIKTAgIAoeXibXK5Ep8eD4UgY0b5i699o0gZaN8aaXJmxmk9kXkw33M9IkN1DQq7QYhyMi
aUXGtjURzI9KC/jSlN9UGoiUJBu2RWF90oq+RZnkvGd0fT6PUMAlrV9D+hlWVRnjMyqZbiRayXWG
C4xBB6+OnPvGUC6BG+t7UBdI47UptIIwAlEfV+WqgoApzLy7UATg2bjf1WGe+0FUNn4uWZvCjnJw
6UzWrSx4lOTkU1qM78JQrs9wkHIl2ou+PckNdQAhJY3vhxjgiG3WgOHLFuxKlESrtLBbbxnNvhJp
frqW8RyhnlumMDzuw+ccMYEfzTRzfAsw7wpj8xJ+LfQno9x2hnQXMW/bK3Jkrk28Z1wr9CHkTH5m
2N7Ax9xfr63j/GnZWAQ8CyCfQQl5TO1dnIQ7Owhs32qQvtTaEVaGXMqu/NFBK7dFQw0w/mvDkJ9e
lCEIPWMEjcm1D5+ATLpJkOCiRXg1dJ2zDoG8uXpTn+NaBLI8TeAjvDZu/2k4oxGPDdfih4Gww+FV
i1EG6lMnHO8o1bSk7StbTOlm4JmWA5oSUtu/x8tBcofSei9kIE/5YGztFoDqr5/5T9r5cIeWcRBM
LMdQjydjCKfPZdUDbwDWpXsil7GIkDWAX9aYe3IdVSBCNMsDn9GcBk0ygRtG/xIY00VFVnJqm6B0
e7LtqUm2v761I6Tel0DLuqTnhQQfFtdHsSZF0gMyDLHGyd9BCssuM3Eh8I43RhMrakdh88jVptS1
naZ5sxmIc71HbGsw4n6F6HnnA/d1FUUeXKE2jYuQ37s21yiu20WfVruJ1ab1ojZxNhMcVwAPpuxZ
helpGLoHQ3Je26O9qnLp3RQLP3SQZjXTR1MeHFcSrI4pO0vHZItUXYCKQFh4fRljwS5R36AV9kiz
DIj5LNZtqcwMEC7xU5k8Kc9BfIftXoJvxQiFUSMdMS8Mp8QHDmL58RymHlTJ6zjVX5mC/uykWES/
lqhKmrd0A1+W+gZjkALrH9sfE2fwtV7yMBxaqV18H6tq8yW0/LskeTGWQFTkxZL+oSS565u0lf5g
gvmH9xhTwP6kIlm+4WtFYiknZJmQxinSSRrpX/1VkVjqCSAh+NdIIoJotZd48rXqV+meLRkAmAFa
OUCG+dTXioQ/MV6nC/a9IfAbFclxoIS7i4QffHZ6C/BojwMl9EspiLo5XKtj2j2IHDtQZSxLHx/F
1IWn9HlokupBU8rHF8/s6suh/3Kwt6zKl6nA83UdNHEXLQ86hPy+l6t2Fha6zBJGYDw51R9arblJ
2qn2YrnoX9NNOc5ulmsxLSLVp4/JabA8gxfNMB5lD+xXhOvMZhfiIheuW1Od/V//ouWOj3/RogAC
wmx5occdyrbVrdxUuApVWb7q2nxcW4GSbltMNk7HCAtLuFMrFbPNdsx3v772cUHDLzSBGoA4WNqx
1jE23xj7ECVKrj0xTFhZkX6GhsB5KffxWm1iZdVUzC5/fcmfvMDFSJZxxjJDY0J9+FA1I0i6Us7C
9RjUsRdgEcHjTSCmID72SoT7yZNdJNkXAzKEkMhoDi8FIJsurYTEv9RW8ZUaTDJ0tSLeBYaV7qVW
wDWS9/Y8ZFsYQc4rv/OIcb0oGtNbo4u9TAoBtB9j2U2pTbm2Ia3AC9tehOjMBr6ZBmA1srf5CB5b
U8nxbLRR1nEya67aDZKv2KOrzelbDmc+JMfGK8/kZ48fjWAqStb1ImN1+ExoSeG6jlcQ8+fMWZv1
nOE1oFRuiCPp+tdv+mdPgKYl1SuiKQQx82j/gKAd40yPozV4yXJf0gH/EJV29r4YauO+HuTBB7Ds
VXJS7Pr0TKpzyuk+SFZxjQgi7lLzdaoEymuSlz9Mp3gxIBYAugD702ioHOV4Rs7Us2t1Qhd6DQjP
ZwjOIT1pl35cOUrp1nZmw4gXyoU2IA3tVqOIvBwjiwun1MbTUR2lN7058SmhZBEtGZO8HHWA+kzt
1bUoNOAyHdLgbQN/Pg6lD3k6aV4URTioSVOcbRNzNG6DqSNneeWJ/7ifF8Ad6w64H0i/5Th5GbFS
q4xQ5eHt4tebro1h7veWk4BFb0sZhnWAGfpnDHJN1xbSNCHK0QWT54gBmbKpqJj3TpE4zycJz5KK
mvZNnrem8OswjKKVoonXCo5nzZzD2MfhRXLL/lzQGvLRCpnqABL4ZASruYTj1jUJbiUlJtBubjT5
PolK5abNIgQrbTh653Oi21eJ2o+DC+YEZAk0RIDOutZp3L8KWXnE+oH2WMb/0amOVGNhJg0yQNXw
tipnZL5gWV43QRjErlRO1h6Um3GF2Vl2EyO4GmbFOoxlu/ODvtM3ddSqpwbdqxto9PZEK4GyvlRo
MY1zMd+DnNTvE/iBHzu969dKDy3z16/zx/NnUW+kc28t/TGi9OHb1AZjALapB6sAZuR9VgmZ+rE2
Xjl/fn4V5Dnx9WTye3zKgUFJAlLnYOWEduuPqniC5W6/8lN+TBf4KYsUKyoU+LEea9PgLhTPtTEG
K2U0cRRMZutto4JSD8Mi8yEVo7SAgqEnmkJ95Yj7yZVhtZAMUNRxBhwDlJIWIcxYbZ3VYGhJSjWP
3zVcAlc00DXQfR/DJnqQ7MJ65RcvIJCjc32JMYtVFEBfespHYQaztViKEs1ZofoJhl7D4+hBG5oW
elCCtoHTAC/KFVlap/EIdVIW8rwtp7wyvD5Rq9adECo7i1JZfEroYdVLY0kNiBpuWmTNXaAm0n7A
+u9ulsIqh4pURDdSWuQfzUzSL7XKSa6mPg02v16SPx6pXwKnBcRAWxbn4ZKcKq0WVUU/K6qcYa1D
ebitjPqmTTsCvDX1ayRXLgCkRRtHml7Txvr5I2XDodhC1UJb4PDq6azrki43zqpMoVZ0jY5MtlQ0
XiFV1iZJ6+Eyk3LoJ2IMfCmh5QJqOF0jYaJd5WogVnVhP6QWwpVTBBIaZiqCfLJVbGE3oVbUjrWX
N4BtKrl6CjUDPknePEJdDS46lb7Sr5/k8/s/jH1oniJatiCybViY2uGPgV+tIIxrWbBFVOtmJpy4
ge7E+4gpWoereKMuTunOLu5wCMqM2sGquimvgqYNH/4PbkUjEoOAYo6nL4iAl8fGVGTQsdKSPdJA
4KpkMAFDj9KDqfXtzp4V6RKVCNmtQei6ddsMbiqsM0VruptXbmSJaMfPhBQYbAtdH+2H5eXwNrNF
J2E11M0ZlPbdPBvyDuc8tFmQQsEOk6I800Jc3SV9q6GBuVGSMvNRg3/NUeEnK52ZDpGK7jL50oIM
e/lMIk0NconEblW3pXYfovl/brJT90i2134Go2ZjhcqjA9p0D3y4fkVE7ydBWeONEC2p4dDLPgoe
ZR100Ny4OoLJwXnQOvZay/Wvzmj/rspfVuULaO7vZ+93ZfqUPfYHs/flE1+rcEbqJ6hv2QgpM+Be
au2/qnCFMnyBTAMaZBc/A2m/VeGSfWLQsWRWxNIEGmsuKKyvZbjknGgM8xf+MAxltEF/C9/CqP5g
x1iMP9A+W5IEOjj0bpe/v6hRF263mM1KvlWVa62+LEI/WCfFtVD3pbofw50m30BOJCl1yfRy86LK
V22ynk91HJLeOKk3w6h3mKFuyuo0NNtVMLnh59LPW8+4a9Zj6deKNySoaVyErddnfqhf5pE3KfvO
vBr6c9RvQvjjGqJJGEDqO5POmc3MX7g4zSfBfdS8k2Mvr7x6g9leN9h3kln5HZWfkpwaxVUcv5eU
d3CbJvncwZa+vszUy4WzJ9NVZ2KvpA+hThfU4cDWtyI8y8JbOHo0JN36sq1P8cN7LS4fxaAvT5Rs
gVcO9wl09eETHWW1K+nSy7dtbLw1hjBmWK9be2223nPAucvUqayl9fhGmjrj3NIEsmxj/5oq9nHx
xG1YsEmpX5cY8CMRoChau9Jafb5NI/VB6RX7xgjleF9qeyNO3o52+WhW+j3ympKn2s1GlSsVcYdM
3JaJ5M+Dcv9iV1x9icEv+y5HaRQoQ4UyjgdCdOZ+jq2IytJWQ6HZ420DPWPdV7Gzbmf9baeJTZ6Y
p7Tv8fkmoK2eL/tbEeqXCKHlm/7iDvzfAfynq/Hi2f7QB7ztTv446z/GjwcxZ/nMNyyCDIZ4mYkD
8NTJPxYZg29YBOUExWcSWeo7em6Mov/q/Cn6Cc1rynpeDjAGls1fIUfRTiitqHppvOAmCtXjd7AI
P+B9UK3gOxaHDbzW6assG+hFyGmEgbtQ0JK3C41JUBI7q3aSqrWMxaZTT8bH3DTq2xES9VmmNCNT
Za3NNqko9zHW1E+Ms5lMw5sV18Vc26irQGZ/7JA5OevGsTibTRm/0bmsaxg3QdRfqlNzpuWOfpXi
HvFYBHF8FYpgvpHiGFk0m0b2eSswxapt9KTcVjPL2VNyIa+RyhLFqjPq4WG2C1rock+enQX5dupC
//cX6r885mbBgvz9Ubos7P0icfPc4754GuL2YIkvn/62xDk6YZbDuiTKLuAoFuu3JQ7unnUNY4N+
J+D3RS3wG6TNOmHtyrRi+QTlx1LLfYPbWCfPMLgFG/P1wP2N5vYPLSJ62qDpUNMH0aosbbzDJY7K
mFBiOwSNLHXJuVnq6Y1WaDIa1VaoXiVTmm0im+UOe1kJVxq6ea1LlUY3abQEunmj1EF/DkblIw7z
8VqeOMdiIYrStUtDXKid0hQu0kh1Tqcjl/bZVL23IZ9/gHnI+VhENeq+st48sQ/7LyuVOPg3lJ2j
A44xI4ruYCeY8kFpZgcf/jjHLEP8azAeRHEhfqTRqHyeFFM6wzZSj10HqrrmOgW8QwaFt46d06Zy
GH6/BTy7W2DfX0U/fivG/8tvHR7y3+8cPAnjIT5kgS1r8utuMVj3izcPpTc7hiHBi93inLBZ8OGi
GCZdeMaGft0tJJrPkxmIzYyUF7LX9+0CW/uEjJbshtbEMz3st7JQzM+WguR75ba0ktGsppSluQNV
htzlcFHZ49CoI2Ss1dA3U7gKTLQu0ItQm344L8JYHe8kNcW/0Mow3XTlqDRnvykVXXwwRKd/CMMq
sN5T+CbhqnUkqfNgRwpExUw9XIQ7xIyOXldKxU2HYD47qkK8InK7xDFCF0vQKUIeRRTKZZ3ZMF+Q
XhhnF6FBoz6T5VK3Ky/XrGi8K5TKOB+TsS62wYDepbYaUmOecOfr6rpddUi/pQ8ZZ0+6Q5ulgXje
WONnQAHd+yRsVGttd0XmxsIyVwWewX7gxBeTrE13TZ8XHjAPaxUn5aXU6+0qzfuRfxo/mH1ffpRG
xAkR1Cp9KxQf5NjW9vMknYZyGHgRrE60VZhWz0VaI59RFW6FPNRmpsmDJVq1T1Oj9awwRX3QrIId
tsZ7tCKySy0tQtOnDeTBYbpuxRz7aVPVHM1juBqybrigsZC5iA6Ac7ei6yAHRmEnzYXRT9Gui0Rz
2w+VubIRc9hhBal6mBJ1a82As5grk6/U1mVoGs2uHqTTyi4/K5K4xt6WeU0ZSutmiu+zfsAJYwjn
tSWS8lrJ1A8OFGWvcTLd14Oqvq/QQUGUJi8w3ko/SKH9vphKzWVdlhtTnj9qZiRdylpfrdQ4QT2z
mSc/tTEiU8t4uMWU4a1gE9ws6C18WikssiIM7lNVpO/Rc3O2cWVWzHjA5XeNPWI+nme1a1tjP93F
yhTJn8a5Th9UcPiJW49Wb97WRSx2ppMH2mk7DJ32KRgy22JBlpLktRooP/UiiXExWCNl0nUbFN3k
s0qFDLtysrCOTqPetm4pAAr84F0hDRk+VnodK6OvDYot+nO70yPzyhIdtuYrPAoLw/5cyWEnxFlo
9a2jXqHKIY0I/4ydrMSnbYNMuK/P1lBvaiPXopUezv1NKCPPtrdLmXFRKDXK7VgZ6qM1W7YndfO0
7ZOovgbH7FwPY4vdLSWsp0zmLFwsICPPxGKTRivLY5Z6HGgxDoQMKefdNkrBtDRBUn3WQqwYCvDI
tbdYkaIbFIqLHjugtl2VVZBJ7UMbB2L0rATprnQoVPAJqO4pk3YVWqXm16aWe50tDRweKMvofhrQ
i3NtiqJhjzOuhoCukgladG0tTRR5gLM8PZyk/YhPztZ28MXQAwNfTAnBWCdSKzeKg7o9a6s6RPwN
EynZb4spQFmmTIXzwYnqYJsZQ9V7YxSgNKiHYbDtAyl0EZ2j5iyN9+AhI9dm1kY7cJTGteir6ApT
TrGxJElZOZLioJxSyGtYFxjxOmHl2YGNXXFOuYmswNu5MoCSdUW9U8aFCJrUSD9FDT71KBNeM7Cb
T1s9t5l2h7qW2JdtrMb7JqiKXRU2bFijmVxbbsa1HerN2zIX0h4dFHiyZWef2+j7PSKOidrvxLIP
UWTd43bkuLqx/BPMSdwRI4WNnY72pm2VKETJzor3djPYG7ls7I2NrOwOFQfZS3oDFU9GV2eYwtoX
ZQEZt3QSeSvrcbIfo1Hawx7Q72NDRvc5XPRw2iZbiTnZtdFU3yJNNTHR4JJpJ+pbXQQ22k7Pd+U8
hA0RC+aJg0Qgr4Prxl3z9vkNlm0l07CeNd9Wl2+QzPGpmRp4tnn0mJZSvJ9GXTptUGTbhVEx3dmC
R0LsDS67Tms9xWozdJGreFeAtFozRuP31eO4HuXS2Rg9PXqrgq0YNzHo/0moQGaGcWVjj4jdtRF5
1WS+s7FKeHy+fonu45vRMqk0Wv6FXIfOxfMzLJFmv5OnvNvZNIyn8zAzojcyW+9T2Br2eaFF2qcp
6eTrNrOSx9bKCiZ3c/KY9lrztiiC+cOUD/mS+fVYTg+C0AcU+12qSNMOfrNzZ7XTcNvMhfQQV1EN
YtaJ3USxVaRaC/tsVMzUy1V7/ByPUnietra1d3Bt9kgBncp+g8kyetO7KkgmOV2esamqbPUZEaxT
bTKrJPKA2Cq4b4MRURcPAXBxp7qstI1bWUa6k4oyvaNXgXqiJaZNN5qXQSnfIlNwI8xiO+Hl4pf2
uIqMcaNm7Q6e81rtxbbXtA+VDSNJhpbt22FbnMrAqhCEti9HrWah28qVHc5vhtgpPS2t6QybwLLn
XGk3s9RJvj6AnuTMEeu46dBQDNsUoRajWgWlrXkCIwfXhoixCmNHdnMbb7FWQ2dcjgrkUYdY88wC
LzQrNMJtY7LEgfjliicgR1q1onpTT6cZO/cH5mMxz7+8S9Xgfd8gJVIjJKkU0i3lZX3BWeKgSCGK
LX3cfJX0I6vbIhTDZqKTDMBhi56XeT+VaGyr0dy+FVGHXthgSfsmHqRNWzLeLBpl2phttFOcWhC4
dfvzhP05gJOtrAxuLrKRIyueb3Cw7PdSM+HNqfnDaEIxF0p6qaaSdV4ZU+TbYxcizh3be9SgZS9N
u1Wem45bVdF9UCCGLWHw4Y51e1p3yZu6mzeVqU6umQ3mprO12a2V9GOsx8Kl+C68rFSbzx0cA1fS
WxAMbTDAflDQ/FbEdu6letUbAEdkZyp82o6exFRmHerlTmeu64vEzM7CjCGNO+aTXxaA2IosIgwa
lnQ6oJ2JLHS/Y78mG2kS5qpX0El1llhdLrpLonhMRDxxKHba9UinehOOQ+AZQe1cAaqrb5SWGb5m
ZbJfMDe/LRtL3YSF0LZpHkylK2Xx5Id5G/sQeizkZyy92A60va4DFGnIBtH7jB0cclNIbiOLL0LP
tc2zSwfSz5pYPUSuIiT5urGD5k0jdLN2mwFcLZ4Ijk9CaiduWHKMmELtTi0n+ISIrLiAdzOey0WX
eWWKV7hdVfl1LKOwNdd1yEBhUFZB3gRIdznMIwMd0XaIeKxXHYJgIBf1upGT5i6vUpruowSwqQcr
8b5AI21j9UbjTwZoQYxTR1yycxMyazKs46mW9nFupzsDi8+9ZibWdiRefZr6smJJJtIlQ6mBZRqm
Z4rTYBAaUWcNpi4iRNrHyasiycn9WSfIRLjdCF/tBBSlKLbU2U06MM1hLI2Tq5qRcxbPIHCtCtmC
Ki+r8zJm4JWkabaGkSXhCCM3twUoeU9oZIymLVDxSy3xflBx6U0yNQ69sLHCGxgvo2+BFVhhIhM9
JUZprNAdSzY1jvfAn4FQrHqhIETFbNKVydT9YB7FVTWqzjV9oCWFngBGpdLFQqX6yBenV0DBs1VX
E/8HuZvvh0lszEDvXGaiyW4enVNtFLpvIuP1FKq5+cmuLHkjIbBWVzjLxKmmb+MkwCY5CMbNpCQj
B6JpxX5UBh35MWeSnQSfnRwupZlZlsuZ/BahrBbZ7Li81lO0d8eifKjjJl1VkTydFk0a3TmkjCjV
G/HOpAz3tI4EtBO9uUoEX2RbxWdO9JtZpTgPOMpcuvcXg9Pf4IKBfreaCDbRqPbbpuE0geuZX+uI
wEHfnIhqKBW+yZzuLiG1Pw2N9pPl9B/lzCT3MiTNx4dUB9ypcJiF6mx2hMuiWQ9q8sEEgOn3i4VA
NnP6zUwwlb6+bNhjbkrrxBVGz0lbMe0k1WhpeZkq2FM582S0b1dDZ53nRaGeUYvkm2IC5D/JWfQA
t1aJ3crJ7H0If8krQb2QKqueQ/YNs64c11NBHG2o7dxQKqp1LKuPdpLx+xK5eOyWFUESf4oIcYSP
d+lsAz2urqfCGr1eyep9HqUFr0kN/CZzhtNeRmgxlsWtKGxzq9c1gsgawnNoQmd+kOkXhWE+2ll7
nxS6upYtJBZF1xuekprSuq0DtHwR2mbTz9XN4qAAB8VeXuqTFqPNFddmfxWWIySUtH4aW4lEt25y
t8HhlabfUNyqkdVfD1LRla4am+rpLKmVZ9R2wmLrg4cW2Y/KJ8Ey1yPZkiuqud6lOMBuHCtqvAlJ
wAFHay81+wIZfN5T26iYl3LUbTNNuktLkMWSjRS1PsrbTovNyyGtzyVdmTdSlIen8JDRxiwLhygS
YW4bOua6QnnZy/p23ow8RpiOilZAjenDXWjoLGcycL9Dc/smgLnwZuxwYxuC6VoU/aMyV9l9MTYu
atHVTStpyV2oq+pm0BvtHXVVu55s+RNiouapo43EQqu+ZBpwOcvlRW4Vm9Em0ypCqfKqCoRVauZi
p5Rag6F19CGd4jOZ5/oGkVzDJV3nPSqLwknsnKYm3awmwHOiM0LhI/udrQa0ZjdGR8PMdbJKPxux
BL0Zdbtb11JSeyJQcjdVU3k9OHO3TXF1WOlFCKErCEnPpPdWEfXnljOAOaIr+xRApXrQYiX3QVWi
TiGNxpb4hRgFIoMPDCKKiyyWcWExjeB8VCSOsMBGA3KyM1TCyXkCHqYpj+HVaGmFP4vWuEQfP0Xl
sSxbDy2b8dxAo9stmGqcM6vLvSjvO1RJMRhAzXByZ5HXF7EqUBaoUIpxFap48Hbzp0J3Zj+ZogEJ
9UzaTEsdSrJiMn/qDArvuv+gRzpooEYVfqagc0bVExXeJHUfItganIVm7AmEFjZmbPRnJRt7TCvl
nTGD7DbsBNdho9ZZ/4Jcp9PfijELvZqeoiuI2W8KyWo2I7oJd1lrydfh0OlnCaqNXjChEY6a3OwN
oQj/F3vntRw3lq3pV5kXQAe8uUUC6TPJpBOpGwQpiQD2hvfA088H1elolepM9em7mYiJqOiqDpFK
g23W+tdvTmkhb6tRpB93trEt9OyLmyb23jUrK6gG19lkHXjdOLik/CX1yLFhpzVw/RSBXybEobTl
1Vxyxmy9MWJ8Ksy3xjYXf7Jlgp1+ZXr3RVEsYYpl40dpk4RQCHQYVGiR9C2VSqTvMcyKRhuR4Bhn
e2Kw1VOBRVjg9vRQVBvezTSy4bFldETPLgTMitKYH5Iy1kJ6YbkvMTun/hP9mRa1C0sndggL1tqg
b0b5VHp5Cew6cw2YnLOX2siWfZ51zckgqePaR+7wHZkE5zgxHHt8V+PHHNDTzwD7w6k0FaZT9kSa
X2/4WVNUdzmO8W9qbVbHtFcSOI9STFut5nDpcP99aRNxS9TyYtL8x4n6NbOq9tkFziLT08m25HW3
u8KL6t0yWc9pnVmhtOb8tdaz+izjyvUNbUy/1JWTnXtBEaBpy3ujo/gVWTTv+sZazqZV/FC9QTvF
Y7KcI6iEPgDvtDfk1FFN9I6fuGw5T8Tt3iyAli3FxJQ7ir+Vk8FwVkQfQ932u6zJLw3tF2En5V3j
TMXNsWf7k4CczDfiuD93VHw3pYnSHSKpJfXVIa6+FoWVnfnqUvQ9rrlzZh3Vmpq0N4di/L6n2dq7
ZYQtEaDDBterTPOtukfSYbNZ1u8o8mFW6hpvaCkcNoSnBaiBrGBJ6jn1Z3x5H8akXW11C2c3guZt
PCsfd17hKKi/a+WVMBxzo1pLwgg1yh+XMZuQNMUVX0xSHyvKoW2LEYPnC33s6HssnUVoTKSyQO5J
wnzWh11pIIHqu6i+IsaJrpMn2w0FbR4UU2F+LWfeVDvEgrwUtbb3elXnDwtldUgqr/Jsd7QnSTN1
Qa87clesKIEa9+pWEdy2s1QPXq12e95XcvAmwCSwhuxiDlmzw+U5/cyWNHsvnErbQnvP9g4+v7uh
zue3tuLwUZGF4P5bxOY3W68NXJMX9921SgIu0VrsF6tz93ZblNsZ2OY1U/s5FKkZJ37ad9p3D6PZ
l87FW9VHOOY9aJWr3hHXo34r8HMOrcFtNl3nmD964CQMpuY4KAUhP/0siq3Xg9Do5EoCoEzVCxBU
9NEXorxCt+42ReeU57jq6k08FuO31Ou/GLEpr2Oc1vue0ILVeGIqv87TZD7oEya6JrbJb25adRwh
pvuB5j45wbsf9pKLO99MSOkfWksRj0MbcQiXdbUZ87XRLmblWE4Y/7Z1kmKOwSVUJnTNfpzD9cYV
THMvUrrpqRJ9+mHIMWvWaydGzazn4r5rFifIBkMgr2lTl+Khca6Grcj5NC4o7HaJbZCanduhoncy
MCunJUM0Sbl0hDacesWrD2bkMsIw4tq7KybhPIC2yYtWyfg90wmZJSwJmShqyGYDFXv4kmsMeqKZ
+78Bc3syYzs6eXavBNms6FudeNhjmabVpicHjFpPUX70BPT4upre4yw83JPoMR0J/wE/k4gGI63m
bJTLhTluvBvAG8/CkdFN4bFRlM7evT5hloAfgbvBvLK6VJEaHTlb8ytxAEaYW/V0txKAfGeOu+8e
hVBVxh+G7n0olvpoAq6elaL40mnRY2os1EMrk1q14PM6LBM30b/jC9xv0Bp8tXsREjPKpzXy+AS4
mD11sNWpgvSA3I9ne8Qym5GOA/0w3mrkVfkjipRAYzeExqwHRM21+JUR15Jkuu6jS9oWOJDg0Dtw
xFfYU1dzdRzKuHtsFKjrZisv+GbrHHfZsh0EBiIJZiPH2tCHIOvml7joX8vaqzeJRfZ6MWxLulFf
i9ThomkgiBHTWTY4ZtmaEl2qrtODBZD75KiFsye0HaqjjkcjqqwYEVbiYKrciQPjvG4/T+28m5s5
Q4orj2UTdRfaJGy7tcn8GBwhgiTm5k97/WaU9bgn52trDka60VMj3lXNYv6w1ap5tJHxhItE0TIa
NFLLnImNgbPdHjGG6zMQlBs7sUjBSqUHdN/Ly1h4YK95l+EnbRV0kUK84kWdBygq1HsC1ZVLWisa
QU5Lb4ZcKd4ddNwk9NLhKU8zLdAIzEJGNjLE7jptU0Pk2NZ2lNyGDvRAHR0laI32ssRU9G0GfNv3
TXzwWru8FGBJW6cZ6aMMmuym5LvHQmDT2JpyNH5+MpbD01TMD97KrCboxyTrBO86Ude41NNZ6V4y
hLWlOpiET8eoR9PZOkV1HUV50EvxpcIxdqiU79UAtURJEceqxCBe1bi9wVolXsPp5g15Fc5+gdcX
qLFL9We5H66NzjV2i1cgnnozYFhIE+Umh9mI3U0VrXV7rm/LCfwXa+oQtp1xGyqDBTDmQNIGkWC0
ExuxQOTOlEEhO8ogr3fCvj5hc29MHdfyQcj8gC36mcH0ttXL15FUVn/OHNrg2iXXM/3SirQMaR8i
32Y8tK3Npd1aElsfrSbthuHExRTl02QJ7rcGTJbQo3PhSdKAGyYGRZKMYW04U7jkUxoKt9oicgLd
SyDplhGRLXojjSdHad96vOJ96NwuIVYOTuJY/EUlJutidscgT9z2ZLrjcztjig0kAEGhUl+Fa8Qc
LXLY2733VNqUXHVnTBc9SVvoWXqzIw4PZbPVPzg2Rv/mlA3XDGQcwYitYMtQTumWVOutpw9fh8R7
tCIgEVGKHSd9H8hOXz2MKvfQT1J9onwUu9T7RhC2AX5XAPqq3hN15Jc4ne5oNDAGMMrkMUXGNjPP
uUrG5NsekuwFG/jvToQ3kVcFarr4WtNVO69eiv1o9AmxUdOOGzPjTGNJOKQk7ea1DfAg1Wdm9X3o
8kNS6s9RDZ21lOrDEpnlUcS5ODcwymJPE4HuFe/4CoBv5fQ9KL4ZbUVmeyChlfICISpJRC4MESGO
dEnxcXRQfOqK9i3TqqdYpu8DlJAjBvraHi1mts9xcg3QkMhT3MXWzqBUO6u2JMhAuuO+Lb0hnO3F
u5sN/TshTdmjVPXpUCrkP1lJVd0Mtx4Q6CTE75CJt6F5b27xos+7oujf0olr5DzGY5AmTxzp4yHL
x8o38GrY6TmDnYFB+9dqqjSi6QqWuNqi7nTNQzcKNOKRIoLWGnZGkR+ycXnLe+3cxv12Qdru11N/
zGR/V/YsQMz05VbLxNtcmje+78NkECSEM7jBuiMtplZDUNddK9PHqY2CSTD6I70vuk8Tfmjo81NT
t1hTtNUDk7YHY2q2vZ4cKssNcl0nBgh7Gi2HVbfUVXcyoy4o+uS+97QXJWarV9NBSiTAS91/l5j3
B5GifbS5erDYDQNLYzf24lKp7kHR3UfCxzPcN8hCbeOjZcjQMQ1/8aR+P4lS85mv9b4HQhmgSzuS
NODRT9b2S9IUrxZeCYlbVG/1pNxbEmctrX00a1IP20U7jEwiE7rFkDlv9aou4prAVVRIQ+SKCqas
elYT+BdUsdvCNq6GVrWhRpjJofdQ7sRRuS+7NNo0bmqGaZ6TkDgz69IxUyTM62PBAPKoNK484jDU
U2ZFr9ZaWVgKFRThCoFN4ouPMroNs3l6yxN1DKcluui0LdagqiTtRpwN7KPMwy2xKr27mAHC1q2d
Y+wm3qluSbqCCVU4XwDEyD6KReoXUTfewYI51Qt1nE2rGeZ2l26BGqpXs5m7+8kxxVERaXrxCPcF
SXAEaKrd+Jlh78BZUvI8FXvb6dlq6eH01YuJ6urDrCnYWzKhAxZ5kb2ntkW3Tl1tRpz5lTFjgNqS
MT5RyuET8d22B5OYjjhhIKPiRO4thOiSj7hsc7Vlngf0lAymExo8GXw0RYiNJLc3pYkZaYHTNiGR
fDBHQTMQczymrir3g4Nbv9n230ziJg8aQyowC7/v0wNPcEM1WAKq90VQjyXCj96yjvqYP2i5PTDS
ULYkqr2YUUHcBxrvXlXv7X6Roe5UGVqs+iVL+vtx0J8ZhUrfrpj/Q1cRsFXj5lAsDaIly/3WxLBX
J0Xtd4Owy6e+HJyja4qHbiGPOfKMbY8lOgYl2uz35nLTq6UiX2Aoj82woGSdM+bx2huZN+1mxEUF
fiWTNlOVN4sn6uCZ7OcpHikDZPCZwajvAtAaOL9t8ozEeAQfV5nHDw4SF6N1Bib8SQeJftkPCf6x
qJC2JGB9bV3taz9gZ9EwUwyHKiUoUnQvcdl/89QuqCOPUYpthYMZp6xj4z7px2pbZi2joEz9Bik9
3yu2S4Scw3zOkYlD6aCHg7vUQZ9lp6Yb1tRB+1A64k0pGUbITKdU7K6NMho7M6m17dLWD26k0XJb
D53tNHfxhNVOE032uSlhIEUd8PaQcytzfBrHVS3jjHEZMINOjt2QmttFI6zFk5TtjM8B0yOaUMcu
800Tuy+aJ9oruWnWJenSU1u0fegU8Z64iDthsgzJ+L3KiAajETLMyzZkcknwiTQaECAmuFIXd6OK
NQ2uYLovoFgRukyURs/AngRBCgXpkqCyJpkdMhfQWrWxOlVoC/woG85WZj4Oy2CHkzXeagPGCKTL
l5ZYY9+KKwiIcZkc0kF/NyZgjDK/dHFBrI9eZBcV9jEFqJdtNJNGxZkNuhuMPApQXBq7FFhYgHsa
L4NRTRk2ynGlGT8WvYrqIKqZ3hMjlJXDwSh7NKeExtizX9VtZlyYyWqEZVuDbA6tS6bDua6aRKmA
KmomUU2sKGJrtd7YBODozbuokgycvmuXLwlQ3XRrgZIqPwWMHHf84WhdOvrPkpwQ3Dnuud+j5q5R
yvlzwYGtCRm1V+D1OYrNfY68Tm7TqBhi3Z8YlZSbPK5L6G5Wo2hn2B8UhPbsJG91NcbGtbNMp3rQ
GYpRTbPuZXqerLTsH4Ym8ihcY7KLgx6OUnEs4sTrtx7jbsB7y+vtDZKhQd2Vttowa5ZLKZVTDPY6
X8eJvKwgiiB3s7PMtguEK+gWMFsZSIL2m26czNeiHhf16M3aQpqSmEwNjwKb9X6XQp5gHWOaYPua
4s7BqIl08LXc9e5hU7hX2G8fxOPdk9tR+OZAtG1mF+muk+344BomXBBR1fs2iiKxZnjHX3MxVveK
VDB/b4puQX+jcpdu1EJzDxA9HpbBsZ7yWL7GjbO1RQIArkUbPe+HbSyNe3fMvxs45yowcHIUig0h
xoNXHmPFrdwNp2G/vJhp77po4xt9ff3BPnlF+zxWGBWNdbJV4uhbYvbaLs+cnSeaXYXbO8P682yl
GoEo6IJyQXwxhhILQ5gU1NHRtwwvskM78IeF6JaDliOIaWoP2o/TTS/1Yu0rQo9PUafTvFH2nsZ8
xjHKm/RTbiVJQHq6dU8GjQH03ewaxcCZbvLm3WhUH0QCXRPdI2EgrY9jRY1Hd4T7WL7UE9vSSkIl
5hy19arZEGDJrKxztOeodTiPJ90mu0c1A9DLGSqDiA7K0Jhf5omsImVcvhCO+r2k6Ai6qdkJ3PD2
TkUAZ9x5xSZdLPGF0KPv+uyKQ1/219Jp5K4cxqdkSqfTAPJ1q5HqhtboEH6Yql8JmU02adJyyxhE
FvnNUsWkIjpksieYcr47Lg2ttyxbc2JOPiXtIeqSKSzgrtFU1Qwi6vnI0M7Y43bUB96sV6GpjfMu
izObKsF57RNBp1y00y3WItu3rTze2LongI+jGEmD411cp3kwC7d6wn1RYrK82Dc4fd5+rGMnYLhS
f4vGTPpj6sWhV1sTs5lW2xM+UJ2apqWXEExqk0aPfdIHPJ97VvH7pi4O7HZwV5cIJ8g032sGB4D7
S2gQQbbcufqsbgqidf3IUnR/jOSbtOk/W/KtiHkUj1IMyD/cyQ0Zwz4uU55fPIkipPVqqsHVLTqw
cjG9YJ+SU8zAkToy8O5nmBZ89z6w6IxDtOst79DDCKLAMLq8dR7NIaKyQdsWmTbBFphL0W47NVGP
lsirj2XwwAMxWKotgjNz0oaUzPwiUy1lwlhWzzDbrBOkR7zg0cL7/dIcyWctZ/zaI3kx3apgHFac
M+iCm1oFc6m8ConqWtxorbLsqTnEi5BVAucpGY/krk1HDjAKazfK5KapWAdhETW4yzW9RtXVYh6h
HtFssvuMrp/c7zR9RbshY8sL3Skqzo0ng9Ksx+MUl+aDYtntkchtPZgSxb738mneMpMQ125Oioek
Kr7pTaxf2MQFPtqZcitlfkPrXB2aRjEfGYvsgI5/WI1wA6URZ3sgSLRExnireq0fgpREm2CxYxHB
AUqW7uTa8VcjK5+ZPPYBYawheTDKQUS0yGT9PkySQR5xWErAPbwnqUb5UdRwDErP2bRzuRN6gflm
vYwHToitZUHqcdkkIcYyc88il2aAJ6XGzWzLS+yoj4PHbE/NtB2TrwoBz3iqzE4/6IbSYvzjYaSX
ktPsSr77cWzTe0jJA+V8wTyySxy/ntG5WxAEnvWqc66xnTstjSEi7FKQ4uG4enfQEtRAbaI3z4uQ
LyhMuLz7+jsNUPcABQ+WQzk+Jhy7C7yrafoBefkJgIhMFeYtTOof4lxF59l4WOz14xMlqMAIinOi
7vGuk331ZfFyD3g2G49Rq/JotI6Z+GgXa3cxNiMSLH+evE6cY8uyfAbozrMhbdLBibTdQmRIcfzR
QwEPaPbyBQczYng6C3xr9aXoi94uwxx+bXd2krowt7qmfPSQ00NwIvegT6l6dUnMZdexwiINnsrY
YGMKn0v1MfGw9wbsgNG3u7nbaIvUrkvZfZVWPV56qcldJto5JL7NPDGMbK/GVJv+oBbfyW+PgqpP
5aluoK2SUhv/sJMUplAdjt2EqUJ1nnV2mofYAse3bcnQYp/Xw5k8uUDzhmSfGxA6jG7RKMaLdFOS
WchS11FXOR7UDLvc1gwaWpg/jN6PXq/te0Zy+txlCMD6DWpQl0+gPXpxdyU/95xDJgcZK4dtlccQ
bM3GkmghnT6MF686C4Hd39yKxLdgKgVNAYtdxqMWEDeHrULqRvu2Mat9D/DG54X4lXrzS6515SZz
8GUWfEskQMbQeoki7SfxoLTKi9IRvlzoXkWwxETA7zgvXPXWfZkP8pQVFjMtJuZplOOiRFTWFjLo
nlHdFCQaJXlZAlQaEh+rSrpvWaISyTgp3wxtflyqXt90wO+hbIbzOAplqwz4X+GCSHtoueaPFXw+
4O34QxMdOSiEW3ShpFTwCcJaDgVf1iUq+oIO5P+LSX6PR0HF8XeU+HsiWrryfz1glPRnEQm/9U8R
ifUPvFUMnLNwGOFfFvz2f4pISGjALtWy4RdQy/9KiycZhR+1SInFbwdp7SrsZeD+MxmF8Aa0x3gs
UwQT6UZ8y38iIlkp7/+ixFto9xCGwogyVvkojqorZf4XnRSR6jG84DYPy8jGBWYh4Ndsc7oYrgSA
ioLsjxph+HHWnUdX7QHzZRFWgN/HLENtLSFE7h2yr+kbXQYhQnHPdpZ8zGXTH5ME/LMt6pPWSyBt
ZQBv0DX1WGdz94cE7/+oF/ndUwRlARFwSFhXh2ecFFZl4C8fY6ygkRDXnYdZGTUbZe7x94yICwYZ
2Cj1wEZdmQO/POv/Rm1o/fbV4UFr8GJoyzgpTHtVLvz6mrGFAqCYC3QEFaRI2q9P3Sm+emo+/hsx
zO/P6PcXWj/8Lx+u96aFYymLVzucrw1oJE4j3tPff5j/7jX4NKpDdWZihbP++S+v0fVGWtD3xqFS
KS5zp3akb6br/ftX+YufAB+FuAV8djD4QuHz0z/vl5exk0olITaHquz2+PfR+ZM2+iVKrZ3XN69D
0z83rRaCpmhbsWg3isH7v38H60P5db3/fAMWnlyopB2kHr+Jpuxy0LxKpErgyfKclaO8LB3kNTl0
GjzJ8d8aLK1/319eD5cA5JBY3ejOb88utRajXYooCpIewBaHkQ9YOCW8GxeoKXPuCo/ZVWOZN6sX
n4NdP/79x0Xe8tc34K0ZMJi/Ir2k+v3zgzWKSSEfC9wv9SoA+vpKHDRZxbb4jPsK8yLbQnM4Fjvs
YUnTdbIPiOKfRkrEqd4JP8mpZeWcen6pLsnWwFX3vjfda51aNzLBz65iX6mYPtUW5lTqUpbOGea7
ozIRnF4LRuJWdMy9NrmXGuWBpmvfh0whVFjlf+bIuDE3M/xiSR8trf4qI/updc1b2Vg3V+WVTSd+
FsYIA9ISHw5jVL9emjZYX23sooLrmh/07NaPC+cJZzfDrybtZvbxR4R22mdY/ebOwsOSkj+yaAUf
1WjqQlunCcwSt2HQPembRPBSWUv8qjnrpJdicnIjztoN0pa/uhryM/yxm2jd4o9PpgvzAsdmPpn1
eualigwLCI9HmMnyksr2VcJ2NnyHTN9LQQjryDAIy8lOx2HevtYMjmDb2W84MjAgxYsxmLvW25Qa
35ySJyB4cjD4RPhG6FHJbKfOP+APXqfBvQI/l3vZlssF5N3bzpb7ZEf25HOGLxfC18jpTfC/tIw4
3eI2PgTcPFdyZ5nDzF7hT+vEZ3GMWyXzDzkbLzo2ioHntK9RnpCZTZgeE41ifl6fa+QUZ9E5LmG4
WXIHQh1mwtE2fQXSCAClBkNlYtGVNAzMW7ji0/ol//waJ7MFBnFrN0gg5z47saGHasmXMBuUgIVW
eLs5Ub0N9Nirl2QQ6Zt53tWz7WKXmn6YRcowU3aodbG88GOYtyE2ost2bA3sZ0rrVma2dSpdlgKy
Kus08jUkdr5smTVQIy/efAG4ZEKhGDKwZK1vIni+flRwxdV19kme5itEvMPP957F8NAY3B6KfBk2
aAXegWw/7Uh5YsBRbRPBdlWJ2faHOvm0Z+BmykXkJUzINugzhx99SsXlwrvcyyG75XZa7txy0sPU
4H3Ds1+2hJO+LqJQ6UJsiKOaN4GKji0TVb4nlGLx1hCgD0XLFiRj9XWxWACKlX4qsYnpwdy8dpMj
Q/JvYZgqWbVxch5m0Uxcr9ANNpmn3fBH0zfEX+gbuG78Nm3iumnUgb947PkhRE6Gv273HlmNPw9M
SwbI2r6ZkEU99Z7rz7n8tAY2WbbkH2ljX5NRu+jReAd/74lpvUAIwuichk7ihUU7k0aU6f1o3pZo
8DZ1O7kB3kbXotBG+NsplKXCw2PYuGWCjaTbEAQAdMK51HiNqHm19PJsKtWrgu4M6nH6xWmVPlBH
Hpi28DGZ+SpQVe35kjjJ7JsySjfWsG5RZ/k2GJq9mVz3SV0W5j258oQQfMKRyH0yYhL92uyjYK6L
9Zbz1EKrCdfDF2qKxA62eRW5fmtIDDmqOpujWBe+ijKOvjAKiw6L8k4fcSVHzOcbJkfG4hBYVaXd
dMT9iJmUjUBwicljJuQoudKmL+QHxTxOp+XRWC1vUgUcvagL72nMmJwMVfZhddDukJ4MYKLYUip1
TZ7EUObf8iU5SNNNN17Fjm9F89o4ycdg9K9N3rxm5frdm6W+ceyGQ9lhnbgJ7xsPiM8srZftz32K
wdBTnqn47QsIv/Hce5umbMp95Q7sipg2SBlYJO6gPE2zZHEp3tGTWbV1y1k+DKbIXgYnwntKjQSA
khf9UEe+WhzocCc0+a1I1W+QX1ffsjp6p22cfNhCLmTN9WisJ1BZp1RSn5BybYcZch0i9RrvNIhe
myXup3vX4BAUoybDBmu4w8q+pPllaUdESq525LqyjwlhDrJGeZ+nOLk33FzfCM7vfa9z4EurfLXT
AmRkDZA6m1FbbTWmnQ/akkbrgp6b0wBnLATYIv69SxQVZD4BW5Var+xzk7es2Qw/Y3XmTcwDJ31u
3JoEbcMyEfvUyYqJSZSK9kuTJcmdxOwntBrrHeErTB4Ng6vRa10kGob6OpmmdWqnuqJBV6s3AN5p
5xaY+oIguVagiuSjJVzwIVWVd62WfbpJxfr8hIqNdlQtSqiPGlOQsTa/oxUt9ylQAt0om2XIMOIr
4jgLERW1QaShl3DAqAlIyz7wFT9X6+FUlaxggwvbxcuYm6p5/XktUrfeVm+msGhFtWnV9V6UUbPq
3Fo0LhY24azDwmEbQJAnQmjgAwG3nwCukRa24501dOnXsuAE/3lGyNS+qm1VPCqFIOqqilYanIbW
VU+3HPHrnZI9Md3LfGHD91/P42mhcYVq9NlX+n1l9BcCtb+ZSfZGJ3qSs8KsdqFKIHOQ2qLIva0Y
VH3TpGw4nSNu26cxqCDUdN9KZUp3nM+nqVbleZ4cGpXIbYJShZDCpjvocngU7ZBvdehqALXWdK+P
3CHt2EKqrzjWqShf3WL9mLqKHGhiP2YSrUSfeiRoJh9pzPcnm/SzivlpBKVs2rXA+FkuFFqDuFN+
1KTRc2chJrDc4d9Zjq4dyp8LRY9sdsPA/oKu0Pnd3srIafXgxSeMRjirbEd5GnklDk3xOabws5fU
gQQEHXrz9xWi/WdR9GpZjcQe5z4VvzJK898LxAkrAEhfsRI4znCHiCPoOogS5nCLCNclMAIpcVyk
WJo3Gd5u5cXulBfNqV+FmTDIg5yRm9znzKYp2aTYMEEJC2w6idV5jFEfM4LSNSyrVyBb/Wa5neIb
kfKFbvfRqppTDby6xY/jmCjxs9b234We7bUYr721Dh2y6JN5WwcxOj3acU2Zlg3T1QJuOeYze7mI
OLgNxz6Ma+0+pmyadc1ZwrwaBaeOWKfIKG2XbdvJu9nFDR9dEvcmNjJUjRkkl3TEsn50Z1wOKsIF
yb00wl7R/01m1V8aVHxz4ZBRrzgY5mCc8+cyvKycaqUKKoHNYAjRM25DYAYH1DGfouL05GL9/PsH
6/xlRfGSDrJ7XhZWP9yAP7+kDhWwI/FACYr1m+LhmAf8fZcbw1/06+3yhjz4UAtulTwzd0PkXtdy
Ul840HNvAHXqaAC0hTt3rZnUkRJofcoNxcBsyI8J904Eb3RthXuY0yFoiWM/lHr2yYzw1aiodPqF
vkYYt4mgDt8jg2ADRZEqiGsf5hCE/c686Sal41puKguVQ04R3qrsTgYIMiTLdGYsonZUbTQtP2u6
oamQzuvuE87yT6PC/SRlo+y1kafdFta1WvhJGqnXSWgts2IIZ2j2RBF4MXcyYUbT8Y+bkZ4rHrkY
oGIpIdr8WfIWCaHQx4qDNecuhkw4+Z43K2th164Uv4/eHgETKbeMtH6V9tKFFM/RMRbW8vXn4/uP
DCeeypx//jZk8n/mSbH7Ua5xvu3vf9X6bv4vMyYC9vplnf/FmOhSEvH7o2neu18Rt5+/9E/ETf8H
vj+WDmcHIj2cfKCMfyJu+j9A4Ug7AqzxTIP//Jdti02Ako4Fp4ofJpnpvwBu9j9sDKhp4G04pqSm
/kcuFNpfDgJyK9iNEFRBBYhs+q0fH9wRDwBdTmj1DFRGQ7W8JXLaoUZQi01ujtoRJbhxy2u7/EFz
Y9+nysIlZgisDeKxf7NjqQPCy/6kY/DHxtOzB1vzMvEHuvUfrb//2eL6fzfnFNju79ba8T1/T+X7
nxba+hv/tdAcG9c9MJ3VjhIIVfX+tdAcgrVs7LSxziNz8s+Rd0C7eAoRWM+15P1hhvIvaFc1gKYw
3vuvhNP/BNoF4PmtpADKw08FKifG1qzfn2DcL2Ab1POu9yoNJz1NhSNoj3r6DrOMi29kgcKKLgtC
6VqstR9KTZU988qiHoIFcsHsZ/iAY1OsDthC47BcIcElxgoifwKjDDo0XFbVMpCce7ZYMNdzu02P
qytgcMYse+yH+ZngrCWizq2pBOd2kMzSnbgIMTM6JlGSP8BZNjDd65CF+HbswmBm1jWZfs7sMdtk
EaWJr9cOoOSCxz9kuNgyXvLGg/tdGKZxziKYtHXGBLqtVhAEU5rozkXcNviFHEwLrWbvIRG1Wu2+
HdXc2ydGPr3YrkL6X+J1S+3XUu3zTV5jAuCnOAYMvgmZAO0PG3TQtelHTLNOs1bn07MmXBV2t8wI
GVk0eeD/5qjUi1n7EoMxfDhMF0j6gAL03us20Zu1LmNtAztdT8Ou1ycRakuvvjAZZb7cpnm6p73y
Ppy0rk/oii1sWRxcYjdqlTFe6wyBYUe/uMoT41CSL9LSxnLdsc3xUIhZi+AjJzyc1nDFK9AYo8k5
IS3NXyhxYf5qmIFDrtAQrGHEpnz1JjFodDaRZW4pct2wMRrnvYQPuSZzpd2rjqHHtyhiffol/i13
+ljC5I5mvTGCZPG6r1ptGNQAtk53WTmmuZwHCrzX/83eeTRJbmR5/rvsHTSHBg67h1CIVJWZJcm6
wEoRWmt8+vl5kj2dgYgOWHJOu7ZjNmPVQ3Z5wMXz5+/9hYLQ27axeke2iqG7YGMkO1uQ1qOvNc/7
hKqW2Rjgtl39F9S0kTxWF9A7+6iOD01jRr/3GOWmeytQqF4Yk25tRl+jS4YXGNYjtUKNbNv7YR0e
/K43nq0Gi2cPoNpwa0wGRHYGQExnJTFelvdNtIcM/pcEWaci7i5aCnHRWIK/F9yyFub7iEXccLC1
Q+uaaxraMua/zv0RP6I0ixEfdGnixtJdIe2wjalVOz5Qn32ithHDQB+UrQPQad+E7gS4KurvS/74
pMZieHh7pvH/fKSXdfH/rG11/Ba10Umcl//+v+K8+htyFvSVkOInNrNP/k4nbOM3RFXpInDohP2X
+8nfulaa+E04qBRjv6HDMEOp898NPAdjU+Sn2F3EZP4d8y1R/nzrcGOgv4hJBQ85+8Ur6VWMn51a
VwYntPd5T/tiE0FQ9aLEcW+AGRo+LG63eLD7XvnFA6N9xIovWPMbPDsnrvwFSLUZQOWwpFo+M+Iq
Keqqtveo8ySHmhixNVAM2GuJv2ILwX26OCZ4KhlSjU/DEujMhMSsasXPxGDtM1WtdqKczV2Im97u
1co//XXsXouIns8ocUj2S+jA6gYyYafPptBJRaF1hrEHYice62KihVgVRYB4nmgFyArYnceqypV3
1tiZX/pRFkGu/4RljoiyNBkFXnVkF1Cmls04184rmECYNE6A4vc8HMGoTb4LgLzJPGC2+VYXvnK8
PijmC2fza9GWU6XNgWA93cVKuhqY5VTU5l7kJRjKIoxCcaMYqQ7tE8Ejd++OKoyetlZxMw/dCnql
L0xIlS61q8egVYxP5SyGCVBsat7nvLWRYuAp9i2JWjfYpAViQpuYyh+v/hnbzDKeQd1gsAm3H/E+
yMURkufWFg1C3ov8UrX1ahRZPgqnyEYvMkcN9wcbNuLPGEQ5/o+lkg8HamNo+OoIzrJY8XtKucZ3
J6mS/jCRFbXHLAYWu7Uq13ofwGr5SkXWtJ5bM0yzT0YyUkBwzamKj06nWH8E5uRTO0jdsPuUGFPq
GUU89wcnTxB7US26eRvRZv0XewijfA9pyy3f+V2qfQgw6G62U2THn2ZrBh7pGimyCBYSo0gD1/hv
7HPN775ZVaz+0ANTgI7KBh3HkWikNTG6Vr+dDQHIshK9SitK7e0Hp5vB3Zg20047CZoJfWz47vRW
Up67GZsCVnWslMWO8qFS7fp27MDGQEgDilOA1ty1KCrc5PWMvbGVZTrNJdvMDmgV1OrO6KZ5oBDf
me+cMBo/Bjww3I2azbO7GSEo34NbjeptjcrkjywdzWRLVbOWMEvV2M1wYTwRJb6KleCMDZ/FQUFj
LS1/KWSUH2bw0MCjIXrwpG6y7E8gTAhUBLA3I+gqSf+U1/33Io6gdaYx+O1NjUoqZR9nBH7Y+vTI
FECHwL97e48qR/SctnZ4D53M/b0O+vDXgOSSBFEKJNdtZ9Z/T3VkySCmtp5NEneXof/e38WKawAQ
VtInuK64oEaNZtzmnWsj3DTq2sM4ug6Z1Ky6zz0N63pnRaNFG2AMNPCyRZTtCs2G1IzqFPBXrEph
tjvG8G5UaehujWzM1Z0LA0YmB0r4uUz68LlMk1TZR0bpdkckASi1ok4Q0CJyQAJmKLwlmDpEIPNv
uy4EOoHGg5Hfjkbsz/duMsbZrtQy9z3aMbQHpNhKvC2aZPaasVb6LVhTE9C8n+uAvjtlhsSKUGFx
xFEk+G70k2UAyEzBuGt+6VjIWbfGBimi+EdpA/xDT2QW2b6kwFuACqaN8UiDtfW3qDnkAIdGGPex
kbdYqWfI107dVPzhADP+EbRFZG4Qj/GfAVBCbktiG0yzWQafqs5mj1PWb37ZyJU9uZEwBEYlTfw8
RWob7LFrT+udFmUALx1TMT8bisi+1tqY/+nSbHE2bpX2X5vZ8b9Dc8UoK3RVysvmkCOk0xhJJo4Q
rk3/EYrzJKACCnSZBFpXsNZSeLwbYnnqbIUYh2BTF1BBaMvE7hNIxrDdaX2ufqEBqGNSl3cQmYOM
9iW0vVx7J9oYBKzltCostG5q+XOlCGBZGnhWuPIgP1AcQdZkpw1UHEAauvMflWJRvka4MP8GKn/k
kRK2BbDlrBstApmi6YcCARtEC1CQ0HZIrQBg9rt6UqFqIBxJRjunwSPOAHFDnzOjLG055ZB5HQB9
MMkD0j5bW+Mi8uZyhKzdcnbI7lXMXjaumoeEARFpBJfeGb+hQAWULinsUuzFCOl329o6jwFu7QCO
VVyjnDP2gwhvQQEk5hbzT9QohsTJv6H6lj3N7N4QF/JQo5JaF/OjNSm5Cgms93+gsBYbB45b90ca
KOJjpZipz4kAt7QZ4R7Fm1poA4X2uFSDHe/h2tnyINLtnVvXibsbqMh9zAq6U8ccSny9yy0q57dD
17Izx6S2PnUAnehciBwjWt9qEnXlVlviPSjcqKiSYkpv8aYloT+9zZ2CCNTlMM6VqjOf0+a5UH3z
Nqa7+N6AGL/yZrg0mg6Sixc8CRlZ4eloczHMhUVfbB+lhfI0aBkowEFxDr2eGg9h3P5aubKX6BI8
RlxiLo8GNLVJVRbj1TUsIkKIgYBY0D2HDhieDZxle6QM787dxoxzHRffENDiPgbXkH/S0EDE+Yma
arxvXUgeu8qwYAS1VWM8iC5vJOtLR+5ToXE8POiQRa1dhb7iBDgiiFDc5OazV5BU6vl3CIvGBze6
TlbsSAOD1+gj1XK6qEVzE4gp+nNbo6EOh4JJDzZ25Ils3ZErjRrFasn0GlXR0MCeNcU8VETrv7WH
/3/l65XhhMvO/c/PIa/79vMXTeWS/fgrb7EHufn5v/+X/O/8q8aKxLvgXGE8wNvjL+jiv2qs6m9I
72su5jtIMf9VFfv7UaRav5lIwCHpTKfJlP+1fz+KzN9oSoJO4hUlcHXHiO4NqMblMeTBZfCOlg5j
DMSD4XQ7WVwW7qT3cAQzIn8Nar8ggUCZp8GVAbb8q7m58GA415pnOBPnJhQOeQqaLy4Jr95gtZH7
RZZoLVw0w0J9hCbXnhLg8DWAO3g7D03FwwxqBN3ywA5/Ft1UYudT6+oNVKNWbCw1Eshr2J32R62l
6THKfeV9X1QTiZ460SLBZEaWvEzoAjGf7JkTpDP46uKQ+hXA8aiKbucpyMFkatrH0MQeeDuiMBzR
xmk3IzTYaZohxHCFtiD2TbvCMngi2cqgqSIy5ffJ8xCGTsKl0cfP16fHWB5uuRq4iIBvRYyfRVk8
qBT8oNR8ltMDi/ZrXmclkg6Wqe4tBTkjrYJNi7Bcb4NpzpWv/Em63hkp2hJK3rrNJolDkWzmmCmw
pQoSiZNs5zQF2DD6NFs3iaJm26ZRPXG/4u1hmRXSrlEMq3gDpU7dq4Wl/kRDN44PXYcU1VDF001a
xbBY2tw6jqI1sWizYudORE15HCZduS96inuzPfM32YOW5hskJYNnHY+d32NaorTFRL3y8pRuqScP
XGYK83BKw/IVpqvLjt0812lJ5wKAm5Sl7HupbeMELZbbgeNgCazG5b1ZNYqnIpBMykKtrwv2LT4g
MifX7nJ1HD+0g6DyObF5+gb1aZGIzwoMTy9rxnR/fWnP4Jz8YB6q8klOFdxUX6zzXu18oFNDmWgp
ZOwcz3N+tH/sR/f3CFLmhj4o7Dopl6GPItzl0dweMrQXvBQk+18lrP8I/11WBl5+h8Pk4QrOTnMX
W6xNzZnUJmh3M6qt6BH5+jZHrmJtfeRf87pO99cwsnnEGcYsbXFNxYhROGkSS5fmQBbO63EH8ELd
pYHRbJtWH49UFqy9rF3gjxn4t0kTY3hSWMFWTf01Y8IXgPHpz8HgzAWAjDA2IpJi8XPMzM9tDSkx
2A0Tvo5FWt6gi6ChZmJSCvLDIXsWuo8ISJ615bdYm2+l4tddl9T5o621ng79Nj/E/O0wRPscETOS
3n4lJVrWMlwVWDGFUan9bpu2tigqjG1la7XPtT0PlkbrNHqY1fy2tQZx2zmPLejbvzblm67vx/JX
/qGtf/1qH76Vy6bn657n//m/t3klmQT/+Qq/675/e315y3/7X/VMTFjAxv1t7HRyeTvGbxxjqmsa
mP7TvpWm/wZxhmPOIaCD+bKQ/+pbufROqVW53LnYCL7t7l4eZXDhMqPFXMMFtsCOOb27C7RlkqZt
exSlnenAJRkgXbHqZ2wuTrIcxWVj6vwfQaq+ODqlwnNpQMzWU0qglmNVJFtNDREGUPBCfDXvF9KD
taEWsSmOXVjhSFd4/KIfZqu6O99BYCyoE7GCMVleH3wUFBMHJA9vAZd86nTqHGdIDRKAzkMhPtip
hancZz3ZB5rZYen1rltyCSAXDAqo+WNwa50d9N877MKXXlg6fBXI+ojCdCOXS6dyzt0UZQrPov9F
u9AFDenrxUoUvjCfJt1z6SfBx6IlePqVTRk2iKVUnaeWinI3x+Q+AbhBmNiTtRK7Ln2QodnsQ0Tc
MAZdPK/UIXOUGc9uKi9Imts6wjJ+6OqbN08bNuhsRhBeGJmcUXD0rgxob7aeJnz3MTVa+wOZd/72
byEjpift0pAQtDNOp62zESNAFLP1SlT/7zC0pY7jNuPKKDKzfn0lsQVZF9uUgR7ikiMX71VCAMbd
QV+XuyXQcvwYVNR0ywrVlbRN0RhxUXzs7NBFzkgEKyNfWCsoQBgh0nPHdn3ZCBGxYmdtjg1C101Q
dQujRPvKmt58mKFVazKbdfmxKNeffp+Nbim9YK30ch/D34Jy2L06RhaIwble6Xac73MeuYQpQ+II
qMsvhvIpSgO5HEuvUjP7dtY6+yYrrPpdZZv5zfUdeGkonmM4J6DUS/NhsWpt3oeobKJbx6PO3uUN
NV76wvEBpojy5mXiifRqKPl0e7VB9GqcjDZLGapt9COeRebdiMzKygedb4bTURaXCP2uriwhaXu4
fOFiqxrqA8KtyUpt6eK0qZgrQh+H2mMsIhHlTCQnkZr27DmYjmaIUKYLan8XiyxaCXoXP+jfQy0j
Ec3v1gdKXHj+ZDs3PP1mhFu1X/9gG7waZHEpWp1eIQbpFl6JBK0X+lLpc1BQqmz6diXmLV/o4LLI
1Hmbk8AKgxrW6TaguOAjleVABieL9njimMeIvgqNiewH0TBdWamL0+dSkSB3N+jm66fDhVgVxK1j
F15qRxBoW6RwUcJP3rxI0NqwHzRJoAwZg05HqXopuZLBJknC9nM39qh6oyJ1eOMiyaIz94VtOWxb
rurTQYo21iKQtKnXOn0PASVsf+phWx38sraylVU6m7aXsbBQoDJD83uJSea28qn1MlbZW+M34Jc9
BQI0VVaGOcPEcZtTuzTw+TI1ijbG4rgWpuqgTtymnnCS8J1iudF9PjXDfkjM7H6u8+5RtTDFUPSh
uq/SRHtMgG18QdoXGXFA99DpIKY92OjlknCM8R03QPMh16dyxfD2bNfK38mkc9HoYAhfuHavgpev
dZEJkCD1uqBzv9atb75TraLyoOnYoP0Rb7m+1hfmnxIbGDPKu3SjlwHG0KI+bwI79WDzf54Eriup
QPLo7YM4cIkZiQq5sXRKTGAnmomosCTx0/pgw83f+2bfrUzdy3V1khnA+uTKpPYH1AU4xSLwp1Wn
C6VTEq9hmb6VaYhxAN2nXNvkaGhs6IWU0N8HBBmgzI2/63rogtyyxEciuUbVrik/OGqg3Q9TZd9n
OhMBvQv80Sbrm3kPDK44DGWhwtUa+/L5rVMkkdu0WalnSuDm4n7U9GkuuEQSL0knwNEdHLxamZyV
k32WO+my288qUD0FjL+88NGoEZ2DXoTn16X/x1TG6rYYUDydekxnsLip0WKeftlz2H64/nkvudHp
2jCySSrN2gBBWuaGegnszLHa2IM8GEOhGmP9gzlP5reirKcIJQyoARjd6mi+Y46F3W45oZpQNkkw
35eOy7HzYTB+RcKp+hqEyHejitwIOm3Xf+f58fu7ogxTggfo0u26MzN1GIMoQW8rxYAojb+iHQJ5
q82m7TTr3cpwl9ZDQihJ9oBRUuY6jbQprQ+3RsPPSzrqSVluoqInnx5b1O98JIZK42uXJJZX4mDz
6fqXnh98CSuVqRi5Oujd5X2l1fHUhNhbjD66HiiyWVvNYP9dH+XlaC/WnWcHvnxk64hJvcTlV/Es
B1EItyQFIhnTSgLyiRCP1Wfj+6YZjVs7qvXbaVLDT3MY+ttiDgwEDnuUMXv6wzcaPoBvvaZ1DoB8
00GXJoIv77aomFW1KK3IazKRsPmVAUIQNczrn31hcsEpCs2kVsF1rWmn61oDVpi71Iy8LlTGPc4e
5V6NIdj9z0ZZLCFyBBMGxIwyTBjfJNznGy1PlJWYcenocnJBRFFddwngi9DkIwMkdV1Cb+qzR6zC
9A/QSXGcMENT2iTZVddsy2qiL1EqVvQxLUS3NQqtCA9ObImbCKPNnD+62k+NQ/VnOWIJ9OYLhuCC
qICsG5F8OYv5BjegqMAgQi/uhumYzc78BKYo3l+fb/mhy71M05WtLLH/TMfpqkLmUlGrnCPQb9lw
i95MtVHcDvliTetXllamI8uhALpBp0dvguCwGCocUuidThvCmR/+HGMbWzUIicBTPpUlxuaO9v36
p52V2QXVAUoqdLLwa0cUZBGJQkft53rMQ0/BMMvLuojifuRT7q54wj8i4T94Sm21d2MM23E2A/Rl
Cj18YinNL9d/yvksc3I4OBo6yGAfpbnt6+ebqhViot8SkhGm80eLptYudMYWzykrWwkG59H+dKhl
UjjrbRj3DKWRVh9sN0uOpgpzc0SV7N7qKuN/OJ68Dl4FQ9VoeoE+auiJKU8OVlHqP6MEQpghgJbj
da2vHF35OjzdRayqzO2glaABQ9X0ZDyYl3XrYkft6aGvHgGi40cBxw95U3/q1QcFM6DtYOO36Pst
okCxr/55fS0vbSum2HBk88ax4Byc/oIQimzVqOzjoNKq53rois+wz6Nt5/v63cAq7ys7S710MpJb
N0CAt0MkNtmU/cpr/dKmwigZ2MRLfcpavKPDsbDdIK1Db8RFZVNz7LZd39WbwMKw6/o3XxzKoMIh
ZKGUgtvpJ/tjX+NSF4RejSrUdp6Qu8XeyYHqVU4rUeLS/qXbIyGcnBcKiKdDgQganS61A68SIYTK
cByQbTV9bJwiBaR+Gq/sp/NrjZIrjyjA/IQmboTT8ZIenHwlpdSTOSzuANepf6KIna9Upc5jH6OQ
M1BlBuyuSUf416ekGuOybSoRYPDo91/KFCG/LtDVg2b3IYge19nB11wr+V78NHYoyQE2OFQxTwcN
qDWSauaBl+qi/ABgaXgOVX1YCQAX0iFJvxVcxSCFLORSTodRoG+PqRIH3pwa2XMCOPVHQFi4nWLd
f6eh7XwLQwTP0xzLJqzo8m1PQ/qJji7N4yKfV/aPKgPAMkBYpHW0zalSUZk7/TlhNRNAYjq3FCOL
x4QM7nMezpDYEcLdunGivxdObtYb0ADVryLGlUFkk3HE2BSlay0IbvQ8Qab8+gG6tBSWjnaOVFuS
9dbTH5UJdVAipQo8aJj6LyHyfosY8pCuDHOGCOLK0wlJFpByXr5cN6fjTIM+NVYbBmj+2db3QqKP
0xrLUrTvzLsStbubya2xPwmwQSjBOzzP6GWuZYqXfwWoBR0bapo0y9I8e8HtfFtRDvoUz7/jc2Vs
4yKHYh6mgMJBsVECRouxRez9HQRtiDTYUP7+5hmn5KAC8ZJQL2P5cO5tQlZpOAoq13byrDjC3Dtu
Uq9s/gvRigYeoRUmAR/7QiZ+dfvJYxda+aBADWpRsxubhyjMDjnin8Qv98P1T7o0GMcLapqQV+AS
aK5HpT4nfascxjjpDjxJ7T35hPlk4kV6R9RP3l8f78KmJfF0QZbZBvyrF6Lcq4/DX8Mxu7Tj43R8
s5CfGLYK+Ns3ghDYslBOqRMYcg4pE5xu2S4fSJwAYx7sDiGEEpOpQ+xjeHL9Wy4EYEbh+WvxPzDJ
F20BmhzhDN1COeAMHj8Fk5Pt3UaefZwuth2WIXd10UQrnyZ/+iIUnQy6iIxBOtVdCy8QnZHZeGjL
ob2r2sn1+qYwvtv6gGYiABXPxx/9cP1zLywdepcamTaICxck5+mkJjlo3D7CxdsNQsMTPVF/hjPr
XR/lQlrAZgQ6xVeygrr85682SJRY+CfXo3tA2T3djvUcgNpwtU0RqWtcrwsfxD1GBRcNADgey9dQ
79dqijeMewjD3vnkDNV8V5ftsJJSnUGJ2IyklSa5unwL8cfTL9LaQtTAidyDVevjAUh7mO1VPy4w
oRzFD0zA8gOmTdFPQE/pvB3NHvcuo1PfabNIPNtK+t3EnfvUdDqG1SrqNxhqEQi3TT+XDyFG4bup
64b768twhmiRvxrkF6owkLR5yWmnv1rwqPFtH7M9E1mad4ilNr43qzp+CNhkd1l2jJUOISCqmdP7
KJ2ReXVFGP1IlCJ5ryE19hRONjy9VkWwaZOy5CDLjELPtzjNd8HT9V97YdPI1BmOF9czOeVia1Z4
vluK2jkIckJ3cksX+w/UmfY20OeV63BlqGXbUWD9bdXt6BycBgcUrgk0T7RxeKiwd1hZg7WhFkd9
6gfft7H/PoSJ03zMk1ocbXon9xWK/v/kq3SaqZCkZSdo8QLqiiSIXbrDh07UdbfTsZHutujpu+99
B++s66t14dzhEUVPmoYql+my6qNQ8cHgtXYOrdnOWyV05r07wAL5J6PAhrPknY3O4ekGThl+imv2
BJV7PETyRkHRLF+DmV/KS6Th1X8Ps9h6iWPOYkwr5wDlpfpcjRVtb18x7tVS/Bm3gfoN2FdHTSAy
t6Kzsm5jAa1/e2RGSEHQ7SJwog4uL/lXMXOwU9U3RMP2rzM8H019gis8mNt/MKFA7Sx6RAbbZDGh
UJESPElKdr4aqR7/KWRWs+D4T0ah3gp32aH+vtj0aASCgc1y50CR/E/85rEZgwm/0gK5eLJ4aMsO
CA+1F5zsqwnrKOLw3mS7R1VnvAtDJf0MNwBPHMSMVpKEtaEW31PUmVMHFoe4StrsTiXL9loD0l48
lmt0yUtDgVOQlydPJ87W6TbQLOycAP3AcRBBcZzauLmFtx/tMFe2/8ERpjtBHiBlOBDvPB0K4yGX
2iZHuBDCIoMr6j1Zh7ZyhC8kWMDQ0SZFH1Tq7y6iEkrrbZL3Mcs09OYtnpHRbQpa7YgCrI4sjYPA
WB6WX65vwIuDkuEDa0KjE6DO6af1narkfWLZqGAN5V52wPYuFr53RdvOj5SNW1oNerQS6uVfusjq
EMe0Qe1BdwXHvzhbJWrlvYM/z6GME+tdNgz6QXNw6zJx8HmwQ+zdrn/khRCM6oos71Pd53Un//mr
A9An5lyKlrPcFnW+g/FR7ExIim9fP+rgcHdBDwIuWJ5lHEvEJHpGQdKi3w+BcHY5b4qdWlb5tk7a
6lPldmsX9KXaAf0aKs/QsKnALPdmXGRl3TPTBxIGdMErRWuetSDCRhOnZuePLiVGGqWePwVNaR3K
SHbUBpC9d3kSaDcKecvKNFw4l4DJBFhjiSqDHX462broDIyldPvgFn60g4iA94XwqwNGD/9kXU1o
D1TwAGBT8TodygCkWSdA/w8lCmrP/YBfrhH0zkpKe2n3oFZGgg5BhBRaHqFXu8dSikE0BKBDa7NH
OwFNMuqa8O33DdQUykwkdJQkl03YAMJt7MeMUtpUfGO7+zbXfe69/SBAd8JekKI+zuWLtUnsHomP
TLUPUYN2ij6lKC6bxpuhVnIxNIBjIFHkG3oxYfhgaBEyo/ZBh4y3dTVcCVEK6FaW5dI+A40CA8DA
V5e+9emy6KqS1lbY2Ah5TM4R9pZ66+M0/qy7q/yIS0PxBgQcJLt3HPHToeYgT/VhwjqqtnNrZ+EV
vUfpuzvkoTBWVujSUA4yDbhHAPhgI5wOlSDLb89jYB9ALJS7OW2zY6na2S5QEO+9vhkuleFpI5HN
0fUEZ7MsFKtqDM4amMdBrc2bKFGSjVagVhqEv9uK1DYJbJR08GrAQ4OY0Whfh7b6fv03XPxcUCZs
FKlZtEQu+UPk45eEFbxGtDoUyBtus8TI93XlromZy9R0cenIHAghfJsQjW7S6cyao4Ooi5isQ1Nq
mCwVmLyWgRZuCxSbH8xIQwpvyKt9jbvTs1M1wT+4g7hfTZceIdfDS2b9KooEbpsoHD3rgAWXAUcl
b7c9sXIl+J6vKUp6UqNCXqtoK2qLBL1Q3BxJvMo6KIWL6UaOjdWmoRvwU1Er7c6cIdCXjW/t6yIu
PqGg2x+ivGuejHhGcu762p7FTX4KQROoDOglmneLW3euVG1Mxg7/PfSK7tDrT2+tXny5Poh2toOo
rkHyoE7J811qkZwu61COCnQS3zgYFvy2/Vx1aoW0awb8UvTdiICCOv2Egk02hVkMVLgSHum7yZ1L
e4PLrDRlMiJ13LWDlHroWwzIvd5s8j+LwU6QhxhtbtXaL/s70aUV3kSTiujnWGvik91IW8MegzCY
7xCO8o0CSmUlzMlg+XrbIuJCS0Be8VLuCyjQ6fchHDGUGG32nu1UxUPDa2Gb42xosFtn2Ok9aYWI
NeXX9WldzurLqBSJIPmAd6FVdzpqaQYIIKmQIawaIZAY9/idBXcX6eem2V8fSv5Viw8kCnEZUdV/
uTZOh4Jx4ZsOdx1YEMRYe0MLn+bZsLcIIShPYWkIZK8N51uLz84KbWE5tVRFyZle9Phl7Fmi/9B4
Dk0tn3vwAcb0J3XZn7Moy12GMeIxsZzgOM7N+O361y4n9mVMKs+kiHJge3E+Q9z5aq1nOTHMw7wZ
y+gN/k1ICNjjtBLf5c5/PbFU4AysauiWq4Bd7SVHznRiJdARMvB8rtEDJrAlVqsYjlEXgOFo5e7K
dC4DrByPUj5bFYVDSQs/XUgtKqas77vKG3O98RAin29wmscJDZeeca+GA0Q9Qv3NyL19R4s9NFY+
eBlwXn4AD0FNyi/K7vLpD6jcOHWwI608ZO1xnTG54PBCGrEzv76G5/uG24PGhEP2ITvYi8PhdCov
DSx3PNeJgnxb5lr/Y8QjFMpBkUc3jtrpuwwcqXd92POtw7DU3SUbimt7ybIxfAR7LFoyHqKgX1PH
ibHwqj7Oqj3vrg90YR4pF0G4okT2IhB2Oo966QxKpU6Fh3qDeSMFITdToEzH66Nc+ByUm2TZleuf
p8viUT0Hg7DKvkaz3hLDlwFt3hty73wnciVZe5OcfxG0MilxhmAiyoiu/C2vLl9E82p8buPcCxWk
Wwy7UTcUY9KVeTs/cGD2cNrgxUF+ccanESg2RRQRMq8Kunjnqq2xpbnmDYYabBsFe5jrE3jpo3j5
UPHj3Ucuv9juY1yXSc5Lz1MKRPABDQWHNBnXoMAXPoqHK54/ri4FfZcEAKYunrPQLLzOSr5gdaBv
48Q4Nm0W4wiAbf2bv4lFNlRDk9AyCF2nC4UigG2SmRVePUrB4LaYDoMr3gqrlQ8sXaJdyQTZEI6c
2VfbwfAVs1crtfCqMjXuB9z5PuuFqFbW53yDMwoVAYRAIIwRg09HSad8qtPWgGowC/8AA4oyvdob
3pjpzUpEurAVQFECdSP8Up9aplqxgHieoDjv9WXdbQT4P/r03Xx4++KwuwGwaABZrGUqolDIRiYz
haYxDOoWP+AWwoGy1ni7tOEcnnR0ZwFjAlI6nTYXWTMbc8fcG5LK+T2csOXpJhc/ObfHtNCu/JUE
69LcvfDSuDWozy+xqGmnZkmlzTnmBXStHFsJt1mo/IPDykYA28Gepoz4ksa+2nJo5g9aPqSYaoAt
Qh4/BbdvFfbbtxwNIQgTEAUkPX6x5aBqI+cY6YUXDn125JGR7WemDcApogzXN8NZK4BDxMPRpuwC
+pFqwiKmlmkbSePEwqNC227QmAKkrH+hV/u9DtM/s7S/C7v8QzG5d2VUr7SFL6yZvDpA7DK4JGSe
7pGh9tOB4kKBeVMwbWO1L0Gc5mufeOEA89eDTgbdCbHQWgRYjbDY+EbBKEUDILglwMZN+hw59VrY
O0+dKP5ju8Z7CeF0CMin3+POlaVAhig8uJpojVYILDiN3nk+UlZ4JgTatgDfcQT2GbyvUqNZuYov
TSc9fbodkDShaMt//mpzQum1y6qLCs8u3GlbK5p5oBnaruyYCwebDgRXMJAIlKiX9xVKpJkwsVpE
QNVsnuJZAeQdzUbFSybRM5RzsSG8vkfPEzV0lygxQ5eE9sUz6vS7EjXLlZ447KXNVN3xPuT1FxTG
Q63GMzYQsIU3AAyqeiUaXzwaLsGLsI/aDLjZ03HNMWhyxQ8JYeNMc6qLlE9BnSe3iHIZP8YCBWT0
1/SnNsrrW41M8XMHymflR1z4dhOUHNcBySL9R7kar9Y0MrJB7YSbeWrrKrfxGKcPBgY3m8ZEf62I
tf4BRMBbMQbEBDB68nYQlP1gL58OCuG9rYeSDKgGOXacEiw2bCVo375dkakm9ZYqFJJAcjpKRLR2
zEzLPIFSzfMclu1OobKwv7555D1z+nzCMY5Gqtyrch3PXmo2wnQp4mhYxESPmMdpj/BV893YtIiq
lXAu4ypUNkXVBbvrI1+IOxjF8bZgA/EuXmJF26zTYr2uMi8rtWqDmYuxSfSpOKCvPKy82c6wfnLF
KDgj/G1LG47lV/L/BTw0lBmS1dYPtczvTaV9aCN3F6f1k9b2R2vIkMTsnJtqqnaJEu8rPTjWZfHl
+jdfCEGUpcmZKUSCbViWv7W8CvKWS8vrOqm2nGEh3ybJvLJzLswsHGCKq/IlBfx5EWcTE8kfXHtS
Txms+ugPRNJ86L8oSjatrOGFYMeE8up4EZ3iLXW6R9spVfIkB8SMTiM+EHbn7ECxbKZoPGT5m1vi
rKIk0rFZSTDIYxZvKR2ho64t7cSLamwu0iqv/zD6YX53fY0uhBT5iIK4wqXrUgg//abMDoZIV5PE
MxGL/BqOWrOf5r7eFGPs3qZVr97GfYC1+PVRX26fxUGUOboDdIKjSMJxOiwK4DFuoHrsAUktho3S
JamXwdg52qnVenEcDHs/m7TnWc3UHZwEWs5KnR6GxqBXazrpNsBZxTP9yl7JQs56b0w7txk9X/ny
lq2O0182KSmXdkh+VehFv4kV38byKQ+A/rj3jhG/8/0oOmgieLTD7D7Oh3eZFM3Cvern9Sm6cHjA
fFAnJMEkcV5iruI6N3qzgp+mWK1622Fbfpimrl8JiBdHAXhLa489wHV6+rWUGpEdzpXYM6qhARFt
1bd+a/64/ikXTiiERrnUoKGlWMzpIE2eOqUxWbHng7bDVzyct24DR6pzu5WRLpxQWjpsZLqUHJ4l
6Fofgd/O8RR7Fkp/2yAixDW4BAQbkv/5y4yy/ko2clabZ7tAl1KBYEhEIV+5/LYhSfsI1pszR8Gt
qY95sckCJfqAkrzple6Y7pQxqndN6iA/OE3hXY3i6RbLrGxl515aSlRzJJ8Y8SyKZae/RCZLo+pn
saeKvpaWespWAVy5Atm/tJZU5h3QrzTeweqcjuLYYZCGhYhh3hbBocv6CvNTPOwmIxcroen8g14K
uFQOEPKjBLkIgGIKjcH2s8yDg6XcGP74vRkMcbOyN+Xz6TQSMQpql/Jiprm9/KC88nUXZ+LMK3MU
PrbDVEYVpp8gA/fwzPxmmw9F6++TEN8hhK3KptpwpWqPElEPRtYf5u+Uf9N+24Ac16gJ0RDbhcZY
P4smQSIwCYvyu1nYwc8khFIM1j/z27vZarpp55KuWlskTdWfY6tHH4esHm+mIpv2vdDqxyQeaswX
Vb0xDjQ18swb7GkO4EfhjnaU3lKfRdsMhdeYEz7FxLLd5Kv610oHcIIigY40r1WJb5E/pL+UyRDT
zm4HXB6c2hXfw0qZ1H2bdv7RUMwZez3kXmfktm3Qm5qBUaWR13a0EnAu5NHMN08vQoGE4i4LrRM+
9nGr6TDE43L+0teu9QfaefgTqEr9XGah+qBmhoOkYK3d2rnwd6qTvLUh+1+cnVlz3TiW579KRj43
q7kvE139QN5FuyVbdqbzhSHLMgnuC8Dt08+P7pqZvEvojushMyLLJUMAgYODc/4LmSy/A3VDoHsk
08dvCJ6ghTlnDleOi3HiZA5LODUIzEnbu/RcObeJ141FQ4sBEZU7PC9qzJXeB6gemK2bbus5xsrR
/zceewGFevrmiBtAAjOPRgkay6naoCv2aR5bV045Dg8F1LoLZ//cXMgnodWuikw06Q/nYidYAXjL
CImrqZ/1AT5FjFPmhez1NMAgHPO3QY6mkpqzSPOZQXKR0ebM/HzfCDeN6J1fIjmdHYqHJB0jqrsn
/MMqWVTtdUOxHxId/za3jXcxgNVQTbO8MKvTi4lZgdb5WdOlSXEUNhfQOrPuFnygrqlu+kaa8Gmx
vY0K1aHSXFTTJdLLaWLHiNzpFHTWJ9Vx+pjFnQi6jBGdtrdwbQBM6cyjt+l8PNpWcZbdkFm/Xqti
UOqvK+8JuMtxWpfnGbVMTHj37iDGm6HGLs2DoMEljLD/+4H7zGaEYMKG5z1Hh/iYTeNP47BUVZDv
Z1GO90Vpui9562m/XoWlC702wWibUri0ji4hry/BB3YWwzjm+GD2df9VVkl54RY687E4UWQRvC2g
Th7DkVC0J/+HSrLP6iKJ0qY1rluhG1MErdq4HwfhbobO8y9A9s6OujrT8GgC2H+c+8OKVO7czvk+
gZ22a22rjQw5ZQ9unOu7OrGzL+4qsfnr34050gDC54Oy5lE503VhdlOYyveyMYYrEcg4xJXpVwXK
iPCoP9P+Jd9cmR5HUYSltI2+lvl+XNrkbmpiPFJrZ6gvRMT12B4lDwfDrJv0bwWZWaauPSG+t3ek
n1275LleOMnyFV2ZfBfg+L0vsgCiw1ym/o0lkZJ/fzHPfEF86WgDA8zj/XuM/eorc47TNs72S2XL
hwGRr2iykzaaBmVuht7urrWyTL68P+iZJxJdRGqnVIRQEyOhP5w11lZl1rQtWhbOINotF03wIJrO
26Vxb/0Yfb97HTrduyWtGkJTz6arVNPMvQvL8V4v8/jCjjoTxmkCAo5xfZts/Bj5XxI7zUlrsj3U
9jGCc1lssdHSN21qpRfO6ZmggybhqmzC5gWiexQNSh8Dq2LiUUZWIcMsbTFrz9SlHOnchFbDQXru
FBkAEB6ury30To9hXu7jPIXRvSzNrtIz/95yxkudwLMTWhu25L88Xo6fZl6tx0brMFTaBn8lrl/d
6CK9RPg6t0sBRkAo5g4Eq3V0GNWUQnrxzWxv+fh/ZlM7bZtqTu7sdNaiNHHdayCfl15m52ZGlZiM
izI8neijZCWLy1oFLBviAvEYGr45fpyQwf78/lk4c6/TDuSS/Vkkxdbp8FMhbRbbZsmD03PE+AEl
3+6xymL0TVQVyEjGlnMh4pybVgCTlW4avGnQhEcDzm0jB/yF95lR+3sHz/UdUvyXlAnPZem8JBE3
Y+lA4x5XHwosNQY7H7J9UAzjjZ6O0/VYGuLOalT+mCRQtklkimsQ5eIF91dnl6TlcsnF+Mw5YGnR
WEMhizLIsdAahhagnZeEOOMv9pdAwwKm1RGu6OLhEp3izLJy2BwaNkzaZqseLqsa1Tj55Sz2Va1X
L5jLsDvxXt+8v1vOjUI2RvPMgvN+4kyQ4SNd4Y6OWIxm/NWWADOtFqWC9wc5t2pAPVZaEhcDpcrD
qVBZps5RpWI/5YkWUdYbkK/GFLE0LXlhPmeHIt9zkaFfbTHWcvvfrr9ywVOla7x0b6Ta1zaZ4o0Y
zUec6uPo35gT254hEKqj0nI4ELdfM8wewjS1h/x1Pff61powGjHiX+aFkDlA3flZeqMffqLHYqO4
grCCiQaO3VL/64Cw2quZxPsTOpM4IP9FudWj777CVw8nlHXOUJpA/vb0AZGNgD0Ri52HW3y/5ZtO
23F2vTmKAcAs4VhA8uAxrjkXOEQnwYu3D5WPtbOzcmKP36YrhFQmPecLEc36gxgwkBkA7+LDgwJd
WVbxhUr9yfZfxwNsv5ZWVw7WUUgOpNEheVVl+8Hzyl2gjyr0bZlc2P9nRqEfwFD0ySihr0aqf9+U
touqLg9usTeC8bXV1LDRjS6+kHj9ZPgdZH6kqdT8eBdQZwR9dLT19amjhCxasdeoJTT0AHowIRpy
d0XaWx99EeQP7pjF2Nh02t7LDCXCsjPLe89EZjDpe8yTAmPAFKDHC65oUX3FWmfa4oM97wpH0zad
SJ0obdWiRZ7Vzo/aLNwLidzJ8V3nEKxlGLI4BJCPVqpEWbIzsTrY26ns+w02dDZZsu8WIpxIaDfv
b3lzXZLDJYOqzIGiJe7RND5mtdjCzrNEG1FmMU00HhJs0rZ+TIn0Rqd2Et/03gq6LboJakE8td87
XCgegnqsUa6Zay30Y8O/gbRdfU9dS9vXszmVYZ849b2ovOEhze1kq1Qs7utl9EC14hw7IB4YVdZi
X2M/7u+rQe+uytG2rttYewFVfYlPf7r3mCLSDj/tekDVHB1rYeiVATICMae6cB5mFPvD3G7EhXP0
k3V0vJLoYoMF8SBkwJk83OJuZiVGkal0H5siCNVi7vTG/JhisVvHwZdembe2Fz+ixFeEdmnveBVj
1l4MYVx1UVrNj1M1PMcDnY1RH/WwG7tdWygrnJHrqa3pQunjdE3WitTKTSHBRK7x6KTA/g40m2bj
zq6GGTPd2i7bEKaFdmF/nUYzxlkfAABIYHcepyxJjmQGAgb+Dqsx6xPWedW3mrJ/Sa++KD8uVHEv
DHhuYiutg+YmaDD+OfwKee9NneJq2MXBoF0HGe8ua0qLX034wM2taIeVW7d2j4+2lBMIWIk0O6A4
dOO1rbCeWZX2/p25gBUhQV+rAceccNeq5dKUzCWTc3qf6JjMNGUuLjyfTgMOSRZ44vXZSMZ9TExM
fbMe8hFmiGybduO2+J759VsFQOXCdM7shTWbA6CHyBnlyqMDIi0M5tLed3dVksy3I5ZTET5ivD0G
Z/zczu6lc39+PO6aFX8IAvzoZhO2I8uWLAtPkkL+NSqENt0SESiJ8OYW52PnQuQ+s/VWIh6AVO5t
OOhHZ2rJK2mg6+XufFOat3HqZFtqRtPu/Yh99nORCoEThbyGdPjhBoe8HyBfts7KAj2Ugkm56q0Z
46HZvUSoP7eA3EUEzhXpBlzpcChr9pEetBYoLlR/b5altT4M2DKPy53TZc2FbXi6eqt8IDJAdNYJ
osfILCmcurZiYe06c3bDtMPqR46adSHFO129tQ1HS5ViKJfdz+vwb8lxnTnLxDDmzm+Db4ubY95N
nXbXQTm5UMc7N59Ve43smEchKPnDxZPtUBARTHPXBVoBUN5RmzIpftkwF6loqv5kxisAC2bx4Siz
lehjklgmbegsC0WujM94aqrnX91zwIBoz4Baoxh6Yn8VIEGZ1vFo7poZ+UO0aMQuaxz9U2868YWh
ziwbd+dKsgV/gLHf0Z5bbMSQa38yybvb6x6L91tVepeEAM8OwscB5G9g4Xe816Y21pEoZhC3qGaq
/Z5/I0aMN99ftdOS3Jp1sKNJPVZYxXFVtRoKNF7L0tgtftU9d6ksEFrRkZV80mwS+0cjHnvMr/Qm
h6cWV40eNnCrk+t66ReEphZkP7eL6wyXAuPp9MmCfsIDAXSu/IPDTaMnpRwF3Iqdnbj5WwHokv6/
3l7oFJ9GD8rmOpXslf5K2/+oKBKUc9kXTqWzyPTXfH9GZj4p7oa0bSKnLLoLJ/vscNA56UyvWubH
StpQs2C6lIm+48As11WDj7tw0WZKhjINJ728pMt6sogrB4cEgNyG+xO8/uEiDrGwsYWznZ09uEEI
pL/a6rj7bt7fQyezYhRgotzKPM1gGx5FkUZfEKBTvrPrZ/HdHqQXdf1sIx8gXzXNKS+8Pc/NiSIF
TwHXWssuR4dvakTWt53u7KYGP2VU6JttEljFhUh/bk7gzkg6gU5ToFh/i7/F4Bamomg0294FqZvs
p4AugD0s43XfeMBG7fSSDOeJ+PxP4q1P9AKFwpvquOsmFG0bhV7qLmtjOonNMuCGq9V90UX48gIH
sO2mSSlNm+i790uBWXXbJeMXzDicbIP0XN1E1mCaKvLTURrbojY0i4ujrWWoRgkouxib+VKTaw3d
B+8JWgc8XMCyQwihOX90SlVGJpUZ7WrOWkx/VIAutrjnuRurgcqGbpJ/NwEbuPCEPo1ZP0dFZZgK
yEomPbpQ1OQv2O7yPkmWtHio5yG4DRD7uPVxi71KW+wjwtytx42T4MzNGrj+jkJg/YCJdvxtsFx1
9f4BOLMlKWyAR4M4vYo5Hx2zBJ2Hwc4g6geY4j7MqAiFejH3v5rPM2sEQxE5oa66epccbknKZRJ7
GYk6hrTnO3ts8D2OPfPXjxcQC+4DY1Xipop7NIpl4lg45vZuxoQjcgYUsJXNDnt/xc7tG1QUACmu
vmxoJR+OYlZ67lmjj0Ox6ddxVPrFtDECiFJh587dFU8i+5qK3i+3ftfSNwQzSDEeNKljgvmUe7NR
WORvGo3EEDAChF0ZdBeW8MzkfJMeNhGeaEjgPZzcWNlKb5Vu7uxV2TswGGeL2JqxiUfu81AQFEOQ
CfLL+2u6htmjs4j6ATsEVBIZ9bHwnzsXNnqbMwkDtuGhmqfiORsnb2s0s09JK1bb2o/1p9iff7w/
8PqxTgdemyWwP1ZVzsP5tphcq4zYQ1as+q3EsfIhR5v+elbuJR/lnwWK47HQBlhfMMQc1CsOx8o7
JRqlZmNXCR2edZc2RYQCW8+sp0bLNzElt9fUzpyN51X+lia12rqZl9mRvdRyi6Rcd8OV4UWZpOjT
Z7Zx21FKvymSFO8XTyL3q9E1C1QtbltOSZjOZhkpYTT9hczrTNCg8QpKl8BBB/+Ydhag0KXzfYxd
4HTulTblWRTTOLlw0M6OgoyIyQgrmeRovfrS1qmiSGOnud2Hro+9RxlnxoWdt/4lRx+FK3IN/4zA
XXCUANQ9Bc1JV8ZOaAtRVwzfgqY0kRwbrueet/r72+3slMgJPbqCVAOOweGVsFIV942xkxihhLq0
vOt8waDq/VF+2sQdT4oSOzcysZB6/tGkKryBumJq9J1eOZUTwZDuvmIsRlmQaoj/DTPT9EudmpmI
JgstN+qJ09jvioFCZZhkCk/ZzDf6H601xU3YIfv5Znn98jLG3ZCHk58LewslohOR1tlOEXXgrMUe
MT8ur8JWS4PgduC+YKIbBBvbmtE141+Qb2trNTNtrNiqMJe1q7/KMfa/B3T23gzewM+D7Y+fJ6kJ
G9iOZX/FuiHHb7iSzh920kMhgAYjjVCHtQe61fSBsBV2ok9RidTtRz8fdD/C0oT2CPzO+lMhxvxr
0rVTEll2aQ7RoNdLFxmNj+M8KMRChvzis7P9D7/2vNTvK2M3xEXmhm4CSDjUa7/6duHTnGw3sLME
WIpOXLawqw9jQOAXzQL4Sd/xNPO25lQ04aSJBoOo6ZKK0ykjgpcktVKsole1Yew3DsfSHdXl/dIu
u5THUBvx7luuebZX3L1lKbrrqcsGDbXANFObQiXuF8xHmm9mPZa3CgNlFc3FSJXUzqv69ZdXYRV5
ogGD1BEb9Wh/TlPbZDXUJfCarRkFkCI3qyd8aDbtpQL8aYDnrl6NQMDYEOSPFbOIfUnQOemy62Jj
3KKWa+803R/BDA6XFvz07mSo9QHPTbYCko8eZEqXmvRrZ0Z6M+bdabRx82Qs9gym1E60R8S7sOFJ
Zgsdq/eX8zSqUJlAOQ7+C7oTALYOP7QjnSKN7WnezWOw3OR1/CNwRv1CZsCuOd27XFprzrpSM2Ac
Hw7TLJXsJiPod3E95sFVG8hZ25a2seRbK56nv2ynBT+s1zjohq4M3C8Dlt066zC6oG/bPo43aT0V
xmZwyswMEb7V7FBIqxWhYYxGup2CBqtdLv/J3qbO1D5PwVKn0RiLKQOjjC7DFdaB1KzaMpgw4C56
+OgOOsTbqohn62oZ0yaPpp5ya0jARxEFueEsiURM4euhKUuMUOal8LKodMzkz3YefC1q/CH1N0HV
+HfA0BL7yk1a0KReVwdhk4/ms65UixP0WGpkIXGWDNvB7cp8GyeleHJBEWOR7SW+jH4Ku29ipSfr
pLsxj1b51bXPacTFxjJmtwnN2Cz/FLOMP4HVL54GP3G/t7HSPoFKw6K71Rrjk9caxh/KUr4WTp1f
KOycat7YbV87LsBgc7y3C8MEMexMwYdKdXUcBrmXOdE8196069O2QMzY05b6rkQpiL7qUkNmGYSm
ErpuPg+ytvED8cD7q9R32HvLR2rXPZyPJdU/t4NfiChvrCFH9mIpy3ARGCWHwkJqY9+6TVrC4jLj
bEM/0Phoj52wtmNhYvtdpp36Yjmp9UIzVCLQsaK+RecOD66mpUXoJ5yaz7Fo+luRLuaybfF4x2A7
S2trL+umqiJfz91N5k+lH9pOYv8Iuth1EMBxZrBldppYuITNxodhJMSGuRj1L3ix2N2OHCQJtmyV
7qmotaFGU9/APslYTEldxE0DGXpzpl31LR3IEFFHLSbKL/PXvM9bFs3XOKep0mbctJqe99gQNJxh
IWgnBbGlXv3Ysb9pypWIY5QebvH89LchaWe+TOeTtI1L3t9RIVmsXdMP1vMwBIUiB9NTyalPxiBy
zcl0MdpS6Y/Kqu070xnFI71DlBy0whePBenoRz9pC/LCwKuGjWx9qvZ6ZjSvHebP9VZ5xcjUtD6u
I4LdiLS4soabOs2dbzmwAJpbFP+YWRks9jbJkvlH0+XOJ3McXA9pddOgCyXdedyMHpl+hGkqVUcs
cFKCVO2r5QqcTV9GsUz0x8HV4Km7tOy5O8ZEbGso7del708gXzLR/DBrJ/4LtZ/2a+XDMAx7XkVP
PQVvPOkDnpIA+o3uvnc/eENy14omfh6bVvvBg6nPo3ZQfRUhvOq9jRAHvmaZMo09Bvf2vDMHqyxv
C9dmsUeRda+wk5wKo7rUT3emSnMRdv6QPVQgbLPIs2f/pWnb4U1QYXlicWLoAuyhKdLRPn2rg1R5
ESRzrQpH3DNf0J5Xz/M86s2+RjCZ/9ULBrmxSsOqI4WScxwuTZ49Uz4URaTT3zLCCmL9tz6g1rGd
8al0NmqO2SB54cR/8mMCXJfCUj5PxiyNhNN6W4B/Lim5o3kfpTajGudkOabmRi8fC6tBoAtnTY9d
2aereLsI+AR95aVNaAFHvQ1GM26vY+TIhx0nKvjgJraPS9g00xu3jbpLwt41aSoKxO+8kNLY+Ewq
hGgzX3DMyJ8M69av3fmjVWZ6NGYWxNxRn+2bdgkM9qyR+uNNb44NzFaeQDJCWDUpQyY4Yhbnuf2t
5rjiKXblVG3yqnAwVBl0+1OcxuWTm7a9yyesDby8XGlcORT9H+vAhfnj0SghvUK6pt32Nl4DWiAr
AHBK3C2IoD63tmksO9drnPamwm6uBamjwQvpRkJpJIY8vVvtW9gb9uhOu5rTNuyWSdbVflBZU1HM
qvzqKm+6AdiIKMF8TnX/Z0EVv49Suop7P05sAm5Toede9qNz56sOSnZhtsaDDsrJjcYyU/dG26Pp
VWJ8uMfKkiha4agnbvBETiRGI+lo7B13IGa2MEWeuzwrXlNTG5O9I/wp2ckhq8S+QLyKdxB5rbUX
zhiQozYpoSlLRPMXA0yULVPSE+ingfEJB4ycjnSnkQl0ZGIVyFVtziP02M0/lhK/0H2nBk+/wuDV
TEOHr5jzYQQcmykoJye0VOzXIdxG+WfpCx2pgkyHHFN59vInFtW4nC2lNJ98My+uLUXDPxRjW0+h
ZcHA32ZeIvqrmGCsb8xEeRqKarX3KUEB3A0D7qz7jkPn3Xheo+lohNtFEZpZVbwVQnUIdaES9JWO
d3dbo98ag7UyOsqYjUcePi/N/BgHizZgB1OVxPAudqbQyzKo05lmV23Uo0l9XUyxE9a8Bvaq9fRo
SeQdtKP+ceDrcxeRy2WhieFXv3OaZmAJUHzA9ytZPSppCqtHW0xJFoL2Sr72jlaqyOkGAPC0pLIb
XTnN95oSGw84RzlZmNk6GTZ5sNZsiqwiC47nuTXCpHFrsZlnT7tTJfKeFFWc9KtlS/d+mdtR7AmU
1rRpNJP7LDUyLfSCDJNEVdot8bLNpkdHZf3Xso6LOrJqT8zEUieHLDUaTbxZwGnkYT2OzrDhwBTB
NikH+bLQftgjKT37N2Mq8qu24+rYZB5J6kvu5O6yFfmYGNdppaV/efpgN5tmHAwV0ZgSV7Wbqa2c
RL3rRQP3yrby1oiquSnvWMuMd5io+zoSi5Y0kYlW3cNSQDf9Zs8TBVaVS/e56RzrLQ1cGK5uX4z6
tpA+mvAVk1VhZnBdh7rfER5k7fYf8q5r32TLRbdHTBDEltXHM487wm7/lozK51bSqctWsT7/YVhT
+TYshkl20Haz/ZwP2vgqu+9psTOycvmOEbP/dSqWioyuofo7xRJ0hgmMwA+1wXPbDd/Nof2JMeRT
q3z5KlUx/FGjaV2ELZzdL2Lyhu+8T0jvGtdoxnA2e9I7G5XA4tOanjylatbS/VCkSEAGuF8NIYh+
+BidI9UYIYIxpdEyLXBs9EAMz11nen80viP/zH3Rqwco/tUrzN/cjfze8LqwjLXuwZt68cORlfmn
adlNFyV2HP8gsHE196ZN2QUX1TIJ+Xuqj8qujM+5XnqfhnbWAcKUGorsdP6LdjMJUrANp7EIrsmi
3Gmb18Z07S5sJ1C06+7JoQmgNpLCGPUT6T3hnpUX4ZQ2KexJRLKe9Lqwks2oyeprE+fOWw4fjyQ6
G4LPmmOmFix+p3zr40D7UHVzdZ+NxrQVg5HP28roytW8QKiXsqzb17mVULLKOG6W5xFGGltCTOmn
egxI2r0kNzwMCyEKhkOMoCBzyGcIwVWdf2bB8uFmQBnlS1prooDQUGvNw9J2hrYZdAqUG49434TU
rbiQslw43r4xDOqW6CokzqZIpCl4qPRl9kEf3bn+3AuCRtR3lr1s8kkH6kgkkE8IiXdNVAXeLMOS
rfpQdZ3+BCXdxVlCHwlvZF7VHDZUQsvQSPFIDX2VBXOYBwj/hTThnOTKDLB1w+5t6kRIQ7dR21z6
yRcMY4PvNT0mUHPelC6hBPv2KW9dXHCkq2t/lTiQLGTSRfpxNLlFQyGoRE2dHS+hmYKSCac6qetQ
i/mcHMcqqW4caUwpPhGD9VAikGvue1eJH5OsFC9rM483QTaVHhSvaX17ZJYhI1wiGhV1aGpqNyP+
UwJRBj99zrxisIl/szZ9wcF3Hq4Cf5HztuQViB2i7rY0pPEY5ZoJTM2hgumqZufGi6iuWvD8d2Yn
5bzJrYxy8VIE+S4WZt0jJGc5P1aXZVLRsfKd61rV03eAll5zU9pW0oW95sWUZsykjHJoBn9aVs1J
yqXHRVJ3auo/mHj2lldJp4og6kZH5BtjWqYvlSXVSwwEMYlyNaR9ZI6yeRGB6JIIhKL3WmULtqeq
qhY39Au+XySwsXZCW5PdH1KnOQZUqvRfilohtweXlHpTWTrJHbLrrbbVpWtkW6tvUozduJmtcAIW
nmwKN9OTjbYkA8uziFWfL8mXcj+YJYwF0xsygS8JUh571yuQoxhdRdU1yWprfEA3ohofh95zP2se
0jGRMUqitq4L72qQlupDPfapWqEdi2Ad/JAZvCh1sMhJhla/avvCMr8WmIWoB63vGz9Cpqi6T+ek
ra+DfE4fSvIEN1R5ZVch71D5Fdkd+dgZWJCH01I7WRRoJKMRJxu62uKYKo4qnhk1CQuN5NBv54ys
PSvyTyguFVaohirAFLNX/Ri6CC1X9CCCftxLPre/FwFOF5GfpEN6a1ZWMN+SGeGk4DWGf120jQ4a
rUJTNSoyr/tUGLn6UeVExM2Yz+3HkQ7RU6lycv4s4Xl4m8V9QeyAVYBFV1PL9E5rtG4K/blrBvwh
yxxVbDFx4qZ0rLsQ9R37BSp4n25y12kepwmPkSuNNGCf53QQt/Wgx3/NOSu96Ujt8siXrf7UqJak
0Rr1OtsOatC6dWk89UT9uQ42MleyD/0laK0wqywWTlpm0pBP6rUih5nYSNR4aIMDfnOM21wQeG7S
oZM1GUjS/OFpuhTXOcSdr76OysBmWZJu2ZRBhSF3Mc7oHJJByb1UVD8RDo4x15SzN72VaBXc9IPD
43VY8MwK4YYhvqM3bRkTrvxyCKG2J/c9nM1HP23cJ1PzCdlGm5T6dvbb2AwHl+yZMmqWexRKRBow
lsqbKEj9gIrAMuqv/tAhr2Y2k/zeZvSdrmCIxbt6WoJ441Z99ap6q9M3/2GlQ91gHzbu8vVBXOcm
yWOrTboT/Ufj8mRvSxrxlOc9UnY5Ws9eQ+UpcRBVi1CSxV4LOYUgDSlCJzbfzSo+8TsHl/QrT4tu
CHaCCUX6H1UtSDCHlSIXP+nBNwsKUglNXCIHd4Fb+z0gMeeSttVp8YveIlxjSntQlE6afgqkyWhk
zbwT9cDdrOzgQzqmxfdfLbFR76KV7oOupph63BczxDDX1lxNu26w79HTdMkveirGv1zJ8zwAdegd
u7DyKZEeLlw2K21oDH3c6XBKQQBDfar0+ZLU/mnPA8NijBXh0NEv5QgdjsIt0qcJYvA4QqnsvszS
8rErg+LGiB1r19a+dUGk4UzTe0X8A4hdBRQQWTuqjC6itRbHScbdaOP05xCZym7gvramLxoCKKFf
tXbUIuQcOgvPkTJ7ylzeBd2vuiA6kIeslb9nrd0rIH6HE+/kQI6SmBIBomy8Ght8myqUDn75IzIK
ijlglZmxcSyukJsQaxJrlDuImvCqO68n4cFB5v0deXLGUMykaQUWX19RDMfgVSp9haiTAa3xeBzu
swIbGerLzp4HQhG9P9TJEcPZGkQpvaFVnpO6/eGyyUk2yTIU5a6VXh91aSUe+0mMF47YaQ8YRg1g
KZTwqDEjknA4Cr+8XfZ8Fz5OQV9nIHl1s9cpHqggal9hnIHvvgQqP1lEtL10f2XLwRqiJHx03gqF
36PUHT5VleWRUWbaxgMPF6HT/8vUPLgG7AuSK44AKdrRIppL7yyxI+edjVtNKHh87Rckui/sipNP
9XMUqB4QNGhoH3s0FVlZjcpu6UE02rLlRbCEi1H/sq7XOgr/rObqxN5jHFNSeqNnyGqmlTK5oUNd
bickHo9Lr/1L+/k/X6f/lbzVj//Ttez/+7/479e6mTvceeXRf/73vXjFca/+If9r/bH/+387/KH/
/jC8dVJ1b7/dvzT9bztVfX+Roq6Of+bgr2Ckf/0mmxf5cvAfW3x65fyk3rr54xusIPlzOH7n9f/5
//uHv739/Fue5+btn7+/wn+U69+W8Gv9/q8/uv7+z9/Xr/Sff//r//VnDy8lP7YRb7+FL+lL+dIf
/9DbSy//+bvmmf8ANUGjjw3MEcVO+fffxreff+Tr/4B4R6MZLiGyCBzf33+ral7rjOr9A5QijSpU
ZtafWf+or9XPP9L/wV9DeFlb1bxjgJL/n1/v4Iv9vy/4W6XKx1pUsv/n78d7kkyAGIW3CWgZgA8n
PLZu7GdiGSrTZC+RQ5YL+MFtdn9blH+N+vdRjrtv/zMKchNYjTqgq45ie+IoZVuT1ewTmKgA0IIw
RjQwyjV75Jk2VxtZ2b9sdbLODKgRpoeAyAj5hyGL5tSyzLbb7EvbrLdz16+CNE2/eX9m64do/t7O
X6cGQVMHWQegFrDC4TAqqWW/wgb2tHHaZGOLynY3VBXrTa0HEksNo9Z5bEuR3M0FtWaqY1pxY1WV
4FVotM51q7eAd2CEfBPmWqIcq1pZn7hjUeakfIeMI+q02t1M3cl8VIaTmDsc0ucMrwPDv1dAbz80
Rllc9b3UfjU30Fdx5JWxtkqgYvZ8lIyM9RIoFQzo+Sya/aiZwICg/aUmj5rU/KxcFeMJ2NRRLwPc
QKnjXoEmzHazgahhqLXeJVLIT9zs4WqbYDQBxFEyhCZ4TER3gzoVvtfW+0Uj9wcNO30V6IeHC7LY
X2YtKB61BWmMRBtcKqKVtSEI2hearadHBnYLryFq1tyI6PYcfnGntmH7ViiMeujD/iHcvrwfqDFe
uCxO9tUqS4ZOCrCX1T/AXf/8b0BRTeiVnoxJsRcQTSN/rIsb3aUaVwitu7CHT04nwQcuDzKetKdX
w8fDoaCKmEa/0pjtsmpvy0lOf/CEM6rQr6vP+jRp342kG35VxZPMCHIAECKK0pDejpUL5gYOIfsm
2SdOqif0GafiRuV9efX+AT1ZR6giK+iQ5eSz4W1xOLmEAkNrSKPl7Q3SPRUy3xYY4t1Kmq2/mIrB
fWUoEkcPuq4PcPVwKIiDuT31Y7vXZJ890/W/pVjTXUBrrrvr4AQwCN8JtiqJisO/DgfJKhNR4qxp
9iIOirCTU35lymn4UHZBd18o55JQ9snmIJ0iCDDUyilzuG0O9qFYAaPuPLX72h8fTUzaFjvrNzyF
tuWkvTpT1VzY+CfHiwFRnAH5jekBAurHq0gUXCrXJ277MKtRMog3lQXz9P1tcX4UyOjQv0CXH9tW
eKoyS95gzd6ozCBcVoChgVbdvzMK84HUA/jEOSZ0eKvQvAd8krp5G2/nbPw2GWTp70/lRPGPfUem
QIJucNXBWTr6RDF0m5ZdyVxsa4lGCocRXTwZdovxpQTZcOfHGf0Mc0kjs1Bi15pVssVuzL0QR86t
KaBDWDlslBVpc7hVTDgfjhnz5f43Z+e1K7fRtOsb2gSYwynJGa5ZUUtaiieEPlliaOZMXv1+qP9E
wxkMIRmGbcA2etihurrqDWPVVl6bOdpxKYxwJ5f47YO1OQEww9kaaJ5Ar9h+blLjmtIqfK4TOpTi
Vwh6Gg8HNR8/YA3yBsUiofGquRpK9VFCn7ZSvk2rBUrUgIcrFQrToNp2ftXVbyeQMf/olEOBPf92
4BAihONVBbPWv0mhSqGnnvfSqGuDrCRFLgZ4paq6uXk0o01MuWGQquowZMCYl/66Hu3spysRE8YO
eQOqbYT5LQCsbW1RYqhSBWFTyHcUw5I3QVS7n1or3QnOa3K0XUoucnm1cIO2+rs28cclN7MYA5pP
VTCUnQQZGLdvPEkKv1JTmmKTkFwjr+dDI8/VzkdeHhqqRchb0TFdH7Vog50vWGhG+OBBbgjMsR2+
pmiO3hdtJAVV31a+Rnb20MP+/gkZyXgac5HhkqmFFMqNZGfnrIt2NgeQM+C6gwglwSLZ3/wQRBKh
upYOFcao/iXLaB9X85AdQqRaXAr1wr8dLS7i+fpkMMDSwtOkYrC97OnzgiFBNjhI9ZxndYMkMlVQ
tu9zGnbjnaBrSp1+0OePt8e92LuMC4yXa4uHNmSDzWd2hjk26dijVs5r6QmkOcQRJ9oVo1kx4ZvZ
XAmviPeA/icobjDjE6QsOENzHgCM7T7WMK9Ozpz1dyEuvg9zVQ+UtOfxFOfoGHWSlT1bra0dciRz
PbPPl69M3HyiEGZUXoa4UeXrYzodorl03qxe/5Lr2fwqJK5B3i74VqktiyTqGrL12PlTE1X3mtR3
biFPvQ8ev3+l2jUcBIpcbpEN8kPRL/FDKDedb+tSctA6LQYXAVah64hJIurDIM8mASBuMf15Ia79
9TKA40eLjNcjf2yTV8mhs6xiDxXE82z4uUyKXqfD19uDXBqd86bkOUS6RaUUHuPmUTSqkpTNYioQ
xsl+RFXyMgE78ZIkkVaNicQXQ/Eu1qQPhbwcUnR2kFcwg7iPjqomClcpqsdyamgzVNTgb/+0i4iz
/jKezY7Fm5sguskuEGMYSrvGhyNVp/60KE3jL5XmuKqaKt6gRJwA8AwBZm1/C3ZFQ/Js5M2cGBhH
2f0oF0E+5qPXD8aIGcGMrEnSl/+yyLAAyRARr4PUcB7bomFRR7kfi8BuJuOAOVfsofVp7EzllRMN
mxiCAWEUjuf2US80sOIY1nOi214JtJx11Zbw0+31ujYIZkdU59AFIendhA1ZQnFaniS0/hW79pde
tVbkhrITFK/tCuoSFMGB6vJY2KyNqTWRFVY4N+UkF8fQ1sWXOBwNf0bL9ilNR/N+jDq6rA1YmX+Y
RexgjJWDRSJqbe70AcvAHrHNPIjpdX/SM7nwJbq2d7en8colw2t1raNSUKLKvkkRF7AhsFWTPACV
Zj4UGSrhRMXYLyPg/E2kx99vj3dlQlkwii8MuDZm1mX942JXYefVqpki+D+0UmBoECqaIdJQk7R7
t+uL3lcHi3sG86Kd+VzfP5sLQCfdJvSsMH6+9nxkB+PLYSyRUF3mvPGNVtO8pV8aXxNN+sFkUQ+R
VTR+1Ca1W1aV8pfMd0752fCbo9eziSqpb9H+r3WoDyUd9clspp3s5cpyrnxOYPOsGlJ1m1HEFKpV
2CIXLK3oNVBbyl1KoQmQhdofDa3pdgLK5aQSLAko2N2RL6Gmej6pizSRVZeoqJb8O79Iyy8jUeEr
7nCm5/Qmd2AZ6y9SbJVePu1aI19uJmVVAIGfSF6KavFm847AQobSpMOf1uKFGA1vBXjcS93j+5tV
QFPYZPKzhXvk7U38u3F4vpfoIFPSI3PhJoNQdf7ZilaDrI1CHLzqpGufRN4A7S3p6ksPU1ZrP1WW
lxdII9Xt6wRQ7olngNGChg/l8pBHk/MZSJXt9dZE2IB/aH5tWpx3fWpc0vcxBezuKvM8AQtN7QYg
dd9RBbVAZ76XAT0mXtX3PFvUKARKj7osbCvVTttPBYCpkyai8lsfWckISr6qKjeCFfvCO8dXa8m0
v2qRDSSVRmL8Tdh58/P21KynaDszvGjB5fLeQ6dpU4UYu3xKwyGtAsuR5K8tN7bbJU25k0dc5qoK
aEkeU8hBUg3YmmYVwwIfo+7KQKLAEUbTozI6tgtB6W1FOLhqi4L97e+6LDCiB7nWFhlvZVFsHz+1
DDjCbpIiwGm2P5lwoO5nuYREqpnRvQOw3g3FWBymHAFXF4ha+oJI1F6Sdvnd64/g+iZJWd8omw2f
Ty3ggTYEI+Os2XnmDPV9Xy/2CQLmgm6eFSkPAF+W//7+47kA2egWIZvUYZM8m8CAosXQ86DDphSV
i1J+5uqXfN1qUn8au+45iVP7G1j21rXKtoBTni7B7R9xGWpgYPEmQ1mIm5gux/mZc6S4yeUYfJBU
aNVbhkbOKUo6GJZjnXp9FIvUpZafPqRxN0J/EtbO+Nd2wNkP2OQCZUsmAzIEjxhtKl/rbklfJ90Q
APVGyU8No3qIQHweJaFl3qCXgHhpru9sw8vjdT4Jm+MVdrNsQZrB4xFAYNQV9ntDX9qdO/raIGhg
mb+re/x9E9S7lvL2oMrrLtPid8iNwIwBk7WTeVwfxV5zG1aUjXW+nnEkxr5qyG+sEIGITsnVd004
76kXXhaFIO7Bg0F5jALMKkN2Pow2OG2j28DH0MGo3Fwf4w9TO3c+XQTpqTOQc677aXhXhDzniyJb
SO0m8dPWYeMsk2Q+F5Uh7qK5F74uuvSvk4LzH7eZg96MS4BDLctpl0ugorvyiotL798+Oeulfx6T
GQXdrbWLTV1j604Rx6O22lLnQaFX2UdNq4tHAH3JIdXjv61Br5ONkZKFYAB1uG3pPqyaSPR6lgfz
kih4NxQapAQnhijRfOusYu8NcJntnA+3CUuSyq3G5cJwchYC6NZM32yi8AS3Nj05IdKEtyfy6nh0
eHQUlckgt7TEtotAeg7YfMhDGH3MtVIJpDY2/bi2OqrS6Ar8y3hARuj1UsDdihaMYY4N9Mx4YdFL
j7B5rIOYdTBodjsHKgiSvx8Po3R6yBpZFU20TXQpihb53JnWUpwUCxSRPj7YRvl9UZb2wVry8nj7
8y7EASHVarwQUS6AQoJy7zrffzwGpGjF1paSCLjrBlCR4lcHFDPqOiTdixdJTmDwLSSviXhEsBIa
PS5WOQhEReAvHz2W9Pp80adI2hR+VlZHDXNQUjE/zuR4Z+nXMLE5Q5SV2TgO0BOaD5vEGmHmpRgq
Ooh6ZsnuCgHUtBc69ZVnz52DabeyB5Fbz/7FiODwuHfRnbG2gcuKIgXbTFMEmtyMgWahxGR3ifDk
Nn2KzMK8j6xFpnSCDuvtZbkSmGn50XwzyTBWj8vzVRmicgFqOuEjAPDPR6289tsSOtztUS6Iziy+
zoetYvBQpviH82EkS0boMIxR1xeF7WU0tI5WEbcvU+dYd2OzJPdqaC3f8fnUfEfp5Wd5mJyTkTXC
r/TBfk6yxtj58iuBUrdkgtdakKTauNmPrdMUYb6kAiNKQz5pRUeGIyeKr2W4Xd/+/KtDEUnAf6xw
y+3WrzPkBBH+E4HoQLIj/s3DN+ryUyecz7dHurKcxCvaqSSva+lncwHmag1AvrVT3iph7pdoTxw7
Yac7U3clNBoKGidIGWIeQ1PpfDVbOGpzXpVpkA/sHHtQnA99Osh+H4ZLUNRD/Hb7q67MH4hLBuQ0
soHkTaiirz7wHsSVzYkU/Z4GyHS0kma+h9K4hz+8OhRfRt9Dpo+zzfx7CSJFonYIz+fDwi0TN/Dk
NPVkIka0c3/+3mGbQ4+WOWJ8YPfQm7hYrFYp+34AKI5OyPjm1JjUg0wvA6MaGr8ReXvXyI18txRz
fDRrU39aoPeeNBqID5odh69xoqPyQEXsPw2keu1KkwFUKhr8AhqFLw85zD98d1wN74EHU2SmNwOm
fhGLGvpGODlei2n038IiQJFaqIjzZKbbjmjH+dboZVPU7cI3TTQ7fHNARmg2erFzoC4DNDVH/F0B
gegqDmKbbQ4LCtrnUCVBWS/DsTQq8zAYdh9MeloGJv62x5pC2/FvdyGXArfz+lWrvvImAdHmGPGZ
DAFzqi3imKA9fqhL8DqWNezs9yuvD149pHH/199HqvF8FicpjeXY0uIAgK0UQOPSj4rWqfdwTSFy
x2oCFLfuXoyRDsI4Oqpn4vnq3/7cy1CyikERtlHK427bQk8GnnY1eKQkaIAcHY0y6w7GZOxp6V84
LnKk8ammuEtEQUJ8q76M3i54CceJgwxsHClAJCmHJsVfS1rCiWYtvlGIXXWPVV4WpzhsopfZKb5F
YWU8LuOAODCb+EGblzq4/fkXiOj1h7HMlB6M1UZhK/2p0HtZRe/WNZDCE4D+CSp01OJiBXdxLorp
uVAHWKjpkPuZulh3S1Ua7tIkywHo/l8DgdZfA+iDy5PYztvmfEcY5jTqdWnGQdSaxlcokvIR/L7q
x5MwdlQLL3MRVp3hqEeTr10cYaPletY6QwQQA3Iqpm3lpvAz3Tkqa9hluuZ2EeosFED2Sm3X9j1v
FxVJPHRJLWqb51+poiI8zFotAhV7msM0qalLANWpuwzjHUrAj/osPYVGmLtzNcMijrXmw+1lv4z/
6MCTh1HiNAjN25qqNfZwXdVIkIXXJVwQhLm1cob7BbFh54BdCWIqFw3QRARBKJ9t3oNaksbm/PtW
U9X2XopN+z4fipXeaYtDayB+0nflX2NRwHhyokGTorFOtrnZR5ZZVHMK4SyYVU3Cfltp0IigVXl7
Fq88xFczNmqm1IlX+OX224raLhAWTAMuvudlSu2XObflE3yayKsUAeknrbrRx+WFRF6WkpOJgq8P
MWmlqkY1jU9beqR18KBUSvXp9o+7tsQWALdVdwmB+S2DI9aizLRhmAZLNj8LW68fU3s1dUfj9S8l
xokaKnfF2oIGHSpv5X10oXSVmWF9qdXQFF0zz20XYlG7p1l1mY8xDh0WzDt+g1w3ly7JmLRg/kgq
ps0KOl9m5OpJ+zNV5Rfi1t86uP3+KgqTiJnr3Azb3krXqHKMNY8IeEGGAMp1cuakhreEgPoxtqLM
H/rsb/lK66AAFVaDGdwE4fecR4Y0A+4/Tg4pZ1Emx6oyUbJ2yG61Qdvrm/7uS5/nZetYpJkAMVbk
6+b2hXesxKOM+dAiKR9WbnvSdM8koI8h2jdDbN2lBsK8OGmloeJqg/VerjGWL9tnGMp+EVF1H5tn
fEE/WtVwd3vvXruVEGZZZcNwRgL7ujlYliWkmWQvxcAr7jxkviwPaTrFtZRk9M1cGMcxbSD6Gmp5
4hNxHsDcNrBQRQFOE+3VEK6865gqnlGgnUiWaQScL0vdkhOJhrOUDnN1SJC0e5jy5nvWV9jxtOP7
MTVkHzQ4jQFgq55AquI+G4zmoNVde4wFjbHbE7QOeLF2q0jm2o9eySrnP6gA9yGrI4EnrSz9BNzD
QSxGRlSgkNVTlWt0j2PH/Fyq8XCHIMI/JE0sCoUDlOP0FVV0PvxgWWWMEg4vlbHiMa9AmioBcu3k
Jlc/EloMuGMyJuop56OEZUH2K+HuRPBVvZiK5yd5FRemGm24Gcfem+1BdtNRz5/RcNJ25vj3V1xM
Ms9MOqurcco2uk9I6EhOiQtTnSk8XuLXHnkJ6KGnES2MCsmLGpUWgwU2e+dFK4hATp2+UBN8a8Yq
WJTwWMmW37WKmytALRJxr9rZfaeLhxZMCkSfH52oHq1oeAS46NWyeJWr8ZcxV4+FSqNLTQ5Q1d6i
cno3y9GzUmgeGBmIhTAKTCyPJ0d4i6NCbBWf87r8sWatVlMfeRzfA9k98pR70mzOx9ydhBQG8ojc
EoAcXIN4IdkngQnlqBl3qTl4VRI+TJFzj5jY09j1xz5XT7mkvKvM/CTP0Q9JjA/xqB+kPn5RBdJE
DEYQzHzubg89oC+dpN0NthGEU3EKlV649lifpLb+h7wFLgi1Q/6EFb/Z95bWR/U4chBj+Pdeok3y
MUcQgp/hODuvkysPAzqhK1qNMt4qkny++6bEWXoHPvIaHu0gdrDQjPpsD+R/fZSVmUqJgUxikwrW
wklBoeGTVkROfT+yk1xTUst/uKHxmSTjXJkEQOHOv6WetEzNMMQJ9F5Z/CiUU1/Kpz255ysZBwcR
9wokRckpt9TUajJEVtDEDcBJ6SCNcGCwRREeEcj5eTv8XckEGIkOPS0dvOW2+DpjaPQ4hVwczKa9
PA6SgEIsSvuklSL1U1GVO2+FK6tEfqfxVAVGhvLtJvPIKfV1vcqXZVThH2BVps+ziTn17a+6Pgpx
kmr12pndxDuKCH0uk0UGeY+GRJYb5iEauHP/YRQTycf/S/y3e8EiSx2RtmLH4T76YCbO4PPey3eq
Plf3AnVHuF4gcCCDne84bmwkluI+DfpUiY44XM3+GBXVwYAHfrj9Qb+LVZs4DdgMIwEaNAiNb4k7
wyCj6d9B6YC1HMEpqpO8RgQnace7Rqnil36l9h4S1RI47Zhxh7YBReLxvtFzG63kOFweoOXrtcs5
QYyHm1V8bmK1fhOL858RLstBmjrj05SYdXYQlgRYr5id7EmZATi4NapD+j16P6rh8l90iBiNveTG
yjiMwTSbKbm+pcyow/Cy+2GBRj2KxIF6Jke6U9xz4mvlNVQbRz8MQz58MZsk7b2syccuqI2ht9wE
stWINtWAn2kJvtgLm1L9KvNuT90eP59Trgwq7UzN+AEgBa0jNMtKv7DK/KWBgKkWEOS9FtmrBakS
zXg32sAxAB6q2beqc9T1980TaoMLP7VzDBQlWjs3v2SVLL/vzBJSlt2hihHXSvs/5ArQ0EIYpnJ8
7mzxhSNz4v9E18HIDP2gyZnRu8gnpp3nqIP5VROp9h4Tkc4ABTXC/i8GE6W9WlgIqs6WWb42oD/v
+lypUr9deuWROeuX+6ZKo4+1sOvTTLn3XW7GzaGfkSazykV9qkelP8rGnN85iZXIXpSok+M2lUI1
EwGf5bPWTjbNhVCKc//2drvynl2bV9RKaPFS0tnsbAkNxbqUjSTIDUrDlWP/7LU2cu0mfSc3VX9f
tvaeYfq1wEDijSnpinCkTXd+mJpYK3hXUlO3ulzypxZCLTpZ8U5N81pQ5RTBQqbox4W0CXJ91DGf
dI+DkbceuYxqDMFSGdNRRRnlaRmV+nh7Jq/FCEqoUJD5C+nk9gGC+9XYGnyW1lENswXbTy8pyIy5
/fH2SNfWDB1xiPAUoVfl6/MJLIZ8oVg1JUFipt1RijT7vYT92NHK5zGoeen9LzOXcCcuXZtPyDDA
aqgBk75u3nJZr2IdUYF2LsZJvWd/Dictn8qgTKcf9NfknWz5ymxSJDbAtHBHgULePJmasMeZwmx5
haOL6TnCKP2qSv7DVkTd+bBrrzOGWjXguaho5a379Y8ep60uTStKHvym3eRvYcZlsop1+TVQGi/R
a8tVgAEgj5PG/hhG5kOjVu0hWkg+o0HeY6NcWdyzX7NOzJ+/Jk9rSw7pZUzT6A1l2WE6ouf+EAmQ
wELKT45OuLu9oa5ONhbrFI0BBZMgno/ZdcRJhFnTAL62c9CNuPL7ajaOi1VqO/HmyjbS6Vzb5IaU
mIg650MR9iOb242UF53WO2DoMnpBaYEMlt4e5JYa/e1Pu0IWoVHzx4CbNGS0035SAQgH1gJOL0on
oEeRTpWwCWvfKNrBo8cpncq0KI5qNWpel1nOAdrcTtK1HsrNtU7BHMAFJSXqa/bm0I4oF2DbxENn
JXdgwN5VFKWLb2o2yYfUsfJD1+p1ICOpd6dW/d5x+i2SvB2eSj3iJPRNIQdtcmZgT1ORWioxQy4E
TacS1VHbG0X92Jn9zwXRKn1OjkjhfwrH9AQe5ZEEzmM7+FJXfZ2U8oulhqfMzF/Qz/MmhD7V3pl3
Dv2VmwEDD8AN4GNBbm5ZmAPUqKheO0QjKnpekxbOQfTluLPbr4ziGLiCcdwBq12x2kO9rJAieiSz
Pbp9r5Z4Agtl51uubLyVZ0x4RibbWcH25zsdRSk468hwHRsJCPVYIy5mik7c5csUnugHW4+YEFfv
SzSWD3ITGwfVbOQgRxPv9gm4PHFro5JHn0VspDOyOdxj2LezFdYU/WK1fBRGW97VkqYGPAnL73Wt
WTvVrr3x1n//RwCTezVqZDAeR3SBZ19PQXKhyRwdELE2KAM09Q7T/Tdx/HxrI3ZONYvSCvUsy9yE
FNVh09BQ0Y+wouL3FbqjBhoFAhJ0aHea5S4AbfvnthqqN3AaCbXs1ijfEuzlO1crwx5tHsUqUqQo
52YgISu0hw6/v9lfwFS2fhWZo32IhxQkyTK3FnJ6mpHL7iBC5X1YcVzcrF2VtJ2sTNVHu5nrmgJr
nyKl3zdy66OjpX3vHQPXnTbHnsKVwSL/5xRi/A7BGdlqCw8BVwFPUbqNnjboE2OkdWpiXa2PqGNS
ci/k0c48XfDsdRVJWo6Iecvv8Z6RZRc4c2ff20Uo8rvQKGsH7TdFfhySLuv9yJRyXikIrbpKphuV
b6L9PXhGHZWZjxkzjoJVPpnCn6hOvWKGgv/8PCefhSG11UEOwynzrFCSv8zhoL8iVFpXblVMU/ZA
y2yyfVr5ozW0yjHTTDn3TWdBy0sZ8umJX58+Dk3e6B7CpSJEuU7W9tC2V1oWpKwr5hQnYAes0ia6
q1KWgsuzHBQM1JPQek1yJb1xUoQ2tdTT57lBDHKe8frRsSJuheXyu1Au7ZPkBRGx4T5xkLfzi7av
EX3YQ6P9LnBvtiZgC/piFmTXtfpyfhbSCUvcpLadY2u1s1tHsge6sXS1wkBRzVI88uD38Bt1Gmaj
BBpPuEbV8wU6+IX35gxiOWwfKqv4wM48/HVYgNRMNwl5jfW5ucl6rKqeFZxRgPSgPTcumjW7jSS/
Fkmpf1Ykju/t4S6uP3JVilwK1gwIcEFlOZ+JqKvTOK4X7IGjYvTYUba3xOnwZOsUAqc0AjsRtsi0
Kl+natkzV73IqdbB+UT6LPStL1Bzy5Rrq2xiEsDpj91ci96ZY/FJEShZVn31y9CHd7e/9uqAtH1J
lQ265FvNJTxP7HqsBi6yAT3fDM24D+YMdcWZqbPqtYFuod39dcEFUD/NwdWmfUUGbstIhQQ3Lh74
Srk3yWBGNCSLcN7b0xfhfR2FHIa7RAOAti0kOmKCNxDxaXWkVKfIwAxqkbL4ELfY6oyh2BNVW6/J
syO0jkehiqI1RXplS3otJlqWWYw39mhYz3UJ65eikv0UmsiT0vi1vEGtjLVtsde1uUgTNgNvQkuN
AubUWzx40jyR3RwRzGM4tHvI3yvTyc1M2g12H/DXFmM3mXo7qMkMYKEs+kBahHXslik5mPI8PQlj
l/l3mZZAVsbuea04r7iELQxMiiJJTcMau+dKVe8wa9HeV9Gk3VcRO7W1k+rUzT3Gn4MRPiiRVfp4
m8Zu6qTS2+0zcmV+MdbQyXthbNDX3mSkuMHVUlxEMQnx/KMwtOg5wePsdHuQC59w3D/PRtkkB4gW
GY1kwxgO8dXBt8JJPVVqf1KlgZ3D9eHShzk5OBWkEQ0JSnz+XM5o39PRxJ8g9eLObg700nR0POVD
aK4Uqjk+zAkdh4QbfZLl17FN33U5TRMAj25So28M/OGBoop5aLtuT8vw2o4BerD2EkF6cAbPI2nd
V5htqyIO2hafj5EnzEGY8kdgaYOPg8oeKe/yebzOIBZpsNZWX+ptP3yycildOisK4qH+z0oy1U9n
XXuHLcLo56Hx3tBmcQAzFj8SgDsqR2F2nE14VgP6+v7t5bwSV7lHga6DhCDEGZsaS6HZXQnTPwqc
CiVRSRtRp5XbxQvVkfIHGutHO1v2CgRXItDaAUBzYAWvwa45n3BejFGudGzUpO1eiyhV39B3zD8o
YATelFhHZ7+nOIx1nBXu7d4r38vQlFw4p3SIjM3upfizKHOSxMFolQ+RssSuCMMaFE9GH9uihNhh
2VBk05fJ6olT4WtmWSfNrH9Qz/ivNki6xhoh1nz4ZcaCdm5GuicN3+l63EVYn/tt0z9BoUgRfKq/
W0bZosRedAc8Er3bC3flsEMA5vW74gzX/uf5HPY9lpSzwxxOBTKRjtVZaPsj1PAPo/B4ZJ0AVVjb
Mj1FzgRJ5DAKRp6RPjtahV842zvvx6uLAuaNlhAECo7F5luEEDQQUT8CDLN4yBHIfiwy5ZSbfFq3
rC8JKmg7W+HqBMLbWFUmwL9sO2tCTnJnsLQoaHXnR90pysGIknwnJ7ysEpBIc8rBv1AUXnuF559W
NqGe2kAOUHpIqxe9xuyuVRb5EBVxj/25lvlUU8QB+J/0ETnyzqubTD6A3Uw+AE4bvXGYdCreuvEy
LPjU0A1UyGEba3nAYALBdbHamUjZrkjd1dkBzYBgAVVsyq/nvztNkyTsJJkl6R3Em1Ukjswh/vUP
u4u661onXyPv5jBWGEA1ds0gstl2gZbmxsFsimonxF37FLJkGBegZyjFbUbRrE6M9LRY6AWBimK2
Gq9fs4Lb33L5cGKlV6jMKvYDZXKboSJF7eih1RFJIzn9VI+LfspkukvmkiDBQ43GBx8GdWIE1bxU
0ys6LhYIAaCUAiT83TjNeACIBjRLUdQ7FYRrOQpFe/RkyQvQ/N3mfEhQm3kE+xxzsaz/DppMcyOI
X56cL/W9bLQpD2nuFkgGujubGVRDDEfStGr3Zmmd7E3ySf8AEiASTTQyt1XoZUGaEYMH6TjnpfMS
JdNjjWPG3SJjNGukWv5SVGPuxU74i6ZU/ivUUXlPlmF6rYxSeb29ZFc2BnJ+ZPZ0TFbByTUv+KOu
EiFF3rR2KR2rbMbTwYwwogyh1vztKCt+kmx7ldrluzeXXVsqMCwWlJ/MTEWPu0ubU5yJPUGNyxDK
KMznGkE5T1tmoS7PpiiUJTwC+FPRK5/nuwRlPk9Vk+lOBV/iyYU67ZwsSnwXy8mwtC64U+kroGdz
PoWYIWiNMXXhEfOvUkmUx0rLqx/0gmz5IOtiDCpwydiTOWWjeT024O+N0JqQIscSTHFHeeESriz5
PZIa8ys4MYlLWH4x0ZT+EA26+DaVIOEODiBbukCLmr/Fsab+qDVzXrzK6mdcZIZE/tZnSj75tW7P
ElWkLtexDMSt0HVo2GZeGKJ07Gfakr6lzZyFsBoTZOCTPMZ+ydLADPqtkjqTnxgIqvvhYEiOZ0tq
k4J9yaKnYe6Sxybvw6/TKMVrwQergKifM1ekEBldFazs69BX+kdlnPJfRacW/0urCLe4JZKNkbak
MbCdnYR3gZT8T+id85wgcGT6bSEzFIrB+F0nizmRgVljBWTFhPC+YDD0I7VrTkAp2uS7NDqYoyE/
kHyO1LL/ZC4zzHfIH5+UcqkWt9HYA0Eaq9gPqR0uIhW41h+TrvQvZlI4AC8Ns7mbwVe/5lgfG6CO
VOlRafQkPGiAd+7iXqNHrUpy9i2W7PEz1unta4ZtnluHcvtq0z3yYiN/FH0uIahm93IBYKii4FKM
4Zs51MYD0cV6y6iNvtZpGh5yykWt3xRo+5e0vZ27TkoT3RXIoUl+Y7eV/L/KEh0OaqOTJB5vIqNB
TlPwVECvDbOcXAqd8QjPO/qmFMtQ+72i9M/pEIs5aAy8w73/l3Up4jq1Co4ksWK42JXuvErCLJ4H
TEU/ZqiU5C7qm+G7CSPA9xH4K2yIbAF6WsmRwHd5cEcf7cyUXsckzz/dPv3r6T6Pd9SoII/TDkMc
5oI+EDWONYUiDY9RizRoGCPQ0Jc4P1mt+fHvRwK5szJQ0cDgZX9+FMksarWJcqrjiI08VG38q+tF
/Sw7bbKTel77JgBiKsagwDfIps9HKtMIz4YpZiSeBkf8A5qHpQoNr+2lL7e/6RIJD7wWZTIUb4id
dGc3Qwm7sm2JDXqsohaZJm3J3ySLTj+xQbvjIpn9WG/p9AMw9uNogCcp8r3Q+vt7NmvIj+AHyOTA
tHo2QW6sNKB0Y+gc88hcjtlkogw/ORh+6cVHde4fIEo3rhna+PaE7fcitSlu9E750Ejdz8j5lkrj
Q9eFuGmYD2asmb/6aonu2lSrdm75K+tCIQluIS9ZmZC8maypthYdW4rw2EntEDSx/V/W5v0BfnT4
1wk7y7IK/6/MEFpvmxezHYUAt7QsPIaGWfpDbtDu6y3Lp5AtowSRaROOOstfa/Gtm4E9ANYSPS3w
auf7LgrxS2EYStNWJH8ZOmV2IxV5fP5b8x+mEpYT9SMOLpLPm8OEZrjuxAVDOSKW3T4RsQtgqEZP
slt2TtPVPU5Wyv7G6gBQ9+b14xiiH9HycI5DMwKTKcPcOjiS0R7aRXUOGTCL08jle8AvZPBruypO
NZnEzlW+zt12jyOhwxsP7Vvcbjdza0ZJNFOpcI5LqmCD5ag0yOPJPuJPovlo4jZvGCB2yMAVe6t6
dWTaKsg9rU7D2/KnIedxKmWUzTvI3YeiaGpXj2v7XhqQVsU3M/o4l2lzUIWh7izyZf4HkM6CemLQ
x6OftznXdoScShPBwe1BuR/mqlLobzh7alPXTuVqC87iWuymLUp4rGnTJMXkHAspTPw2NcPvsL0e
QddZOw3xq9/DKwTEDEWVC4FqvFbzOhOqc9QTs36ma4gBZ5LsgY3WWbnYKWDvDS4ZhVLj+iv+yJoN
EBMOCQejFEg5DY3WHjVlyp7kKm2eCiqvO7FmjVrb8dRVtxxkDrW5CxZ6k8YTKCPnKBVx/YIFs+1G
VVcdyhJjDn0ZcFXstNzVWi3GSQyzgttX0JXEeq3T8U5gr6jGFmWAb1UWyznDh5o1nqx4ct6pKX6E
vYosC/0uyGC4Cn2+Pei1M/HHoFuJqbFSQpBuDNrSlfzRmmH6oFl5coSHl7/Ojt7AaW50X7LMt9sD
X/1aKqHgMqEG8So/X9zOnJYGXBKLS/8M0RCMTWwty+7krm68uYvLD0hw/bg95pWKMiUYFaju2kvi
JbE5h71ppCFSTpwQJf5e4hjs8zyP/xt0U/J6bR6OCKUsjTsUunrEJKm4b9DsdSOpzY9hZxCj57wF
0yjNNE+sz4bU1O9aozOf1QWBgpwtcoSsa97VWPh6A/3hI+179ZRRXAOWibYqcnAF/yvWuU2RR+9v
f93V7btqC4CvBJ6zRaTr6VTG5ciMGoUksOgCb/XQtw6JPE4JP5IMHVWB/++DbGESpjhhsye3ciX+
UN3lcsHSgwRmy6+Lm8XitcX10uG28IRbWPaUTHb/1Fh67i1aUT7JxpA/2p3luC3S9W4d1+M7iXec
XyhC9k1hZae8n+y7EWkxd+6H8JDlsKhx4TK8QQZR2S32+KBKi+yOSG5hydvcobKFjuSSm09JpkQH
9C3kj4Y9TG5btZbvIPJ3kCOst2RcEt2J3+KZi6o8IDGIapqi0Vr+/5ydR5PcSJqm/0pbnQc90GJt
ug9ABDJSk8kiWeQFxiZZUA6t8ev3cW7PLgMZGxjWpa3LkpkOOFx84hVzutLhPg4GTRQThS8aqGbS
NzdusZaPJqr/f2hanN9e/1oXjlCUD5H7BfZA4WsbRKuDaBS1ZU1ZfTE+4rjtHdU0MXaOtAvbW0q9
06FC8Zp+5mbBJ4WVRrrbEFDiuYvh5ozYaa1lh7jtKBUtuTjgp1aEFZdJeP39LsWyEreC+ianN4nJ
5vSuUm2cRovbFkxucVsnRjPeQ1TXh8C1ZxVn2bxePgsr027rmA2hJ/h1+2J2jjDB5iUA92F+KtN2
eNfXuCAESD6pD66aVCUq0x02yU6qpbfJ6uApfv3JL+wjHhwmE+cSUfi2UZEvuasIRc5ZieuYEos+
cPS5Bp7dVIdVN4cDZj3IzRFDhoo37IEIL+0iA0Qv952s8m2xqDFYj3nBaT1ECkc5LHpk+n3diZOl
RTtH8KUlCGCLUhEHEGBe4/wITjvXQQaPF8XKKw5TFw29WBq1X5/O15Q1KqEE7zIAsoAO/2hS/XSN
z2mRFt3aEuG104TpYIfZnw/eFgG+mVBN4G+cje+6to3fdp613k2RkP6Zikhpf4DtJAeqlj73+9lL
311/th/I182VLwtmYKuoKFFYkrfUT89WeY6SRY7wwqm3D43ifZ4zkIbqUBzL2DrVVX4/VuLJi6iR
xOZLMan/ysf1sV6Ku7it3w7NdJzqNLDU8t1IYbzujSB35pOiVUcdKWPFg1Yfs2AGYzzA4Wl9HWmZ
nfm9cJFS9JOwAcia1OM2CUQq7CGH4oDVlV2BdB3ApxT1YAadaT1oXt/j3gQwdGfe5NLYzhuNffAK
5MoE8ptzRSxqPqyr7YaLM3S/R2lmPXvAJkqK3nPO6za955O9t/+CuK7/AeJ6wkJz8L4oLSUpvxnT
5XmBbP41AtvYHsx5fsyozhd+YqXZJ13RELhcUEr9KHKrT/y2QkM1WKJI/yOPMqx4r7/NpQ1vweWF
30kwQnHxfBHMAxr2Sbm4Ye99EaJY75G+LW5LzLR9d0SpuVVz20+aNj8aMcyH64Nf6NFKbSYLuA6I
WgjF8gj/aQmKSIucGj5JmNEPxpqxudei7kbJ2t/V2KX1rZWhMoh3pae9JLbypwlVRk+7PSnei6vI
oXVEfvTj+j5/Cg055DgHjBausfekTYms36/cl2UaH72owZM9+n79xS+dPqDtSYdkFAic6XzEaRBo
PZEXh7U2oUFUuHjrJhxB10f5gZzZrlROODwYoBfDZN7u8FRFyWXgeuvj5TOkXTcsC7w6DQDiBz0v
Ur/OaYbXNFRu57xsTyCOhwA3eOu9G82QV1PHvLG1uLlZV9m4TcvpRCs7eVhQbLxHjNAIRU35drYT
8YSq+683LKWousQESZAJ3kLns9SthlJ2teGGzajn97T49FDVp85PYr298dZMeYwVZd7ZEBc/DTEy
jGcYZiBczgelHr6izLK6IZWZjApmYwO2bKydCOHStqNQCVuKdiVZnn4+ir22dWtEkxsKza0wZ9Nt
yqKTFzZrlb23rLR7SNfUuy/K0X3XikbsDH+pGkIRRArMoEwgycPn40ft2HhCYfx8yZBaIRwjlszT
2wpkRNBHiffOEbiK4h63+qqTUz23B33nIS7OtIR9geTjdtw2P5U6BXo1Uv1wE1Pzl8gxTz2SG4fr
m+D6KJ662WoWeMWZyrkbKkbbPQxdiWKAp/R/5V3Ay2kAzIDtu5v5pGqzUGDBc7HRBqwGBs05xC4i
Ln/hXcCyoHdESAuU7fyrCSs3CnMYWZtpEnMg2+9K1BB3DuVLSxMQHnxBeE5SA/18EN3FtK7TOA3n
pNSfhbumT9jOmr6yuNnJEA6aIXOH8ENT6UcPtNnOO17KU+l18QQo+MEt3bL8I8fIKxO1ZbZG4qAz
lbUrPO98wNygcd3Pve1lf2B1P1c+pkrq6qeqpeS0c+PGvCPjzD0f6546xmWnjP4cRmpuvqdUo3sA
aOTQ6ygtlEe1hffAkllDba/1YPpinCzGIG+c+hkbxiIOjIH/9ZW8kZ0UxyteOD7jF8MT3efrH/VS
mkKsTd+YGAxk/+YOBJWR1GMjiGEq6OFA3C2iB24FKJrTKSOnPvbGYAWz6izvro986d6TJGE6ipxB
MCzOv3Su641NQ51baI2TNy12EIfGzv/Q2vadO7gvibPugSJt/uL2Qvp5xM0CNoULwEXlHkJL+UAb
5atw9PUE8ytYp1XZ2ZOXgm+8N8CAIesLr21L2GvaIR3ygVtWTEr5R9FWc+PX6Hofmw6tioTI42Ht
UJ8tF+VDYvfe3YQ65WE2XCzJ3eEb6PpfNgiEXM61Ltl9ICXAE5/PeOsp7qDQBAljVN9OZWmOd/+D
rOPCdz0bZbOD1zFp41gerAuiBDeoiZshqoA2XcWue5PHS/qsqH8hn0KDDS9kWdQi7TbO34y1Oyme
PGaNap1IBNYlsGVx4/qKfS3gxQSioyM1bn7gfDYLyMaXUKuAKlJc0se3Ft7VxCtFc5gTLTl2seZ+
aLMen+kuag+duRh3lVGaX+g/js+aFYm7JFeUYB2AXVx/sAuHJomARIWSPWNWu4m0UIs1+7FCoSZZ
7dbnkOyk5ySZ0oAVd5EXNM8MRQtHy/joqu34/vror0VkPOlBzZwgkQAjf2tZUZCIrDQzsAhHIawN
vCyeHpPIGusghb+BRB/+hofc7eIXrZHaKZLUn/ipojj3a99YOD2CGcZ2mQTloNA1PmLGJJIwq1Ih
9wK7y89dYe489oWTDzItubEkhQKM3Jw/zqxbSjbJipOnT4/LMBR3jdIMHzyRIC8yopfiUPgK1S6y
d7g3F4IC2hH0iqGqAxnZ9lZzVaNwNiCKQO1o+KZl8xBk4+rusO8vjPIDAslOd6TyrXW+J7xMZKO9
uk6oLXi1+p5bG51vmXXhX//8r/c7dFOAlpKnxym3LSerwmmNqhudMOo8cVCVPHlJsjYLLHN2bmbS
Hr/wovzllweVzRbQRUBhJCjm/OVYjnWda1iXmJHeNf7qesubytM+RrbePlT1Wn5tndneCQ4uHOmU
DSFhyoIFumLbNg+eRin1p8QJEc+O7yi4di+LRW3BjTUDbVXqpY1WR0+tB+Zknm3vCfmQOqxsmpid
S/fadOpfTxgok7H1qWVKqOsWE5QMbhS7nWGHwovEycib4QaH2+Z4fbpf35yMAs8VPT5wXdDszqe7
FmaS4l1mhzjeiVNLPHFASeSAot5MklLticjuDbdZup3hdT2ryg5hAdlBp9bt0RtB8KrOEB30dPz1
KJ3tT7JHRw37aNbU+eulQmmVVVnscDbq9mbu6cGKWpl2ls/rA4dRZIDOGY3Z47bL1Ha2gaVDZ4d2
pOcHI+rmt6MRG0DwFMbDEvnBAXEQrOm8Ry6U83Ue+FBoBIvNrU9RmIb3+fuJuPYKsdR2CAJaCRbR
IYdniuY2zZ1xrxXxeiheDzgHEwpxaFvZrAXyOASQVphWk34LIy+6Vee8yXYOnQtvJAWAsMmge09M
twllqBkUMaQrKxSJEt/naaafRmBEYdU41c5pfWEoWLU0aiSSERbW5nI1hwSxiTKB150qFdJ5axPg
POId6mrdKwVdHEoK20mvMuBZm++UdEnatZNnhqWVVqEyIYEbT/p0o8Ej3FmMF05tPMFsFdcLCQjY
wrFppGHLvZpmiAs2PNs8Qvwxia0ndU3zj1qrqTeU7Nadr3ahM8E0sgtMGNWQoLaUeVUjacKd2kDH
liS4mZC2m2v3EAnHvBtF3qKDOZovU6x/zTwjfZcbwAjxgknDefW8myS3tLsVLZGDLcw+jN1chHXX
qn6PmNGDE00frp96F+boR5GMeBn3OITOzrcNGUlEErjSayhMl8OOsyEMTJBop7aIktP1wS6ceeSd
tJ+ZG4mTlmvjp2IkPTrPRf7JDHFFN+4JPawbZVFGdA4xQFmUYvpl1D9hFvAesl2kOUFYno83iXpi
C4PIjVZgm60Gy7lwi3TnrS6s6B9sJQydpSzFdvM42Zg1tUgZxV7MF9sTyzEWa4/cP8f59QmUD7w5
5EhkIajTPAICvoWp4kguSiNzqAourfYceV2MKEG6F2pfAPsjnsUpjgg3zWxa2ufz1hTObCHZqoeY
FSt3iudGL10e13Sl0DHJ/dRUqqPb1PMt7mPz96Jql7Cczfm2RR/imRaNde/ZtEOttKlWRHeEQJ9C
y/FeSRN/cJK1CwBF2m8skSzhr04QzWHKmbLmy+ZzNgdZbzRVb9euHuYWRXZRR19dt43/yiBSygUx
UHRRtz00rVmLARFlPcTPewQiV3Wf7bgpf7/+Kq83CzbJpHloS1Ekou9+/hHMIs4zxAgoLaOw59OH
SYK170kTgFGgEp3uOf9dSHHOB9TPB1QmSN7ZbDuIXSj93SLaitplUnyfqjy9Sx4SuH7aMAakZw5S
LwOZWDonIbJQ06cCpyvY4I730nVVc3RSapzkkOVNVyOwd31eXm83HpO2miwf01DZNvyMdG0A7TlO
uKR5EzQDgWA9qYMPFsDY+dAX6AaMhXYARVzOK66S8ynBt8gDw4X9dhojhQj1rD1oVaUFSpPNYVTW
VMqR775V66o7oNS0HMbcVAK7bMqdM+b1xudBMDeQlVwSui21z/TI0GB8OCGOZONpitCWNxZvr3h0
oWjNMDAJaAdAmHmFUYrLVXQR7Wu6DjF0f8hKpzhKBr9xG7Irq0b9ZUGyUeBCdl+DhkYhUtN2vu+l
V5WumrLfCI5ui8uqsoS0h55/mMSOiedqUgWGOpi/fJIS6EuQMfAFUotti1GtXa2Shkxh2k/OIVqm
5ZSVTnm8vlZliHZ+XjMKJF4khKTgx3b9qEM7w6LRJaXNAQToavNJW53vU+KQdOsajKcpL+50YoCd
0OfSJpEy57LEK7V75IP9dNMiKdtHojGZxLV27vvOio5dJLAK18q9oS6dU5xOhN5ATBEn2SQWeCoY
Sr3wvaZhLg9jRkdL09IMV+WeS90yfz2R+ZGi0SICQSsJOOevpqF03Snz5IS2vlS3+pAKX4yJuxM6
XHwrzne56+UBvHmrUVskcH+mslA6bkDXpCYNT8tTWkzvjbkRb64vlB8UsVcrRTbiKNUQPm43eErd
LwEfyM4D1HSsymYOIm/QwSAvUajHRny7GiMtJCoRgFfT+U7HGxLSRy1OxYweL4Fif9DU3rxVMwPV
iGIUh15Jv8FE1B/p5GlAfq3qpPVafdfn46dVQK/wNLAJY1QMz2XpGEdID7GPFkh80JBiP/QaOJQ4
i0qQ/mtyc/2FL80vVTSCM0n1Ubd9aaMZjHpZqagordBDIfIopOzAeHACaD8a2h6mVH6w7QRzrElv
TfoASP2fL5ucBqAaJa4dLn1VorM/eIHDPB4SPDWCODZqv4Mec0Jz1z5NxF8hzBOMAaY2eU7NyT01
w2j4SrwuobViqCMGcwoWFSbJ2BWaj5b++Dhg+vMQcz/SN3G7Oy9y55Nrj9NhWCXYc4qXW2f12gAI
mFr5HmrCp7qN8EfG2cPoUK21K9dnFNeuZmy3MutGX4zsvprRFviPWmv7OG1bJ8wLCJS1snZ3IuPe
W2kyfrz+cS4dWz/P1Wbx11qTsMZoEHWe3vhtXxgfrN7SnpsoM4IGRfob5OWswAM0FVwf+cLhD54L
ITmPlJciglw2P51bc1x5ZuekHMuj1TwMM9rqmui60/VRLpyOoOO40tEzlWfkJrQCJTvnNuzmcBQ9
to/Cqk+pUT3M1tztHCOv0yvsuH4aabPqisJA6lzEHCNxbAWGXk5YYgDSVlYgR46CZW6rKu1fmUS4
E8TAMkjdOpso8Dn6psu4daxyvim9WqFnkO3hmS9NItV42mOyAWRtC4VJk8S1WVMozNsBhRpVKdFL
m/S7XrH2MHMXh+K0kAAasLxbo+NEadPY0oRDsJk3h8bT38H2zU5dBUrh+sq40P4g5flpKLlAf1qA
VSEGMLu2HSq25Tx6TlKHXVTlDyYcrHD2ovqzUok/M3fufXtskrvUJdYbytbxG6G290NpfxUA/ndi
ov/PY9H/QCfuAnWnH0sv7YuCfWGUqnrjaJhmHha30vVjWqm278L9QpYinZbnuljN1o+sprt3J7Pu
Dg0OGCd7qYCeoXPU/JH36rxXPL2QMlJ9l01O4MF4SW1FgxC44uOPfCIzsZGeSMK6mu9Xz/mseetz
ooCqUjUSGBPmW5K9MYb5NOrJ4yQRz0Oevllq5dbWyg+V1QeLoT51jhJMKwK01z/v6+OFaI/CHReP
NGD50Rn/6et2tB97vbLWEEH96BaVtyFQ0QHcWUSv7zY5Chm69BkmSZStrJ9GcSPVGhAjW0OrSxqy
AfEY5dGTNnZ24KhQPX/1nbiNKFkDQoLX8qqCUw9RakFU0sNBN5oQMqGAxNop76+P8iPs3tyfMv2A
4U5EROVh81IUiZy1E5THXUWJQAYM03LvWfF47NMe5S/8qMJC7+pTjPOJX6/VdMLerjkQF4vjMhvT
UcEy4JgXS3ZShDCfvCFbH+zJBvvO9XrM7FX7+B/QMTRQ8BZ27TWm12rpTEdwLaYPY2oP2XgBGseS
pdov3SEktXETSC5rs8RObtqh1Nj7utRd5aOvMx4y1UTbPZr7QDFG/UbRi/VN4pWALr2U4kdRWCca
+7u8+9drk8ehSCWZ7TC9tj4c+O/OS5Z5dphIbEvXFqgY6bF5Y0Vm4WdiRfDXVdKgkPqEqrC/t2M5
QjwXuU9kP/pTqw5hC411Z3nJ7/rqu1NMAUpO3smFeb6YPQVUjyBYCLskeiAkKt/Zedy860fEjGtV
/W6nTn0qoPyGxopC5fVVd2lOyNJo76HTBVNnc1Hr05hndhbZIanictDSecWsKN3zh369X+GroQRK
vYhoFFXG81cctGjqKH7TaKtw57WiYXooF/HehKdxzHrv15FMDIdLHHhMh/xsC1GQVI0hbR07HJLI
OUazkR4aHSXt61N3oZHHMHhWmNSiyTy3ol9FlxiaMtFgKvN88JFREgEl94+r3niHhf//eVqQ3Ghb
686IK3Sn3UdXsQ7JMH+4/iCvZxeLeWQmkUKCoYaw6/nstnqn2bGY9HBexCeSVT2wFAjQsSdcIGll
v7NeX8cKDAdnjO9J2R+FtfPhGms06aWWemiuijL4FJAGfxRFcq/blfnLjaDzsbbLkzsV1cecQmCk
zg+2PX5zdOQ0/8L8YTiEWjW7D/O28xcSVZRbrQ0yc1ngqLqDpx6Npa6OTtuTkzrLXmXk0gRakK/l
JALcN2VI+9PthSXvIgHDWjg7de9X6NU9E0aWx87S5uP1V7s0FAU8lQIJNW26D+dDlWqBogTaXsAT
SvU4pEDI1N7Fes2J8p2hLq1CW74WhwhUyW37E11fCOS4QpBqmuazUdX1HTK/9TEGBngf1WWzswzl
qj4/NrmLKYrAUJHkzC3Gj+N6yZO04tVWlZLgRFnvmGL9SsbXF8dIbYqDAivxMAtvbwe8PjQZWqdH
ABOX+GPrQwngPNW7WGghRvftTYWDiV9icLMzoZdHYT/DKkR9b1v2WXtlaTQ31XDz1cygH6gwoX2w
5292aYXQAyUVRHYIcttmhdRDWyNfymeTrgCwvJYV684aExmzaXde6NIKAZTDzUviBGJls5mR0tZg
ljVaqGad8LN4tg9tMuiHmMzf7yER76SGF+IP4MEatmrIeFlITsl3/2mjSZTeOinIXAutT98oLoJB
phpbfo4nw7FgASW+gZ74wfYi/aQ26npr6k0TtKXTBdFUlzsr9vX78zjkPsjISFG3besk6khTaWqr
IZUk+7hU7gCKL8fUDdroEbrVl1/d++fDba6FUq20kSMI38POhQKlNmk4cV+GsIx/vz7S65VKvM/G
l4oxxGXbA61DSaEoSkaSeh83XhNNR6GVzY71zOuVSiuRm4d6KxkkzLTzr+l2JRK7lbciNteVt4Tk
cVgC/7yl9LbXYv6BkD8/XECiIT+EfiywIFpQ52N5ZVPEZJtqOAxdZASTOkef11K3jEMzofzjj0oX
5YdJRCtRGa7q9xlA0zqM2yoZ7vgnU3ysOj1RbpQor0eECZX27TK7xqfRzIwmWCtnPSR49j01yTSU
GKisYIF7u29RqS1Tt3vRleGrlY31e7zCMs2P6mH9mK1RO/l9O0CJTEZFp0ORTUI8J+5EHlBoWaOh
/6swLXkL9HV2qveqmDT4bsZkfra6gTN4lv2Ww69+fpt8HigKdQPJXN8cIbg60TO1RzWcu6K/aedU
JUdNkk/XR7kgm8WZK+uZdCwoimzVDxKCU6hoaMhHs0LfN52Sp7JcWwT0UEXIHqx6UTJ4DqWVHbAy
a6CYumP/xssGg5prZCwPqWJN9/kQ9c/9mkcwA8FZ7SWm8gw7XzisG0pesrGC3dMWfLFCehJtrfVU
lGe05e06Ceh/uGgOT+46H+bKVFbfUnRXvWlGgV1nFHlAejthWxN1kMnsDx640HtKItEXq2vTQppj
9eK2tiOjODleT4yQ9Y0BtiHtjlbnIBNqNHX6hUbx6N3EqcUACSKyq98ZOEdCyXIhZlZgr0qfZKbU
fCAIdROYXRWdjJ4qIMxnXX+C5rM+pE7nvKjmjAOZ2vRld4gcHMN81MqSMkBtcjhqOmIlgRZZ3uxn
lTrC7hr17mHJahFk8FVhChd5+aWzSsxdO1XRPqUEKI9phePKaSkWqjcozOtHF+33CsgISPUgytAj
9rukNeeDcK1hfDC8oiPjMhL0UhLakVSCKctfX1CvAwiQOARgoBZANJlbaOOk5qk+l/kSGrNd3ktO
68GYkuKp7RUALYWXQAbvymc7n/eEZ1+fl4wMPoMKIonDK6YFbqm0gT1a862ljicdWOrBcMtxZy1e
GIWs0cBdhZvPQbXi/AwjyDSVKaNI0g/ZhJTsivWBOdu/DBDFtELufcm+JPDbnMqa1TgI8/VrGFd9
em+DEQtSu3D/wrv8PMomdMgbqOJG266Qi5rhUDRLFXoGfK7rK+L1DcO7APogVmDCUJA4n7HJzScF
5StmLC8bv2pTwzfzcg1iTrid5PGH5eDmoABIB1aQM9Mgb9skHY1ojbFZdHAd5kBxIZkL8bElq2rv
hKKvnAiKaB66WY3LeyVvYU0nxoTPTKwuleJnhuLax341+y91nYwPnmsm0Y0ZLc17j7p3ErS1Avet
hhSIllfjKb7XrgOmfVWpP/URnNnD2GjZXhX5wo5itclKgjReAO92Pn95jkHUQnU0XNzcvVumPqaN
00liraqXQel2ylEpFirySeL88h0kUXUMDMaKIGZLxBLllOGIk/HpYlM9iAx6PCVk9a+MIhGDEuzm
kiqev2AMrtdJF3cJSYSos1rFdFCMaC+9eB0nSmIA+dp/I1POR2nVtoDEaEIBWIzkw2qN/Q04RXFT
IQAUFB7Cc9eX/QWOJRU+GjWyigFecBuYTqst2oFebFiAfL4XvT5WgZauH2MjQnibze3PNdGwt2jW
B9hS3htc5OsbB6ykb7hj+dKWa3erVvGIFRjeDcqoIv+WVmCaJr05mW1DBF5n38xeTd5DHyp3jqDX
8yVPH05TKiDAFradZLurnUFtzDlsTW0Kp7bMH5Iltd9F1qxj7DvYO4H1BdCK7GzBOUSYEuUHc3NO
ENyMEcouM5pPHgjuLI3v0qSL7mZdfW/PRhYiUgKBBM3DEzlHEWiVOTymtfH++ne79Bw0bGTQLTv1
VDXPF0qzRJmtzv0EYLWs/wC2JSAH0f17U9Vx+6eiUJQBJDAV5dFopuVtqTmtgx+c86U0p2JPquL1
4UluJ7XeCAMlF3ITMs8itVgaP9S86SkarTM8WAjNHYpF6L98GwAXoqTBrS0R5dbmznGyBNMowVDj
OMWfx0UZDh3wnZ1849L0Ur2mHkRsILnlm+nFB8uzR1tMIQXu3xHViQIx0q1dVgRjZvGw9tbd7Exm
oOjjrdVn/6LcsAeEu5DCkiqSVJFWEVsDij7/xPpiOaNYEpZ1joaSxUrCY1GPn4VpND61vYomgGeE
czkUQT8t3V2U4eVQpXEfFOlo7pwUcmGfX1o8DRUrujt0X0irz58mryl9jIo1hkVqGy91V6+Haaji
HTbhhZWExjtqarLnSbV+c41ojQs9omMUpdEbhPjj7l2/2kPmq4rR7bzRq66LpCzKYpuUJCV13dZy
pglKOPF0A52taPAa9Yr0o6iN5U9bTxMi5rhdK99GQnkgZK0H1PLxn9GLYjCPcJ8zcrmmyk2Ae/Fa
+ENsTB/actSUO9wEsxalBFESwcJkeVu5avXioPDzTYwV9k4lhrjZqLJkcP6y95Kl7VUsX4saHMeT
bHcAzj3/UmpdKia6YZjYADY7knW6n2akmb8OpYENX5+4b0Vkic+ukse3ZjU5j2at1D4yzjSPUmSu
a3Ns79vC0Rc/y1WPl9KcE/BbENIJnPLrB9l2WcmHpQxKhQa4kQQMnD9sW9eKHc1DE05m6QTJujpE
LdO6E91trwlGYS0hYkLRGvmobdM+clopEJA1IaAxWKIDOY5I6sqP0uVzCZDk+ju9AnvK4ajvQiwD
gy9RcOcvRTDm9olENSFf/NWK7T5cG0ITTVPqO6OdxcldrQ5MZWO8NefEPKkqpqZekSmnzmr+lbUT
t6ked0evgufRzYVzX8zqrTcoy945d2H6dbrKEtOLjjf9//MnFQDskpFoNKwSO3lyliZ9METivdV7
u73VlIrmUG9ELUYUbfUCHXN5yZxKFv0XICqZmdV6sHaV8Xb1zD1V9EuPxgFMvYzsgjLM5sApF+zQ
rbpowhmXdlh8RhLmVbxn63BhsxD+MAq8AupL2wKG06g4wkQ1PtRLK55QZ+8esZkagyEtrcc6Ku1H
ZGjzY4Ku7k4O+goPyirBSQAXJfDmgMG3zKuo0BHfw+okFFbxobArz48NFR2WNleHdzMOYU9RB//V
7KJPdW4jzpzP08733x636EhSs1ddCulQiqiwnH9+PJwtfXKMMRxXXMjT1u7umpbSFUoae+riF4eS
jSqpWCSB1+dDIYGqpL2LzNqau9+7fDFulyr9aBf1Hg/i1bzKl7JJBkiuyAhQAz0fCanwqqidYgyb
CB9SNcGVx8lz4529tPGxyVFqmVHNO0STaH/P1XI9msYvcwl4BpJiGZl5hPLG9mqxY2ZbG70hXF1A
F0Za9FwW/d7heWFOZertmlRfVXySN3OaWasHbzIaYLqWOTjKLgrIkIb7guT/cP1MuzQUnCyLeaWe
Tof1fFKTDjSeU9kD0BPBSWbG4q6qluZunva08LY7Uk4dkFD2BcVyzBA2a3K1jHlKYvrtiaOWQazQ
ZhlcKz+1uGb7xmp0L5j39iEgoT2TzFe+YXJo9KSoNHNV0DbbvCR+bUY71e0Qxuky4BlmaL5VD3Dq
vbj1tWQtKdQmZfOuS2Tyra439gDwbNDa+n5JvPoU6SS3bDcrNIwix97QXH9vojLbSXoufQtpwC6B
NhJqI3/+c2+DFkaUgCcN1QlEgo1C/U0b1+MRrLC189m3hzCICYmxJpbgiKCNv8l6CeWXAW/5JvT6
Wg0Wk4BomKK9C/OH8sfPwSXDWNTFqJtKuBu83PM3ouAJPiKuZBV9zpNj1Xr15whg+QpvO9Pu6K83
ZZDnlhd/Khe91Xxq2VmKpqYxRcjg2sYhafKlQCXPyI+qSPSbaYq13reaASZJPUJh94tKjBDVqLHP
wENxXfGVwikVuLdd+rG3IrKiDKH/N1VGoZnyem+BtcratAuEXbrf+Bvqd8sc+ve1acTxIRu7saSt
CgfOZzVx0HSK+mGw+p6wIrMSwKbmrGRHvWitIvQiC/EOt9SGt9aoYa2rq/Oo+YqWVveNsrZhVxZW
0PAVHoqhwzCQXkGcBSm0utov2A7PvTli6nF9U2/DIqYdwVR590tm5+vj38vMycysOhTVOB9UI69v
Js/Hh6nWUmdnLHkWbT4x4Rfle5J1gFT25hOjEbIAzS7qEIhreyg8PTog45sDraFFXTtKdEDzc+92
/6H/dT4qFDUb71VZISLu2wQRQw3FE2h3yht2CvDQ1BT5obBbaTw+rt6z1QhvoCk4ZWB9I36MwmGr
frWcBC/pdYGXktpL9BkRnnU6Lna6PDVDXlk3ZtV3SWjqKNxGbWTnNKbEWh9nNPOXW9tr05cFou7o
Kwks7mPa9JHul3g7HCMvQSvNID+fAyUzZnyESP70A21aOPZO0cewookYh9CZ4jRHKEJTUZ9n/ec+
5mDzepzc1Fhu23xevqpmMdJbsqtbU9paLipWWAxjDr8rbGqc5NfRq7gXLFgm11fOj/7p2cR6BGbs
EgT4uGKJIM93bNn0aqHUXU69g8+ZKRl902IY1jfpWucFpJIq93W1NUr2UJ70p76vjZ6KWa98XgWy
VLfqOlbfjWFNwbdRKvWHokCnaUkyx/GjZhxeBqDDz6o2NkevW7v+aGqRrd2geMU8FaORT7C5pX3D
VC5V8eb6673KvTmGWCzSCsYAAMgHOH+9JBmMPh/aNOzxw4acNJrDejANpXkTLZ7i4BWZenWQKwn3
hIA11x7GufZEUM+Qx46Va2pUqqPq/4SM//l1/l/xd04WscRV2f3zv/jvr1W9ALxN+s1//vMx/dpW
XfVn/1/y1/7vPzv/pX8+j9/bfmi//+3xS939LRzKb1/6tCq3v3P2Jxjp309y+NJ/OfuPYwnQcHk7
fG+Xl+/kpP2P4Xhm+S//pz/82/cff+X3pf7+j9++VgNCTPy1mMf67d8/uv32j9902Yz5z5///r9/
+PSl4Pc+fu/6rGq/fSnFl/Lbq1/8/qXr//GbYf0dLC+YHik2QENOclMnfpGfmH+Xxpsg0mjV0a+U
B0KJpG3Cj/S/S7FqKVMACZQ7iB9Blf3xI+3vGE5JXV4CBDArSNn/9wOefbT/9xH/RtHlDS41ffeP
37iiz85Ch8IVOaFEelJzgHG2dXux8xF79dQdA83L78bI/NAb9vCmTmcTA/A8PtnNylk1OYQflVjv
6R6+0SVjsCxUJ5iBpaEYMcYonqj2w6C25o2quLHv5cb6prLN+TSnWZP45qwDcKSvZvTqcj+qgxqm
BVZxnWgiv+txO9S7RjvUeV4dERMRgWezsrl17/E/6Q+G3kCPN5JeeZpW54MyeO5RGVMl7Ec7+zNC
zeFZ77XyY64sVB2xgH2rIx7zZphS9c6xp+KB4jXXblUuoxF4Y5t81Iqk++zUh2R8WtZj1t50KAxH
/5u981iuG4nS9LvMuqGAN8sBruOlF0mJ4gYhiRK8yUwgYZ5+PlTVTEusmlJo0YuO6G2pSPDipjnn
P78hEzvwh3MZ6W/C4QfyMXifmYaxK6z11dm4e+htODKhM8eufLGLZ2RJD34eXOWevLBrSIWLunDz
i+pzyrTRM+Y7r2s/p754aVfxRcr23Nnjnnjxyyntr7pgPhRTfxdk/p2VtXdNS0yJ56zo/qzHeSHZ
zu+PPnyb4K4Ny4dc9g8t3six3QY3dkaJUVixWKy9YvJf1fPdFD6X+BE6QIRS1sdwjq58NV/pSeww
6u+RnRgvgrDvWNnN/aCyB+KOZRx45cswi/c4CH/0w/UKB93LRaefqm79OKn6IrWG49KpJ0/b+wyt
iNO390smD4Gf5kmbZQGByZ9Us5/mrUY10lutu4UglDKezE9OfZWJb/Oy7jpRXlWie293ZRf3TXYZ
YE47N0ORhJl9CeeCv6QIr3Or+S4AlOK6jH0juumlPAkV3tqCJ4Y455IpfcrCEr6Fl3i62g3lbUT5
FVq3FMB7IdPPDH5fW5gNxnBP0OVtmVf7Zb2scPjNrJNn340MlA15WNdPur0I8/lDbpEXPTgcnIvx
0Jj2576zT5Vz65K8B5Udh8SoPlJStbERDM+4+hLovR5U1j156WPnHF23fi/R7s7jfBzt8ogxUpkX
d4WRXRiRe5R2uY8m+8YZvJtBhzd2i7ld92FVH9N2vHClfIEHt+uhG7t9te8y/3rR6zlo3Bei7O7y
tDoSUnG7GJYdux1PEr7cCWyRCGO7MKoXpa1z2uuT11cb7TyZF1an5eexDo/CRhTmhtlNOFtn+tsX
z/7MCrpcpTpY2vxU2Z/K8L2V8z2JU7sFCzZ6+o5p7r1ZTQ+tdnZTmB+x9MSpzrkI2mciZrfqwbt0
Q2Mf9sOVM0XnMuifitHbqaFP5uBaOV4SVpCUrffRqD9aCFTc6Tp0rkcPcmbUx1OwHKNlvhrz6lL6
H0KjPJtZfXAqtXcXEo5a52gXw16p7CWilom9Nr1f6umBRpo9GUaPlkam9d4V35rF3THokI21g3Bx
mAeCrTsB5eLCl+IQmuoKQcyBcfB158MUoHPrUK+Uc9wVeSJmAI4OUzio1Ths3WLE/lwH3gmz5Ceq
8b3q+yujatbEMqJ73XuXhn+vM8FrsBmCZRc29JppPWIEul9aDV4GESJ/IfruTg1K7TJVH6fZ/EAF
cQPkgVuV+9UKS8LHi2m/trKL9bCfxTWGuwWfOTsOqp9iSNZuhrnWwdXGBzW4MV0D3vHlHJIMHj0x
9rhzkJbVmLnGhiraRBaDin0yMGbrCzPB4+yvcG6DwyqPguUrTR/IQX+wzSzjVEi/5+maROaaJgO2
xMTzXYwYDcR9liL0bV976Nkc6GmThKN3wlz6LMFJ/Hx68OtwghZh6T1YUpFUfR19ZKxEJ2H2LxHZ
qlduXvbXcqhFogITzQBxqMZ6Bfk+Ii7JKC9xgAhvx5TdCgE2P7pF+ZqP+ja16is/AgYNSUy/TJv8
3vMRvXeWxeIITg0/iuwAk8HBsj8xB38YvPrz2OkbVdf5pcilsR+G1jx5laWvht72En9xmxuXm+e9
1yj7blpQGdrmM3IsDwr9zqHGnUozyYqnPPOLXQ+JkrUrrGOIIE1F1/AbcfDFD75iiny2ramKSb2D
g3I/NKo/lkv3ZDTrvqp7gp2b4bI9GlXo3ZZtdTHMFeGPGU6JSqbezk6ny4iskFM0m4eoExjmZcVH
zvw6aZYH+o519ItjbXaXdhk+i1w/dW5qxLkMnmQhkP/zZVUBqUGjGK+a9q5ovDq2ixTOFeEqiWrm
s7a710nrr+voPOZSX7blJJI0q5j5mbeusQnrLPO59/v0c880LMmpU4eC3TGfW71jm8cqg1XT1TZJ
lmOf7epIE57eskGmUX6UI0Qxc/O6nSx/b5rlR9OfhwvDKbMLZM7X5fo5sPPnaeH/sjHGL49NE8Y4
oK7E5BqvZgXFUUcYpK1H6GzTDvkSE+VhzWLLq29aKJ5WJKAH1Fjz6/XZHJ3vEE5lvFqRiknKKrgQ
szT2ZznGI9GSoNxXVZ0+Eh33QsbRfdTnN4imnid3+jxF9p2HiN9xh9d8vhD2+6ybiOaMjKuBS+lx
Em57LE1C3h1Pm3gUGmFsdybB0p0Ps6H3myujNCxGDWO3Q3rscHzXD06dYfQ7iSLRtbqRehVHF2z8
kG5vrAY7SuyIZCFyIMZrJhrs6WX40ArXgedSp1dNiR0/ZMXsqsir68Ln/tZh1j/joccF7wr9zTXI
Qg1bVsM8Sh+3Ji+MK2RgZ+hOr60/pZRTSGgCwlzJZqwY8jT6AhYi82XlVzeNv5hAs5C9QjlWsamI
J4MHFWejJEiPnn20eMthQLW0RjrG5iqhD1dHHHmOtWM4iTk+9/Mn3DmvMo/YVxzO7pyAUEMnM8+U
Fx7nVPhoDNGtquXFzDECNHySCs74PBB07Jo3WfUl6iIf7lQ2Ylm+3ISTeKDJpqVGRReblXFftSk+
q33zaFbteSE7IMxTmWihUZA57YOY8ytyUy0OtqGGlSv7s++N4WVL/CB5DQYIdB+q+XoI5/oulNvp
KSrfSZBtuIfOWtr7pgChiUixNr37MFvCiynvnwcDHqJTnJRZGu9XWqwnYNJljZ2oL03utGnEWD1L
kYbyjU9iICGlqdUxFw5hcgETK2V8/w8mJygsNNr9wgkeDD1cLASsxKExeLEwxgth+Cxrl3DTfrm2
pf2lUM3O1vbrSKHp9mliF+3xj0bjv6L76r+1D4P89m2g/fpv0HNtCOL/v+X6322Gzr+GKfFnA7d1
adtP/NlrGb79DuYPyPDmaoMr86at+rPZAnd7h28YsUkupAAbsj5t9F/dlhW+AxonfgymLRb4zB/+
X7fFP0H2BV9gGsNcZOvefqPb+tsoHw3a1gECJ0PAxjHjDX9sbXQ7Kj9zd51j1qCzBCPCHyPJqfva
RcOXsAgJA1isU25X/VlpaFOLy3H9wxv7qwf8sef721ACtSJvwYH2RxoaPJs30DLuvLSVU0iDB1pw
OYb6HLbNN1WWj7OhLosSgW9YBjXtUnel1mb6c+3+BBz89Py38Nv2/IC3vFkPAm28NTei6egtNTLl
xonKKHawPp2kdyuBotXL5zg112GDpSw8cxea1n6H9tbw4hWSOqZvwKRDs7niZCKL+l1YlSRcCqoh
W3byVNd93+3+yzbbf1uog7jsH1bRBqX8BHVcd+pz86Woftp324/8ufFc8x0gHtz7TYqCT9JGvf8L
5DDfbQYzqFM2UhS6O/7lr21nWOa7TStmEshHnhmDOH7fXyiHYfvvmCcgGWLMiX+Ly9z6NzbeBuj+
J0LIr2F2w3ARBwp8wjZt1c8QmhmUnpF5lDqzaRkEMXUe0HZY3gtfhe0vttfPQPafz8L5DFMbzHU3
jObnZ1U6iLTCkCwOsXnUCYHRgOvZ7ORfYTrrSyyRs/4Xj+RUe/vxwIgwnt0ik/gGtjHWD0MYrwqb
srTFFBv+NOy0sxj7VubFxQ/f+D+cG//wwaCUc75iFMYQ/I9j5Yen1IxFmGIuE64dUZtfIAH0E9jF
HtMxOloPMXjb/kqr8g9f3Mbnh9zGWQXV7c1RlbOdA28IpjgdF2bS7tLAfsrXEqFOMGbH3/+AESNM
Yh7gf3BM//way9QRFixo4C7V9jdOG3mvcFLESWCge0bJGf1Kj7p9Lz8uS9B07h3msnAewQjfDvxZ
kFhoV90Mvkaellq+kFHaX46j90GVXkS971/mQu3//VO+XSzbQ9GT8EREvpDW3uyFfADlQsU7x3OJ
lauJojdRdVf/YrH8/SlAm9gEbHonNv5bxZ8WfUO8Vg3X1+r1DdLh4lqo4Mu/f5S3q2PTvaJggioR
bnrSt6yFeWnDFRHBAtvQkk/RVC13FerPC2WNzem3H7VhpVALbcIC/vZ5lJuVOaIpaEhZZVL2N93E
TMNZpmfI+uP6i+9oW2k/Lwy8gTivcHIOuKPfigqnohNNp9oVy/4wPZXRkn7E2X78KEWZXTfWkoPl
lfOvPFnebnBeZ7jZnMKe5KX+LdgyG3wh+jBfY9T/w32RrvNlGUbtldP3ZOktrfkrJ7p/WCTYLlGU
cUwSpPnWS2ImKzo0G6wDi1SE+6hw0lMYLPMvtvU/P4Xp0Fa+4Rf7ZlsXOFOh2Okp+u3epqW0Mobo
pNj9+wL5h5cH/RcNKBA6NdVbtmBar/gdmmpliGiLY1d5xk0qiuBsF4H4nqN5+sVY6O9nByIBJu8I
kfhgGAf+fFgRU+03XS8Ax8CLecuEDK2RiLuBZq6xbstQDrtBWr9F0oHJhwmDDZ2M6pXJBfvu56ci
46OjbFHnh8MS7OXodYcOmeEpNdbx6d9f6N++tu2MIuOeYnFLMg62zf/DdSP8HojLQfUMFVRdT2tW
Htv2l967f3tKiAkM0jo01xtle2sYfnzKagizdC3m7dVSAJsajTHv+mGwHn7zw2ynFE0Hq5wbGuO9
nx9TirCIwqFyKGih+vkT84sWwfxv1gGsA+jXUIS3C5rKeFujP7wy5s4DPhcs8kiUBh0o+Lzq2l9p
HLa/9afDiR27ue3SS1FJ8fZ+fspCcKQOw4YvhvL9LKt1vcMubk5KX5WH33xtfzwKgBphCm44b/sl
c4b8MpWtG2M4CgFjaUbTvVj6IrD3//4gOrw3n4mWZGvKOGtx3nmbuSB1OHaDDeFzROBmcaYvQ3Aq
3AZzaTtYJhAIe6nIYRCI4Bi4zhgthBPKjt/+vJg5sbM2siZf4Vu+EfsVWK1g6lzOes7OS9pH5tEm
/KH7xef9+3e4zcq304NClee82cdGWjaZZPAc13PXHvJIBPE6ruMJezT78d9f7d92GOcTnNpNmosI
GvLkz8sFuxdPoCQJY6VXTGNJtz91Vfh7cSAcTBtzERkxyLFFx/6W0rG0mT859RIit2kRvVaOittx
yn/x2ogcfLNQtlSOLQEMhRmXyTZ9/WmLkStXYmY3ZUnJvHze19xfam9OuXgNwiGVn4DkSxfHL0F9
uhuKPvUxjJKpmx0zVeV4qmxGEgd7FoLj0zAw4Zb2bFgAxXB6rgqmDa+Bx0i2jculkt/SFMOlxE1d
1cRLoUz5kDnQ7A4pt7HcryUjDGY9eJbKM9rglWwh3EBEXZxVpIMhjRdLQ92Ppy6v3OiGQ3oDxgSW
v8U9KcWuPkwqzKAscZ8Jfe/N6aLjkn92GVC0o3UfBAX+ZVZfIo0P+iqKElF6S3DErk7ml2Op+g9e
3plHp9MwLRhMqf42dWElfMrltNTXpmpQgLqE/23wrp+aCcKxITpVRWS1dyuJGsvFrJa1ujdStxCk
OhrzfEW9vTQNhsLj7MVIqvroqNupYVwD+yPlTq28bWwz24X3vlNzmh9yQE8w8dUz3Puq8WSxq+xU
3CPJthg+wAOxYc+pCYRQUVzhRBX23mH0lN0+21kKztkNJEI9oTfISYHvZ1nUn+vc9fN9H7aOE6+Z
gy0uFP6x2Q1QRoaTdHXQUN12XRBLH/1HVU5hBm91hifdzFbxZOaA3hchrmxQapbSRQ4HRFHcBUvu
P4W5XS8nTDfq6ULLwPm+Ko1OrHb6NUInHHSSb00znt2poskZq6Vjfp9hWUbabJAz7vK7qm6pQ/nt
9zmz8IK7ixgDYoW9GiC/9ucp9semHm4IhPejc9vb9R1TBMd/XNxQLRdKua2Xcpg1U9Tspc5KN9st
Zp0N427Cj8/4EpZydB3MGEipupGl28jLCfGys++NUsvXosGkQTpLmCa4U2KlgJSAxszlrMZgyS4g
3zLfDQf50A9iLL4sWFY5TtK2ZiijvecQc6lOlR8ZdrZDZ4w2L24bkQV6n8GEwqzVFpmpXyOnM4cr
NxS1+jYKgGEUYNUQrdnB3eY6ZhO2+Vn1WT7vtfQtceKPUF8rM2y9YxoFxV3YmOK7oXxlxVFXDMZl
NkUBGS0U2E13JyzDYsqmleMwQykRVKGfkEZkXETz6usv5tRgoJmNETQEOxKVTZCV1/hx25UE/kVI
KrxYmmsW4tfgG1hj66IOkjUvRHY/105QxNYQ6eh6HvIeYDlrulfEe4M+5gN7+GtDCjhEL0O0l8xE
zOWqnlOjPkxhr8MLdMeWuV/YPEzeck/fDBN0v8t5DIf6fVjDr2DyWWINlxtC2HsL0/t5t+aSAXuK
KeUSW2ml+z3WSm603wgN4TEv06ZPOEm5weYRIQ1hZNEmLelS/3auJuvDUiOnPgb8SnfvKoNlr4Kc
EXrozro7DXbh4EWOUW+XuKoXKVChzqo4VUH1bR0CQPgpr+2cCX/nMm0fp3b65FWuUBc5HU9EIKts
nMteNZl7N0bZ5H/sunEs3k9m1PYXfkhK2pGIZaDP1c5q7xC1Q/RReENBXntkZHu7LrtvpjWq7Drv
xcLWHKBR7it48/1+QhpZPwgZMjQ2MJ7YvqBx+uzqaCC5peryx27CpzHBxi8qUcbZ7U01txOUfitE
JRdknVMmlkLuFZc+Df9pqnLL27UqZ/C8kSWeu8BQ2zurm3s1ytaECF8bN4T9igcO/sCGgRUa2dGx
NadG2yoGJHnTV4/4GfZWYmfhLI/ZnHoKNnZY9rdLaps539/gq4MqoGcyYzDCcN9jHlUkQzsTeOta
PWHm3VzK9DmjUqN170RuoU4fDEnKZkTYIOeFe+osryyRqDNv+DRk+O/tWxxJPxEw4LsJLKTJ/y7E
kjPgtax2uAyQuhNJgKzLRocSNsaVL8xC7sK2rv3zOlkKkHUyMVDlEl8YlwytGPeuPRILZWpt4R2B
mZlOegVYG+PnhpI+M7thPefsFguSRIkCM8QnYjij15RFPPu91+zDRTnlhTDNtImzui7tp2GQMt/N
gZtFZ5OrfIln5ILoPQGFqFH8JRIHpwW42Vd2H3zhWBPmtd8F2QHOhysSNktvHnrcyKskDzo3eNFl
raNkNhqzOi9jluUx3yS0FDMfASVwpOWTTNnYdWR2LpgYexq3wH0k3ex5SS2gtGWeKjNJLT0VMdbK
mGoZ09RJkDzbX7C17ykK+8iX3zpDpnLvFhAUEhYUzJUlcqbTrHF2Q5uSI9XrJtRjh4E74KVY5PRQ
WoWLMM5AcZAwZzZueyOFYGX3pZ5i8kyzfmeXOirPdWUbcgfLb+MJd64sD0GuETNqMVfuDqix/G43
tkRzF1lTkKixWb6EvVAaPYyD2V4lBRnE0s9CAzKOpQh+2KD3vW3Wdn0yt4DfuLA1/aruycIe7am2
CW/WUcqJrP2P4dDmeJzASxr3CmaOZCYwpbgbdsVyD+q3tAmyVxN3Mdvow0Pnl/XlUHtGmPi+cj8E
q27tuFFMeBky12YJ0XVcTFK80mndBX033KOyqgL+ntyDO1SVXhGLwG+YcbZVtCRBvRKtqqaKjhO5
fPdsc/Wx5Vti4GMtZGCDOgrnNQ9kywU4OcBaUKFVhbUuos+4arQgHmblMtjJsGwJiV5xhVik22Vx
73TWow4jyGsMv8VZmrLM4XpgZrL32zLYB5lWwY2jLCJMwRbmkAIJcgMgSZZG8UhEhL3vRVCVB+Tm
qbhDwiKy2yWv+ygZsrDBw1+WaEMvRVuuDlawmVnA0Gm7/LqCrmXHtYCK8kDovPYSeJpeeeOW7qqP
lTuU8wk/KdZOky++dZkOVVRd9tQSw2NLYEPDTivwqT77zpj1cEBzRcJT3HnpbK6HxihC9wJ1dDdk
V7azFN5XOVEqcL/aIsh2keQi9WONrtglENJw3P6FssXudnJVSsSlmNJ05xrNeCq4ENWR6EffOxWZ
sUDFqBuk5hnNIZNlxlkFd0ermSnTCT4LY8nGs6xDnJPhxTA7njpoE+FYYEZXjPhQkyCZwyWGqIyL
/hpCydwB/JBhSNHlYEAgSpvXL3gFe74Z7zwo3KKPoztASSJ7co196a0fifjNOmpwMWIwJ6X7XjaT
PnuqcorE5oS6ylLHLXFMkP7AHNs3uKE6JeV+GtJIP4+Z7Twv9LYsNzvCdcpMhzaII7OphgOp0kO2
5/9b7SRwh9gRmf+6Ben5DLyXUeEG7Yi7zdskBXxBNcgByNWI/0tr3GDWE/gs+RbCbdktQOQaTCHb
K5zSn1M87mWMrSaWj6NDkRg7qtCQ6q1y/Cy51KdkFFDWYm03Q5XIOp0+ihLlBsewjRqrt3r/UZVr
Xe9byxqL2K6rwd/SzQsTvWIm9X6xQ6kxOLGgz9UrWRWYvDgGdG3Dgx+gluDONzPfjJ26nhnkF3n5
bNsFCWehp2ccqcO6Pfltny48neFMLMYZfthUGs3ObcoaNwfytcs4z+EtoND3oSYtPduwFKWSu7Ec
A/6LEwwf1LjkX7tKApmuRGyYRM5403d0+f1Hvyj9k5um1FJmZdEt0Qt00NmMCgOXQLJXPWnM230z
EO6OFLFEwDAGhL35tEOfJ+gSl2vrzs3ezsra33yd87uZk65/iiC2+LgLBYqlNC5VsBP4KBwaLzAh
7WEBjglotTZtErTeNOIc09pDgpqaW4/43vV+bEvMIiIu06vA0BlELKI5noSfBeZTH8LmwUeRAEQk
lM4dbt2mk5C4a7wvyig39r6p/UOUj+OVMCFpx4O3EOTsVX33xW2z7k6PtIyU2BWGiMqGWJuQx5RC
lbTa2tmugzQ92u5Yzhcl3IfmHsxj+kbeSPu97rVHHruhuD0Lr4LlHllz+3nG9NTlynXlrJI21YuV
JhWJALTBwdKuHmecbDmmWT5dqS4DTpvok7GsjbyvTCzO+RPzalwO8C7N6slpm5bBa28vGTYZkSPt
4TZvjZpdafSmwpGMAoh/Ccw0+AAhaH2aArbXvq5bRNJj79RkYwye95ypUj+6tIIyIfgcaZSFWilk
KZXLkHTDHBKnaVj6ciYrdU6CdaUNYbcWLDpzJJdy3tvukH+TwlBu3Hfh+nkWanwtxZDrpIu4dVin
hkONScShouPJKhhwomovPSip+aGJQpzG0raBOltLRQW8NrbzoSsc88MW4ZNx2NZmc4yCeiQMokWn
I+rZvGldp274Hnq4kwGV+ms2pl10DMK8eu6x3s138MzqQ9W7hZNg+xs9e/No9Hd2BUeHzst3vP7L
WNDIPWJ5kEUvvFvYuZUxiWWfz5TeMSY+/lPey6jadVhn+bEhgqHY4amk9SFz19W9JIHSe2R2D5d0
phTEulODJkT32Evl5WUbGCF5dUFluHtbK/MIICu+WsQvcLb5JcVKMIypR6NczXoP2ERB3g1u1idS
9HQKWs3eCVFz7ceCelMh+5nXx3U1xpcM9ZYTdyQ6PoeL51+3C78kEcXAVVFMvv4wFdJUbA5TeHtW
HLUD8CkxQQjSbWzuAzA0JOmyH3ZClll9FKoPYFbWuv3aRHrl5GNKi/m9V05WMg6BOhMUNc579GpB
j6q2aawYHf/42ZhyWVxNXodsqlzCQB4Zf6YQxXtzfC9VU+ALYoTzTWupJtrbnTAiLnkxv1+Hgvih
tdUQVidtGMUR2M/ho44hXG9rnfxTEEyeBosAeIasbFripsO6gLI7rP3gSjdW9tzKsEt3hd9jixl4
jf2I9rhpOUMpdmMF553arS7lZdGM87wLVqP8QMm3UIDm3KEJvD82v5iCCsKl2zZ17A0Wav0qjMYg
0aMrvwZdNqkYUEuD8wRWVR9n7up+x7rkOOzQ+Fl7I8NjZVdnpUkkM6SYFzFxzBBe4FJmr+ZaPxHi
vN6mGBh+k41Y2eVzIYfz1Gv9yrrMnD05p0HxHYPKVhxNamPjnFrFYMXjsObMp7W0kH/LcWiPuCVy
c+LzSLQOXa9pvjSNC/+CEKpK7CXeK19mUXDujE1u3dVpMXUXFVqxT7BMJEWTLmQIFWytFiO9Jt56
tpsH9Cgu+0uMS3mcekqS8cbsw8XeVWK1rV230ql+BTgomxez9LWVZNJSw1FlPTBVLEhMHR7RGgvB
xTfZvvFcu4R1PzBUDFwMy/q1Yp/mnlmr97VTe1Hi+TMDF1FNRX8dpv70naAjY0mWdq44p22ye2VA
SGBSBH5xVa1h+s0TuvlOcTt+6nWU2x81BneYvs9U3wc/oISGR93Z1sWi+rJ7yDHCF0e7RlD/6ENG
xY6dgcRH7IXe498VSpqIAf9zj6XhtD3FLkwa2iIv36W9Z594zy9ESFyJVt62nfudfrfCfS94bWt7
/lRGodo3YRYd/WA6q63kNHoYqQ321JU12e7XLHSX/PI/erZSWrURhEVpWASxqMK4M/zWgX1slyOX
ZO+CGZaGGj4BS3i0Mphy8Xerybv9j7CbUylp/2jQW3iNWVeamkFROd5Go2M90JlZBTs6pzxdplDd
9VE3c8cgNXv6d1z4b0gqKXRMRNBEwz/FbeENLtxG2mNl+gYNSAlNAogymfs02mHW9qvkmrcQNI0h
cxdmSHAJNsHfW9B2duZh7eFRWkZRXWdcgzt3WObfHHnzFEYiOLhtZBb4NG/mIsr33KHLSyMeEcWc
aYLaK4gtzi+e8oa9FRKz65P1AJTOZGxTAm2jjB+GPCobpGsPCi+tyYB2KitunTjVbkscF1r2m2Jw
w5spMOkp8O82nkIuvO8YtFH6/P4XCHkLwH0beLpvTRE0fuWWYfAFUiiPyTRAhDVMZbInSI3741H/
Q3f8XyyYH976P/Cu2uFb+w3Dzh+ZV3/80J/MK9t8B58pgqiHvgwZ5DZe+ZN5BXWRQS2MK2gEuIj+
Yaf1F/PKdZCXMexEkGaCvbtbsOlfxCvXereRfJiFYle7+QJGv8O7+pMU9J/Dwo354UAmYLhqk+iL
fvENgceg/fBGLPLAxZC+xqrjLklGjT8APcSM5eQ89POLi+TP3o96offJSk1xMrf1kJ1qyy79fY9+
da+b3jb3bRb6Vwp5BZot2rRit9aL+Yj2tbJipLTBa+WEuGOoponqK88GoZ1wtGjwXadxdwdXfmNS
ac9H10Ah0WAcsguDVIpkTHMgQ5FN+hY3eMjT85Jy5btWuTzVs2fiziLWNB6FICApHF2wDk0eLLr8
3nlqGkOLuC2YViTmilEq4JF8gTjtXyPPJh28U4F6gj0VFWCmnTRI0HNTK3b7ziiB8FcY0p7VACta
JK8hxTDME9Z6zn2HUf83X9SdkViu7M6uMICqjLwrGlrnIvw0zGQcxZEzdANC74Aap50A9AFFvP4K
0X51Ds2+H2/qZbDDYyC6/ITJP9zlaAW9OLmLnT3Wq4NvmDmuQCdgT2iIKqe5qXwEdEnO6/5k1IP3
USnHHuJlXLrLYJ01lBuwsxncqeyJ5Yu6PVfUZtdcLv2Q9LCKgIcnW9+ZwFFoOaC5P0GTrm3IYwsS
nwyggn47VWVGUGTIhwCGq75Xo+dez95c3Wbadb547eiMm57AG+KwwwZr141NJK+XrLEgVmi75Osd
rVNEu7vj8J/vO5dJ7r5dyYS0K0uigZry7YoxpLpru/kgIjAIvue8ugrRzX6EnRR98O3B9PZjajrn
gDx7N66LiLpB1FhfxwRjv6farj+wwGtSLRlizXv8inS9N9KWWQ05eii4B1lJuYHJ8m4d5Hpp92s4
g2x0eoTgWovwwgh660Nj15S+2rOyfT2RGLvPPCHKfZZS9dAAZ59NPx3LnaEm68n1Df25YBi54rsz
TOWhFhn2vJV2Bz9ZPAzNwTEjxDHUEPKTSUVIQT6M83VWofpIstaRzLu6anhfZUN6PZWLyTMiF81Q
G+bNlNhk0l9AMqslJVHpR3TMK+5RRjhWdypqqcnDYG7/EPh0zCjWHAPXwZaM+qcM1DPODcUTuOgs
EA8cc2/C1gjKvSXc4dYtdWfskSBrtGqzWXzL7TXvLlaz19eRobIzrA/rFNhGWYMfDW2z66pFNufO
dfoL1QXYPHjAIvShbea0iWVq5ixIXK6XFEXHAF/7vjS5jJF0p3JkNuriWYCm00QHgIXRRe8Y8xWh
TGD7OcQlUCERWe7j0AQg8pyi+q+Ukf+5ov4X1dK/EPLl+OXzj3cT//efN5PhR1B4PZesExsSG3Ue
BdFfZPzAfEfFgXkhNHS00X9wSP4vGd9+t7nyMMLfuLP/h7rz6o0dO7ftL6LBtBheq8iKUilrS3oh
tBNzTov89WdQ7tNulfpKtw9wgHthw4bd2JsscnGF75tzzGUU/Lk2afq/TI3FbMnuYDkT6PT/gSb4
TfT7n6WJ27LgrWGIhkq2yAbOJQOKk6BhUigRFaNGsUUdU2s1z+FuFIaI9rk25ntrjPP7nobOQZvq
ft4KKB3US+f0Pm6r4aDGeUb5UfVrkzbGKpa1dkWcW9V7JI2KQ1MG8ckCR3Crj05xNzggPTa61QT/
lv38bwy9/3/16a7+2TC8fi1e8/fjcPkDf4xE2/7XojyhGEYmH2KyZUz9MRId418gBBdxOHI2vAiL
AOyPkej+i3Gx+EFQvKFrx6vw50jk72OrhY7LNEgfYXv1j2whbzF070Yi+y1gEfwH7C8GInf+1y19
gWK3NV1p+lS4IsLcTO1OR3W0m2eA6jqH6ZOS4zoa5gmnRFDo7q1bWdYlR9/kwlDU1NP71sQKpeLN
RJK7Jey7blecHBXP7WN1a0X8PVTwnTWBeMUXB5I3dfnZ3aN65xNHsURM3HnCqpYpOGgC1/AzxXKu
8yiIj66b68k6D6cYtYR4pviorqYpwcpip3TrqbTWK6OC8cTOIBbbxImKzUJGmRMegjRxsWHFSg/I
sMfVaPUvbVTeCt2qn5jxSUiPC/eFmHXYTwkzvKfLBF2KRDhaQ5A7Rq46ecHcdZBdWvDERVSe1IE0
8LJU2g3A1IGAAJKja0C9sAXzrwhC75WZzCs8g4XPgAuCHTaeg/dvUzRIWvssNXwH2dN9VsU0jOe+
Do/wVhpWKiN9IuNBl8gMhu9/GfTX/37o76w1DOS/6NiWa7NrhyC5zG5s/c8RhkVW5KHTt5rfj/zH
nLjuQ5fNE4WlWG6qKtgQK8pWqaeTFw3DoyJT2qNa9ePz21iO7u9HBMPZQVVmkCGmE777/gmUUUXy
qMQJOQ4gAZQGvpE6Zr8V23k0Cdna8xy+MjW9ryYsP9zGuwW1iUM40sRz18VQEYfQUUv1nVG11rrl
POV1c4u746sLfXy7XIgVjaVNUKA7F7YX1RAWYqbsbSbZlK1mMZfbgDS7TVHrQFFtMEJt4+gHwuLF
V0Eiy2Hp7LlCBHuDU/I7jXNZeMCbDdnOkzgfdOU2r4i1cawi9Zw2tH1yIu7JUIFCQB2enuVjEbC3
+vzF/t2PXx40KBoewoen3CohIapD0/k0Gp/UoKQwbz0lRqZS7uwoARDfUlj/SD/49mYXvBhLNVUG
/ApnUsWYtrta9OAAqrEV+zgO27WFfOsfVaOWq9CEYjKHuQZX7sNmoJdm2xa22+CVjwlcdE3qvRPG
+iLF6/75Qzyr4PxxLSpSnNkX2uLbP/9LBce2xjGtW9HwGs1jX9sPtSZ+KVEBY0tVq9WcNH6tTtlu
5lRDpefbF5f/+HVC8iX+heUQr4tznsjbmjNqW4PLd4b+s0nLC5XTqq12L0bY77Qg34BtDtjMWF4S
2Xeq4r6MOBDWYtYr/l+xxXYXU61PYQDYz5/f28ev+P2tndW2ujYHaR1ya8CeDnrhXrtm951Xs/v8
Mh98mLxtJNIqDXp8TLjWzhZcS8kdSSRB4yemvLO7duuUxmNmNLBsepQOSrKJ1OjSGekx6Wk4rUZ6
Vl98Su9rkm+D4C0vdtmDUps8x8DGSQdbqJcMAgcqgG1yhqSW8BXpcllr3s8Y/NAlTokiK8Wec622
WiZZPqoDV0nsh3Cy77sMbzqrLf2bf9fo/o+2zr8bVnxAyBSYHkEenU36iUl4YC36xjfmqtnNof1E
2Ea70vvI3A4Cq3TsQPH9/EX+3c/Db8jkQG0JS8LZe3QpZGNlapHfVP196Lp0m6Lme2fahyEyfn5+
rb/7bPERWgtpjCt9sM1Svpj1gBaon01JRjOW5G7hlDkiAwohUZWM26qLSQvpnCfaO2uVftv/ZNzC
G18Krg6h7295QX+ZOcAdKmrdkYjVWOalyxJ/jOsh2XTB7KFM+IXU17jQtCT2ZFxu2bfexkPzZd7g
xz2GgwVkmf/x8LIInb1oWPNlrUdF4wtZPhmGejuBOpq07h55wiNbu2vWLmpp4rcZuStDlmzb/zxf
Xv/NHufjIsT13ywB7LFwhpyVFIc8yfuwDRt6mcPkJ4Ny4aZquU2DJPI7UWxak2phisbEWhInpEvQ
BKkVdGEUfSGFEJpeTNo6NalmBLWS7tB7qx5cmK9SGj4OThzOdDaWtgCSfuNscKI5whGE84+FywSP
YzhwpSjCOTgo50EZv1hVPk6dLCUUWpFSQ/LitP1+z9XSIeu7JNN8V7TDzzSN74RRGr8H5avt7ZvH
5/2cwkfOxSj9CyInz0G9SRLQW05NlUKPvley6mk2UpMuW3stQ/aVMTDbVdhMxabOiwOUeNcTLsCI
irNyrwLVIoG+XKE+d7witV86yxl23WiiVUCdtIPtooI3jW4axG0rM4MlInTZ4MmZMLb2JuoD+SPs
ii98TefvCq8RVhZ+C582o+p8Nib8KrKqqJ79ngOUL0Tu3BBRLvBUmXSCx+Krefl89v/39bAtcPLk
IKku//wvH3KUdzDXq2b2G3bnR3pw4qYNA8v7/FM5n5KXq4AZgDLnMgrZs76/SmbGGtUwSDV6MGfe
XEXfyb196czqos1V3+3m/IsLnn+aXJCSNLF6bGoo9p9DgGU1Ro7Q0glhjh0+Vail/aivX6Gk/tAy
MpTyRaeeEFv+xXW1v3l/Bh5h2m5cf3GMv/+lInG6pHMcDBl0V6lNN6gCjHvUqekqHVvjoCMCSUTy
4My/I8u5K9T4yqI/F7ADmsv8CUcVoisX3frnL+D8o+R5cFBgjiIvWyAQW6bSv7xmWYRdW/At+C4I
My+QobmvgtBdu9VUfXEMf0sF+utnybXo3LwdgKhkGueYSDrvfZchFGUODDPkEEUIIAx4q60jH+OU
4M+2rnooeV/FGGymdkLIpoF7MUtzw/BwVtkYf//85//NcHBoiS63Q2YaIMP3Px/EQ8S1UpLCWrjz
LXuRtVG3lS/s+RVZ4lPShzEUpizafH7dD0u1jZ+U9gr/YgpeDg3vL0zNhvlcJmBS2/R3Zs0pRELy
W3PPlWjFdYdEaoB45dHKDAoPSYrZos7r7ufnt2GZXOb9K2GjgDUT2yRwkQ+vpM9qAzSiMvhmNho/
RQVTb4ivRlXvt0SZ/UrH3kKAqqHTQiIb3jZJNQGwmL1cd6MbxWn2aWY7F/2QljvZIKwDIhRiklDK
5libstkQ4lbe2EoTXVWzIvapOWt7t4AOW6pZ8SzyWuxKY1ZfumrWt4GJlqlHnUbdoag3tZ23a4Kd
VgR05V7WDvmpHIstagtjrU91vrbGQt9LM/lOUd8+aJTCXttOk7ddXnKTvYm0XgcDqeuP9WjI2ylD
geKMKUFiVitO8BopiA5ZeZW33byN3Nz2oxrsD5vRLPDCcZSXWVqbp85JqIpYauMc5ailDzhcErGt
kI19lab4cY5gYSQuxAFUQA/dPDtczIuSMs3QSI55L346kCcfdC0odvmsPorG/Srz9m8GIS+e3RpH
rCUm5nxOgmJFbEDvjj6dmHsRmg+8w++lXb30bUq8OB4yMbe72jb8cFJ+fD70PjBxKYRhjcfZirhi
yd0423wAQ6LHg/TKr+wweIQAhQ47ttEQot77QecM7Fkm0UbrmSJvka+N3zKQXvcRsTzH0C6t30My
MBATqRwX5hnkwyw2ekRkJYKyYJnNUnWSt+rk6rRoYGN1BBHdqgJF2qKrPpltH28//00fZxNozUI3
cWhSEPjQSs7ENLnNOPI1NSEqxKqJrxs3dq6cSjJ2rCjYO5gm/U63aTN+fmk2AsvoeP8ts64AatW4
Azzy59NrpBH9FgSUIQIkofEmRaC+AiROn7FED7SqAKw9l3HaIqsOpb1vqlggxcmV/CoQefFTOjGw
n8LqOEvG8b5ohbyeAxhgqzntzWNSldOTY0XGXq+G31kvtVMSOe2RJmYGTEvj5AS8XeBTAn+46/pc
EksTTyWyV/GMFvik2pm20/XSPFZO2XjRmD+QIfNqFLgho7or96io9W+NndsvUwkuuCrL7LJAGLPP
gsbeoU+qr7tMt9fsWNzbYTKr02jqrbMO0NXmfpUjZAGG1uwiJ9HvS9XGOTEoho/EuNkVoq+eo07V
tkS4Y0qTvb1CAVWTOMoy8xQBS3igbuP6qYl21YfXGq8rUAbJ2i2pL/iVofIg8rwpL+I2a6+kMvG/
g3Ioj0EyzlgP8Y6+KmmvvC4W/Pt2NMSrQPFbrxU3ZdXWWj0njlKrnolZTry5HuVNmvTZxjGCea92
SnyV4Ye60QZk2QNuC9CJuk2dnFBTLyK+/TXSew1+CiIFWrqOmIVfkWpkeG1d1KcmpJq8SesiWEdT
Ii+hpJWeiNSQXJsqyuJ1oKDl3E5Bx7OwxvY+x9AC/jRUq+d5yKpNC84BI5ihuCct1qrLtpdoQZu4
eHGMOjqKKOqggof2gtvWF/xivBosu0v8pkzhCVaUdZ/Zywja500MgAVk6y6jH+sXDsC1ySjrw5Qm
yU6P6/SnGg799QThfD2lbg5Ij4RSev7JYTL1eGsn8UgPYUbxrSbGulVzhhp2Tj+qtMsoUBVkCGWK
1HVwrXJltFi86XuLX7KbqpaNhIqVZubEG/pOR0ltG4sJ56WlN/W2G4KaKA3Uk9SQrIFehY66m707
BD261I5T71RXuj4QbmWNzCPepqSJ7p28jremEyMPhGqO4jp0dsh251tV0SNa04MLKz8cs+kA+zW8
sQEDrGd67heYfANq3PEdEYLI6kRVbLuqUR8b1yiOyDeFX45TsGkbVct9NS76g2zS2qsLy31MYfxu
MFfZL3Fv1btFTo5AZCazkGCZ/FvcFzPLazFdBgreBl1XgOqpkOIPowhqXCS2r01O783SUvjItPg2
0WV1MEvbfZyGwfURgcrbBvF0sZpLp74EYwwicIDKPUw2T6TTTl0REttEqe6SQCNAoO14KFPNPuHl
ctYydPB4ul28xf/Zd6sGHbSFkVYoh24a65OwkuaOz+S5txvDs5wqA3ebDNuu0e29i1vkoDqxspsx
znmzUOz7OO1sX2JceZJaIm8l/XjEl7zMIRydTcWkeZtSX77sVfS7RZY6pynPrEvbDobLpp/t7zqr
wA+3gG0bBnnyVCFD376907FNLT+TrXkKYrn4ajpEIlrlRnJndymhQXnD0W+Kh+4yMIk79WLD1O41
OgS3AFy6HTIkdx3Han10qnC6grjqE30jr/tcl7elNOJjIJNyM1DY3+h2MPnE1irIJ1yE/tC1jzWn
4UOaJ6+jJQHod0GirFWlM3aE2d5YuI9OZoXhFENqch1zRL0uwjRoV9Qa1WGlz8p81ZWzcYmADTFK
oZVsFhPiHfBEammcr5AvXcIjHZCYZ+MD/FvfQrp6F4+JdrJhBu25REPdFB+HRUaV4TVNg831bRVE
L067a+gHHGJ6jK3RR5YaPGc2f7ZonepZ75vkiAXU+jlK4EldPZZHA1jONkfG5OdFjhgzJoQnXI88
iKdSNblHTQ7FSZT9rumC4YAvdl9FTng1uE6zKSpRH1DrVacYm8GNkhS9V0x9fds7zvwC9pecm8kk
hM+N7oqxVH5Zs20y98RiTQ1NOyFjztdZMhTrZJr7azvA9rVXQq2fLqsiTuAjtORAyyKp7KsqSRpt
h8fLuaWYUh1I3NU31kQUI6d0034Y7AGwt1RhH3tFHw5yR8pCeBNnpnQ3dueSCK2lo+CIqBWaR5UW
XaZjVFjV6skatj2ui02UStylNe1duU7rYd5XWO82AajaG4KIhnrt1EiNmqRBpqWO66hprKtyDMpf
iabIb8RHKVy6HcbNoMngm6GYUY1upYwwvg/lU0J13F5bg2KVCPTFBPy1SSMcrJ177Gz159zjM0et
RhKrgB8z1DVa7EBctolMvrkqYZhxgHJmlemOA6QyHq8pjg8v6IXS11TN4/uykuEmJ1YhXbty1Mlj
ljqOKZS787NiDkXtmWnnQO8Xc74T4cx8o2b7ESjgDf3R8veMOWGtCZu4ZJ7X+GBJY7qu4OiuRDjK
dWGKEhx4UhkHLSJSDKR/fxwsejLEZ8y5PfqS48krXNTuNBBm80DMczVDClaiU4DU5peqxt8re7Cv
wk40P5UqY59IDqx4kCNzCt3ZSV5XmmRXk1aO/TDPOt3DUqinqoIcjLlWp/DYyXvOQTby/BT7X5Jk
z/0SpzzAWYcj2+ZMZvm6KcM7NR2OnHfatQHyYO224TEjkc4SqODdoXYvFMnHOoSqsafq6Bi+BVam
3GqdQpu7wv+kCFncYlHXt6oG6CyiA/kiEyyCj3Y7P6MBitQNi3SBpqxZNhfmwAtCcLejoOQeJqkf
Qvbhu1w2AGYtzjzbZhbX2agUAUL/jgMMbk1WOaM1mIJNpHL49Qr6CDwTB7z6GABeetsFuX0YbYeo
EvtyaFOMqnFe7zQZHxzu8ZLtSnvNRJphxsAqg7f0GDSZe7QMC6lfMtyMWhhvWLqTI8Lko9rnoddZ
tXOPs29NsF+7tXu21Eo2aJshynb92OVMoMAiOOa1q163vxUBwPWI3lSv4BxFGPA7YEzthMA1i/xO
wOa2/VzpLUwJWCidoHBwkI5PVtIru6zFTynHiguKNHrkCaXf85qYwbRQ7U3q2OGpdmt21467T/GF
+U6ut6S+ONYe60DuNXUkv1lWDmYiC5mBmmB6VNWsO5Y2n0qZl/6YkaWhjWrp9S3YBnRr9tqWTrpX
DWOLEWhYG+1Y+hW5kZWcPOha93zMGYrl+ZRWhQOhGhR6OxnXnTVisq4188YJlqgsIdVyL6e433QE
I16lYzVd6zN+8k3TgAKeNGZQQcPwBjNnuZ2hrZzmKblibSN4mCfDDpZkuW3esB0dcbz4uAHytctE
h7uzp5ea5eKC3N76Fq+9i4I7/xEMxXTMMgpYntVbzoVc/oHadKC8cSRkK63ErhEpprmK4tbxW5k2
O85A/coeanmIRimoh4X9A3/PceDrOgx025aqvda9hvnrZMdio3bp6JWM2kOfTuzIjCDaoioy2ScH
yYXeC4sZq+IdhkHtx0F+kqLQTorJ2EzYYyi9XuyCNpCQMHAGBGAQ+ePjD8NSCl+KaDpFgTF7gs3g
HqGT8aAEZX2RFeF0O8RavCdhRL3G7lRvB13lkFP2KVBbTR1l7tEwJeJU06YLe9YB5Dbm9GCNeGMS
t0xuzcRC1lHnZru2QVGTjlmSVmeEBbCjKLeh4pboPlczB7eV7dr1kR5J3GCmnwzAGbHJx9PPyGzX
WqGmuOeGyAdxEqbrEYoSYS7G/MtKrGokKcdN+XvCAI+0UnfW9RREBkPHacoXaKXh3aCk1R7jrCw3
YQCLw6NkMdy0FefcdaLO44nkm/E0lDoyUOzKML2ngGmqbGY0XlmiXGQkZbDcz5gak1JTqBlRw0Rf
4/XmjMRe8OrV3JS3mEHEq8Q5oiS1MDdUsgxeOrkreqzaChzzEdSIhycY/rspnAtKUcohnOHUa2mR
3MYZCQxarbnPUW4V3/KB0Ad6wvG2XNZ8DcvdWs1iHurcTEy8nV063qCzEzRZBfcKqIsr1So6ttgz
YONSL6jkCvJ+MqU+yRy4wSAITuoWp1UrnG2iOJCr6QUB3Z78fKqrjeYqQDvaLiVaAqTxbojCzrem
rPoxMbw8NbQFWTqKvRHsGunt41zH0BRMyrXIw3bLGYHsikVMg6Aaf9ucQ43RIHi8lqAFPatxCCRI
yAIIp8hBDFwhNok6Z9PORbVKyDVK6sz2sKOwqTNk5KlJML6qKZESmc7LKUfrULvTidae9jhXyk8b
U+bjMBrx96FT1Q3uoPxHr+TIO1Tkrci6i1tkwOGhFWV0AWSeuR0cEdYa6BACFXJILo+r3blmGMt1
NYvVpCy31FpUXobsAkKJVi1OXgzwIDvXDWrui8Eht8tgT0dYkLKrwTf4hW73B5Xq9VYKNzhos5Ft
QwXXllYEqhc6FR9rQ8dJD4vx2DNZrWTVcH5RIMpToMdNHM0NOhGKrjvRuRKGpRJDGynKABNvWofd
PWhqPE0W4IoR73pU++mYER9hqpeuSoW2McRBA/G5nY2G7W1oEDg8GqW5HwGHY7udcCjHxvDN1NNx
T5ppra+Dloi8vmiET4WNDPfcZb1rIAhE97MwowMOuFJdEfxZnYLMoX1TsZ6uBqdhd1cYHASS+3CM
A0JA1NArKElQgZjuiCmzDhNIB9C8bjgtNeR+HxjasCmMPMZCWaCxAuiyc/Emtyu0yRBs2FJvqQyU
a5e9u58kYxpAorCDhd/Ys0YlrWZfNGl36iXHRZad9eDCZAnp1COZDp5dvZWnKbMoRiHYuw7NgCgH
fAer0sqwWQfBhWsjOLO6dtzMQeL6hoLgeAaArpjKE2T6fWtFvwotz9ajuRzixlInPWTGQDyT9sVu
wd02XbU3+x70fVDP90PBHzaiBPyX1NR9qMV+otK84qyybod08MoxrCmDTDNfrJv4VQRkvcSAT30/
pOe4rAhJXG2hNYwXTkLFTzdLsQ6cIPGyYLqfyKTyVAIhfVWx7EvNSIk0iasLo0ghmsQMBRFpE7wM
ldZJLC9JCAaLEma3QeoQFBPnLkOsY78rt5CLiA7oX8nseuRBPU6kFI4kl5DIdRz7vL4EClWZ/kA4
X+3FgUM8Yy2hoDOjTq5Agw/KwQGUeG0QWn/QQNMZOBngWOlEldUmIm9ol9l07cyNvIHUJPEpDIVy
awqslnWY6CeHE/2vGJf3WiWJZ6ZHWa7MtAWKEVI8cQE7+ZPZhesgDvotRmTzB9+TC+iBaX9isByx
O2ExgBszrkPOlkXhduj2rOsgs+pVow3Gt0Ez7p1ZN9djnlcngahvhcrrW5zrsWe7U4reS5uPRVNn
PsHBsGbw7q1j1+BkBpOXnZAxrjMt5DwfG+6L3s4PWRtylOTUziqKb6Oakp8UJ3C9uvEDXK4eMSae
Y6BvP/sg2TDbMeRMDteUN4ka0EnEwZOpXka26dwYTu+cYigjnlb1yQ5tXH4KFW2fcko+LVXvCJZV
D9zeyeLHYJpKlu+URJio0y+zKsxOag23qqvDjToaT06o4c8v2DsEUBIvyT/I+bgwsGKfNZ9sTcod
EJz1QKP8NLA1QN3Xye94wqrbMpF0DcCj+MGszQdq3PQPAEXUayHtamP1dbsDup2flDoJiCzI3O92
2WiwMePSxacaKVTTMgQFzRr3ucJKAUEqfugo8liUcWSg/xCzzQIFJ7QKlwOycRpUkw1xSBhhpfbR
q01N5AjFKbmxeQcQl+AbFSqsKM+Z7faXa8FFwXye0JaYum5XJFN4ZdvVeBKsyT9lkih3VWOkv4Mq
ny5kFlbPLXGKt12nAlO24a2d7JqG/TQKbdsFdk/Dv8VYSrHGN8KIwVOGwjOa2uFT1JunUG+ne62I
m6100+Ghnc3yhrfbqeuO1MRdQPDNFqMtqdJNmPm06qsjfKcg8znvyBVbH+sY2DHco7oz172QuAqM
qJyhttn9JZCemA5a0+/BsWXUHROkWy0WIeATCbLAoTu5RBWsQmAw132g5Hd5MzS7JhbsaqBB0y4F
ehHSE+B8JG9jrZABRpXFuY2FRbyGc0yhAkWliwlK8pp6tgzJUe+YXnTHzr67DevUbI9VspIglu5r
KyK/EWrges5y87GYjPCbwtbGLifXd8hg0lcU5xTPqeuywqvEMpHPWKirzjYe49agjGbL8I45/paK
3lo1ORLT8mdrcpdSfWSjJja1VWNPbxIEx84+jFnAHAzAthapa01jmMDLeulyig9tKW2aEMpvI0VV
pkYVFW5wm/NMcjll7R24Huo4cVF45IZR9HX45uq0e4T5vufT7X80PcWaJhtbj1zofg1C47YqayqC
AVCPOorFIeWnAzwQ4qIhJnob2diRZgmvKxvSbh9RxfYEi+wvNWCJ7jB0b8xZiF+T1PAM99LwejZ6
1gCHKxnd4RgXZXWxCED31OuVtRLqAi7KULYrc8jzdeSCkYn4cwejRmLBo6PSRwm2vetVwBqUr4bL
KmSi0FVSvNK+d30V6ppPYmKBU7qA/g2IJyPSpFXxinZA8zgPOzc1Za2LtwP3FBXjA5ksEJ6McPDM
NulWYPOinZNkgmV3dI5xax3gIWNIMvQNCd/UrGq07ZCz9P5OA2i6Hcxp2FCszpQVAuhkawyZuzNH
7Pa60VXPSVPar0USp0+N1rWP1NUswjriicjHRI/KYz7I9idMrfJY0OXaA1LSCEojzauereraDVNo
rFN4PTkFPudiih4/b7jo51LXRRdhGPwEy7YQFZyLjEaaUXDr9NrXQOKslbZmvdPchyKlJp1VV0Wg
VXeCu3qg5/KL5YlNi04iHVI9rOCv1rKdHjGv4XnjqJ+p2QMMk/LQluTOpHERUV8T7hf3/DcdeME8
j5DEgPRA4/dMGGVSYQpGI0W9WSbmwxRLdx3BfecQQDJXZiLUapcZR+/Ln5HBh9TSNDgmeWteVg42
q1lH9MnmqPlCGfCxbyYg2/KWHJfjIJT4981wQy3qcLbD2tcpebcoTehH3QQcMFdFHZmeGaQBLAgl
+0qQtLQY33fMyHTFZIrxBxkeMoj317XFzIju4tqfSy07uGVQryZLDokXRPZ9lRivyNMfJvTEawdM
EkcENupiwcF0tVNcE2GaoVoUr5Qe0ksakZiaY7Pc2/VkeDPBeM/5rJfIZ9WlSdVoNBOkJj2aHb8b
Fw8fFW2bnVrFNKCG+g9MnifS1oBlVppfRKO7zWdke4L2/IU7F/kPZcI1YAPcOlhuToB1P5ccuy3r
nnJMtFeHeXhuUpBnTZD3WyVpDQ89UcZuJn92sB6EqyHRrB8z3w5huxTAzTmcfn3+UXyQrdpEmuAu
IGEbef9H5e4CWOvliFy0UsTkjQ0paoQrnKjEp9uFBgjBwbKjxbAUM92kP2PNUkkPFmP6RT/0g7AB
YYVOji0iH1o48Jnfv9qBf1LFvVr63WRYN1YQOvQqjPH67ff+I1/TfZnz7/PcGkSp/0kb/b9LId3+
KpfUzvb8r1ru5s+/6/+N2NG3RJQ/JZEfPOG7svjZN6/tO9fdouz9w+2EpUljcwmMlK8eMdtiafpv
t5OLW1xFBow8i042Ot0/3U6ajbkOE4+KU89k27AMvj884fjuUK8wlHCWuIs17x+5nT5otYS+GJ0Y
x8v9ISI9E+eYjtFnUWpZGzmNk29M1coUhTh2anJjKBB/QJd6fcBSKhwSietvwVhDIwxzfT9IpfG1
IPT4YI0NvZHbzz+wD9JGnH1vJgPHRKy1SCnfj+vYRkbZmUO4nUeNNk3AwX6t5Clyg8ow0i0OhFCi
TW/zPbnvanZRSRcZAInbzBCBMt3N8VQB2uzbeyUaoCe2ZcsEq2jlrtLG+VrvOu1iBFUaXyfkxldL
Rpw5rFGgkRllJWrn9WUQ/IL5gBEBWUwerJictQtKi18tCm+GmL/OzvxU5hCkDLwBDsnOIl37izQN
9KMBo4idZsTZ814WfTdugkBGNPw1e2fF5JrG2sKvVVJl2yh9/JzT9oZ/Q02nX+WFHV8qHemaMBeh
lASu8xMpGN7msPI/fynacidnd4rimk0LQi7+yzgT0UVOrdOVj6MtUgB5neR2/sDi7TcRw0JYxng1
NJPzICMEUXMzmFezWzn7ZLZLL4V/16+DXpf7LijjozVP4+aLuzvfqAhuCCk2uSEqcyJQ/PfP0Sol
wYgyEZy/2u6u7GpJN1Z1qExk+S6PSV5Up/TKRG10aPECXIh21C4+vwe8iOePCNID6wL7JO4D69XZ
J1W0JUTXJjQ2dmspi64jDI1DmDuIHs30CbJv5U2c3gn6SNCGCMyCzhKKbYcPc7+wkhtOawuVx2/t
Ub1QRL9V63FcE0teAm4cytsRKx5mPWXaWWWGsroQ+rURi3ErTQ0tR/IytY1Gj0dNHkuBLYpecfrY
kioNrXjYZuBrKKuN95EVVZf1CN/RnHR0HRYQu3tO5RHBuqE+FNuBXWkiQi3yWImzTQA9oqQ/NxQe
vvjoAZJvtgWxdxHr8HtAPJnUWtigFitjCod9CVeLeB9qn+uE0ue3PohB3yVBB10NpycH1qFyN+6A
9lVL7m07lV6r4BBZQdP6MVp59uJoab0jeBFShdZZnmGFKrWHWeK1b+tspK8hWtJrkdf8UhSs/LVG
yYaGZuWNHb5eu1o8joNbx48q7uJVEFq4OGVev0AKNXFxZtMxhIG0ZRMY+FXQxPsIFf2OGMD2laLM
OsljqDHO3G3qacjpBQDWSow2gezIvjBvy5MskDG2yH4uim5Itkvt6xbsa+5Vg1IRCz9E22jSigvb
1KNfLtGmyB3rYa8p1Z0hOnwLzfBU6EazofI2btV+mp/sDHRuTkDqVVa7lPTGIUbj0bruS0ezGmzs
9TyptFqHXhj3sEzDteMM9/EoER1EzuTeJ6Pi/A6zKomOUnGtkwHbkPaexlFdR380sDvHTpXy7Kc2
lqdQj1pwqg2MKGuqBm8qNGuLYjPeStndTdDuN6lNLrTWhvVKWCbI/dDt76Mocb0w04g5p8cs/4u9
80iOHOmy9Vba3hxl0GLQkwiEoNZkJicwsjIJwKEccOiFvQ28jb3PSVZ3Jn9R1vOeVFlWJRkRCJf3
nvOdDRksBqEhfImzTUO3tWbrJJlU/tNSi0cDqS7Rf4Tfl5WmRNlM33UzGJsVFakKvPU1d7fnOeOe
BuGJxlphTjsaDckBfTGHwX7XJnN0MlMsvaJE8YrW3d7OkSTZNnCMbTPa20ak484zMm9X+j2nXEGs
cM5AqtRsn42rcQPL8qYE9XtdcAN1O384KYuVyEIiAffukPQ/itK79qxkPUxtdlnJdNojJgp/Gmvw
JymDVO0n5J5WEnp7kXMmHaKcbwxaI+SGPt8kWQJtylb22UzSw5tDtwAFTWFGdIMy+/u0UixsLLA/
lObHY76WOfS9tUPw5KbLSTdREzZk9JOtGjGEl/ZbxuR0JZdiRd0Ge2spSUDF6+Fet463q5cVbwFU
3Vh2HvjR3Fqcc6/tEPR7dY4F3grm56qeo1enat0TMWb+N0L53GdZ47jAUJefJ5UCmIg1tpo2eRpl
Rw+RT2NH6yVd6upQ4vG5Ctv6z0UuT6lSwHqdyDtX0kqPNuGXe0M27mPnrAoSV3K6Erly2lRVclPM
wXpOJpwDHNA/WuuYb0Wy0HSipiWORSQoFKAQzyNggtnwVjBHn4F3UdIkwrO6It4zPXKLCfZlT4nW
WcTJ0kxlbKWrOPSdEwGeE7N8gg3pnIhqYrqV7ulQLsOb6dFWgsuLF2bt6nXXJHiDEEkV4jpSZEcE
vv0NUe95l0zBSQaZFn0D1yDuvu1pRpT4riqc4mxRRnEZrqn/lCNHqLeo1+qzJgndfejm35UmVXdG
dgtht71005Tq0lgO2aaa6lMrIEYvoG90P8F7xHoqrVtl901s2krtfT/jCEUwAMlV1pzJ2EvzqzSD
8dYE+VPjQgeMCbZUMq7GYb0ROmWgT+ESbtza6g64tP0DLV2yBeCUxmYeou3rYOXhUEXnY6RwegRc
1jYn7xI9sYYmtOIbwhjg97SS32S6ThfAal+LNcrP8PRRXE8M734WZRnXaWSfcCt/i/z2bgD4vrGi
4dv6fqICtEYqRUXZOl1EfVLUpCg0jgwu2oC2at2NyZXwq5tq7R+FC1oSX8Ad21R26jiztZu6AVlj
FO1NuyFGtJvOha+uKBA5O6KALyXZA+j/KMQXededwBUd4tltLUIJ1uDMTdfTZDRv6qEcsKxRWWro
uMybruuNm5GotU3hLxDv53yOzS7P9olIXuslCeJMJWx3rV8e0yVNaVnIp65NmxcIdvIByFm5y10I
ifQ0gI0O2PTzwB43UFugOvpAVRw3c44+9iomqGvv5mjMiJJvgxu3D7M4W9tyX5X1Qp2Da2wZdu7V
UNFJ27Yu45udbzzSdinOGk58D0tU3wnarz9m2yCSOX8YhDVvrSW5bkesEF1RijdCkoeL2vWrC0Fx
8xjSUd6SGTFxlZ1z72et8vItSAf6pmObxp3sBUhf4OMjBcBrLPdSgbY0qgZOv5mum8CQIjhRYzJD
b6bkn2+pSNjkpKTzGJ6PaTN0exC5KjzrcjoHWrpI6G47LqaLEXY0KOSOc2NC31dw8++WPOiyFDdR
WSeHtW2zeDJyaNLe0HcEJFAMKg+DdKo/azan8gIb3BSc+ZVDMdMK61X9qBw0SXHutSahEwyg5lhH
snMPksz54k7WQXVuJeXA+gSID7ml1/eXFEAb/5hSDdFUViKzT0xzbpGdTU43AYelebrBYsFnk4Fy
ztbIsi4sd0rfhm7BFBtl2XRnN5yvLhnmAxeYTh7UnNXnXkTvKqhmnoe9LDyhZUigCwb0TM6pNNrw
nOxFPYEYsh6GThYHdxzLS4QQLLqLZ8QBvR5apIjauqBxdrUIAwBa46oCJizYyR0SXKCJowm9Nij8
fOtgu9wN64IUelQgeredE8yHxKpmCaVtpOjZ2c2K6mnBSYdEMSDvt0cP+xAUbmlcV66me6LAuh40
rXlcJrDtU2SerYPpXFD/ss7LqUm+B3nHVQXJdSFj5F4NnNMsZ22KOqEu0lnS/k96mZzCYU9OCzto
caC4CjwPMtk7Z3TbU3sYOm9jm2OAesKyj507LK88Ac5pQ51IzqDCvyU4OznN8pGzmc4j7e3ZouJe
j69S2fnpsBpWB3Yzz69tO3GeGmk6z5y1USfX4/pqOMG6S4K0jjjANsFPp+4z1Ci5cu+Carrrkkhx
76ofaSU1MenkiD/XhSYd/XNbXBaG96RW+tgraoINR9Fsa3o2VdRC3ZJe7NDdX/rzdQrWLZDrCcGT
iWIXVkV9m7DKiiM+41ByibWa+igT+stWS9y4QNzTbQngQHjX45U4rQjmEzs3GMbqXJYr5c4kyRBH
FoNloMvtlX2Tr1EmNit6wB9TBGLU5Hj5o0uN9swMwUzVll2hO7fLb5Sot40PInBeg3ybe77UCFMw
WGXankqqNxsXlfeVMYr8hHNrgNYPnP1GrAsaGaubx4NPbdvcCOnC8V7XhQQm265fpmlSr2Gklm+Z
W/onbtCqc1V0y49SiO9zMarTxlphlmeNbLa56rJnP2+4AK9dkcakutov9FSqk8Vu04ve58vOk/Eh
bTvvwYEktSf04ULVs/xmYcU61jOnhdiXQ/Ni9JmveeSl+VBjF6m2NHLhDeT0V1ZSR7IZ+C65ED8q
WV2bpSEumb/VhQTjKbYgrejFSuoasUHOF88PQPL94odvVQFQrJr601GOh6ooTCJ0TDITom52LgqO
yLvMa/ur1kL/zpPwytilWJFukhrp9WZGvvkjB0tBx5I8X0VbuHIag8z4sJ6eo7IyYzPsb5wk5Ufq
IiRqXdTJU+FqOKeB7vXguUwagkiqq6WRxxqbFkwTttQsoGSNcTtBCD6itoVOex4SADFHoRG3Tmpt
LS0zcKXxsxyH+apQ4oR9l1Uuqfu3nCooXdQAsP1xAFUbxJ3Ro3CakbMfe1elAmDzFFnbgMyKQ2r1
K/JRV6oLnvkbvjj6wNHioV9S5rZ2jF1nuA1x7vTMkamegHrpb8Ck30x9XsZFET6lIPG2rgIJbDjd
C75c1DlwA2ChyuQ+ee+HFdbFDDjpIbTXtqLYUyzf0pxZuSkjVzP1omrvgyN/ZUVZD8jp4mGZzA33
RV6vtORWyMnbRD53VDWEGd2muaeGzPkrhq5H4cgtBIPfIazCRyIXRRk1JE4721wE4rGEmrz1Wo6c
HL5HZCsVDLwoKc5wkWhpyzzd+557Us493aO2vIO2z2Avq2WXSK1solFSP0hqxXE2ByPpSJnyEHy6
hnPXz0X+hJnIRsPhoizbzAT8nGXuwiLfsppHi+VdzsIlUqGckQjZTvqdHSfDOTXah07OaHjy0Yzd
xg9ezKF7lCCILyFsiFe8auqMYJ5p57VFxpFVnaSluHONsPieEAHhHWD/pCdR54g/e87KT9hpp31O
DtEjB1vjrAFqfy6rcXoZVtVdrUurYtPJ2XB5Z0V2glPdcXeqJtaClAD7T3NKR5p8CyEOVefDyDXZ
DE7cMrDO4ZDYdNethmRoW/x8L138b4n3fpE///P//NkMdd8ttz+JMah/rddq+9C/rvDuyv+4eynH
lx9N9/WH/qrxBn9oVolp2lS43ACn43/VeCPzDwQBlGk/arVEvP53jdf9Aw4u5m1+CGck7LX/rvFS
NNbYWgpIQGlt0DL/A7Sao+vIv9fsXJsmBTU7rO9eCH3096pY4K7z4qw+F9cxuR+oK98Vs9FgBPZX
LN5FUpK44PW7IZLUOKmC4kQZUQYzBavuuifkZusD5EYi4JrMQWWTCMYc85bvDZf7M9+XVRbXfjpf
pZQx2JGVp06sCLp+Tfv8gQta/pz4Tn2rfGelVZw11o2n53sXWcWZ1GsAVsrpJGcnh12oF4sAa1tc
NUHw2vVYiGwvX7VyfvTFDu1ut4NAI9jUECc/kevF4uXpdawWSi5xkfloQBK1OnG7VsaN6Jb+prIq
74fMay5o0ZrBThlUm5h76m143QsyB3pAwXo5ttayOTqlTfZPwucI4tLLg+go3hfyFrAiDeNZtN/p
2K7ns20V+zawSZLpMekjOi8LRC3vu0qxeNGTJAPphQi05ZStlkAxvRvZw0JgidR7FELNGNRjsFn0
/mW8b2Xe+7ZWvG9xfAHVrkcPeFXqHTDRe6H1vi3Weoec2CprtkzSWfx4ZRM19W6a2npj7VXkxOP7
dtu+b71IA6oL8GDismZjhoIpfjTvm7V437jNqBn7LTZU1OGe3ttJLGKbD/SO37xv/rY+ByCvkN/M
pf82F5y+hVujX64KhHlI0HnNqYsTYX+v3N5BRJ16xkbo6FXP6MbNOI7pWwLK4gAHXIAUtx5QVFwq
szcvumRw4r6L3Gdk6s9FpjMePfR43GhTohKMlsvHCBkzaHEvAOnJD04uTwMKoXuiifoLgsQuFn+4
TBXg2KCoXH8LVEbxUILiiCtZ3yCMcrlJWtO/KPDQbtIwV/crNuQ/vT7NNyRpV/DpZb/2DKAwfFpX
y4kzS9sr5HIPLTPd22Umj70D34OKe6jLnDbxoeBv513a9dBpROZ5+46dYQzy4jCH3jat+M9kjZa7
yqnf/AktmzHbZKopw/jpWQqxnyJspEbtZA79t8lebsrGQbRVYDWprXE4z7AzNoRubOxsePZnYmOo
qtV6h31Fq1Bt3cynU2tHBtVm3BGURQPEsaFxFOWwnKToPAA4SLWvIxJBpiQ4zqQXqKTg7wurvi/a
6KeyGOxhg8xoaLpr6fXEIUirBZTLODWQ3gJGoMMCz3+gQFcZgTtuONgBFKXJfqQCmT+jVDK/QcJe
96k9TfbWXbB/Fb5Nabm0bxqUoVsZiiYOe1R7Nt4Q9OtztS8r/3FZKT/2OIteMe77Hhda5Xzr0Gcw
gICJ5pslLOSW0B7EUPXiR9vKtq67AUlpSaGYsUoHevGaKAOV6sW9Qw6f1RIq0PkLzZzQwGbQhZmm
O5UcoWFWODXIviBBowmC19p1i4vhyaC6trip2jcJAvIt9ElsiVmtokd7Zts1QskBpzbXcTejzKTd
TAvhHk2Z4eFvzMP00gTPvncXbz0YTu5wh1mCW1eu1JhkkPTXqL7b06ht1dOSOsndvCyTe91EI5VN
i05xZuSvGMbH7UTN8DTCj30Nw9K/a/hMSDomd76GhOWLOLUWTD5KNXepjJL7fgzWI6aV6BB2vYrB
qLxDhlUsWDX2fsA1mCKBcTuNeL/Iu6io0KPh8DfUD8ct2R1kOYL5uxqn2Tpv5lJDg0uUEvzv+uAR
PIga1MfkgKomOYVANl8vQnBu4Rw2/kR1wwyblXzJoTQ7eGrq5G2IQllc04NunwDuEYaEXNy/q9tA
cUkN+nD8G2HDPzakaPkQgQvC07ZhlOpd9NfWmV3X+eLlo7cfs+hSptLZtP6wQ8F/WuXIB9J6wEgB
V4YvCXcBUkpZDPW+6O7rpn0iiwGNariqj2b5v8Qv2V978roRhdMNgokfsoV/VZ84At5YRtTTfjAy
h+Sz5Mkrp8cVNfVG5vgyyWu7t1aKqkP9p8Ng3MCVVnGaGfcoTS9BooGQbsSwJcyJ61ITxS7g7I3Z
h/ekokzbVQ1vVUNWt1LiVA+eXw441x/tvN/Ihf+khUVzD1A4ch/IRJre+etD9bsAYXvi8vaHpT5E
bXY6LZQQpuYlRDOyKblN+FFzXbYKGwc+VlESBeyR9+XM7W7wi0M6JtXRt8KLf//GvjJU9GO1dBI7
DTaiqKMvUgcXzC3yehRvQQnZepb1Y5mhX+s9CpFp4O+cfjy+v+L/non/5kysNV7/+kx86P7f/63L
l/rHrydi/SOfJ2LLQr9gc+wM0dIHBEswgP6iDdt/BADyLTLf8O3zLTL2PhmvaCXQmQUmyhqTfvg7
o/hT9eBFfwTELIRg9YFt6WP0/+BE/IUegOIBBJupfw9xF7b1Tgr5pdve+P0SmeTeXLTz0GKaG8IZ
M4uL+hRmu61Sgn7OF3JtOCaUagqTk6ly/PYxCcHeX/7y2P7ZTPuyUGj1heuh7wDWz1KBxu73mRZ4
nlCRG1gXrY3bnHKAY2b9KUXiyXjoq0D6F07RqDSnpSmCAY/DQnH1KS/n8J7qbU48FmzW5sQIgaQf
8GY74Y0y6nz9G9naPzwy1CG2zxcK68shruDLxCMNN0hmzykvDNIKOVJEgzFf0B1wJjoXrMAx+g8y
4TEzUMAcLcBvsYK82Tz9+8f1z94GyDe+OVOPoa/fnLO0zTKHZXlBylRev3YOFUAsP5UoNg6U+2CP
OW/2u7hD2BmdEaZS9qdpPzfh3y2QX4QGdPdtjS306O7jXgGe/fvXhqFGIOOYotOqCJPMOoWaXvQb
HxYEZVmZp6t93+fAjjZ+u9DBwXiMHUrYfkJ2cG0uf6M5+Eo30W8HfDdldtgiQN6+rtdz5GGyEk5w
Kis7qG8GApKXTTMSV8jpcY5U7e7p/hREzJAG7cDC90bXUPiEirwpbholnOVj3fyXO6B+AL/oRLgJ
42VFkIZUSeOn3C8iiNJZaEknTnAy+KpsYN5SWUwPHOcxLaFiEIGcOUSWi4JYMniVePN6rD5/J437
ihUHfcgNWt+uaQQjf/w6vXqHWCSODetJskRZnTzjzydo69wzVeS12ywxcgqCttm6RX4ZDGJtgEq4
kaRotfiBJLO7GKZWvJnu7FGBWxqBN24iKLyxiRJMiU/gNGss6Aj6wPBfyNAgN6jT3JJlM/ZBW7xU
whn1Z4zgOLwQDMM/+0GmfRj/+5nxjm/65YFD+IWNTV3NgaVDwTjQW/ovi9psjtibR6Pdh9QGu82k
mu6BYrpbxpBzU2Dqc+gehtLPX8OpnC+SFYUFwaAmz5zkZREeyrY3kv2o+B1bZOKY7V2cALueoN5u
u1YVt+XBjpK/O79pwdDv7xuFHVoi0GiInxAQ/P6+MVkRUIcpce9OvnRETBegokNmkW0VeyUZibf9
PMv5BzfKunjpJvDU17Uj544gY8zINOAcY5k2f/M0//FdYRL3gUuCE3dsUDO/vytX1tJw8NQi0SVT
nNq9KgdGg2G3YX5lcwXwT4eBS9ywNRa3XR/LZg3G23VCKuftgqpZRb+fXbdu7v79G/sqxeadcABi
yeHIG1Ef+jqvqK+vY+CaCVoH/FDOxklcm+0KaXqBsJSiqEfysL1k67QZg7kqXmrTnlrEvmlFqPEg
Pf6TMCXDEDxCccnPEUEnrd7rz2U+TS5cEs+lB5QYM6mnbqSE+cP3w1afq1WIxnv37z/QlxOd/jxo
emBFQ+TygSR9edALvWh2XDParSG/nhIsQtYzo69hNBTh1BEPn6COnrdDsDb13yCcudr8Pvhcna3D
tsbYQ6CpDwW/f82JTUWFwHVxWGRLE5XMbUV3U4c5zfxLUJUm7QUVzTTOzzkdsmA8KSp/bRsuUKK+
8tvJ779P7xMdYRALReaOhJpurIFWHka5vGzmkBbfnJriaMo+nRFzeSY5hUdgQtX6ONdwz9+ATBjl
PWnNq/ddtI3+DWxt/p1yU1+AHzHMdgm3hNIIO7mrVtx1/daUab0+OguvQGhrQQ282ilE3AmkCkGw
D5O7wC2Ji9vthEF/Bk8Wf2WqGlioe7OkVBChOBIFP74sOP3CWKyFfunEW3P+FNZtglSmCiI9mKwe
z3a0y/EQMnQy4soWHHahXsgoqqes8DRXlMpx7hiSwcKxq/bn24pY22mOpTLH5Xmo1NI/cb9GEnXq
+hoSGAcj7iCAK6bfJs6BzrMh5m0aolOgrl/WLvYyMAB8jAoWGvmyPYYwFFhULXly8YC6i/8HfEL5
lx3KT/3f0LFZ3jEkdUitYNh65Pb7gIc9l1dG5fuTc2NETmqbB4GXdmlOpE/8qWgxJnpSi+3w2WIx
mgCUkh9jWsTtNpef7zZvGUjWfkWDVgZ7MQ+epx2iCFWh4Ax+vmIl6zw30PkslkFuee0pZmfSNYS8
ca8f6aqcmbNiY/ByXHDGNvFsSA37FElAOpxazeAw8DK2Mh797AjyvrEjuljgD5k9UwSNZqQP5XbM
8Eo+tmuqmOGFLxFupELwPcnPud8g4yOrjuwlHklSo3pwNp9/apZ15AEF+VLx6X27jZpHO7VL7zZU
Trk+jrLucEkhJH/zOc+pB1LgJy75Y23O5/AnqsHY9F1LRE/cWmtG7zOfIizFMTZ1/aJzBrKLTM6k
Dl7c1muNGwveDB9rbhf9bXUDF/IXq8S59ICLDUGVzPHRYIwlpPDRpzLJWy4/3nnmsum+BE1SUzLs
BA5GeSPtySiiQ49bViUbgTeAqq81ByGzom+ooyWc5dOJDxyGaetfRtGKd+nEntBhGNtiSh07OjVd
HI3lhd1EiUOelNdR6qiqsmzOlp6YQXSDCeXF69ETo1/vAOL0oYnwbVzn8xaPeEihvGGtEETaesZ4
SDvPYVXIUMxGqNJqdpb7aYGh9Whhlpw3ed+wAm1U3hfzjBBvbZznleoOb1kwlxwgwTjIi5X22kgT
6xR4GJ9xH7R5w9QiN8wbb018iazxNU2o9VGSBs6zJjuUcWCbxFDivm8ZPHKfwSGx5HWIZ40hSHCw
r13mbk5tZJf7PaWtyxJXVn67onnkKeXoMdyjSNKewRZ4BVqTgwcegX9hgat5nAqwl3j7mGVcsfUP
uV0Ji3tH7iroqLvVmSy6rQR/y+IFIUzG+/SyfGGusMToL518bAA5m67pGKuiw+D5zTLwgRyj1XXH
55Glz9GktAZjFBzwPLmtR+JLjxW5kgzrUpIk8tOk+OAxjtJUz4vZk6ydKae/HoJf0fvIAHWXjZGG
28gIt4PwC+cmakWXP0ob3O3BwtRpw23ISrioAJyaRdyxAo7RLQK6lf9D3JaODMtKZIjniK8XBRXq
43uCcsUZmiLaaLK0w3xjw//4wHlWBNGIBdiaoothwUR24aBCHf4M+jkdnui354EVe87EbU6VJGDi
tMbst9Y7a5KD3LkpY4j2k9UaF1bX1UVNMMYQdjcU8Utx9CU8PRNQzoBHRqGvOCt6AD4ZdAzhVEd8
njK67IbR4gJCjrMGlVGdnYyNJ/MkfXTTDlniNhEVJu/PKeEQk/VfB1GeX20bOAntdH5AdUW+6oY0
UGhnsb10eh5NGHCWMygkPX9ImlQf1Ic00FtlSKNoOeuRnhQvuBb0MES+3nonxAB7mN6SBJf7bd+6
ih/lvDzznZbCI8l4C8Gl4IFWHpILvDsAjUhdI66r90k9pTZ77gwQas8ZsHV70s3gxTF/lkg7FMMk
DE8DwAlMaHcSXNW3mZ/rNQ7dt80257AXGdCGIleV4fZzY+Nw4SGnyCRICxXD2LEySlhzMr2uK2g8
e/t5VnKtRC/Xn3s56qyEA2ZtTHoeZaAy+P3MfX2s/9x+gZvog8LnJmEnHiSCbWe5+rj0cfDyel/v
V2MNcpUg897Xi3hFvZ05Ya60uiN2o1xvqjX2YT5HnaQ5X1epAVraIh/oqf+56zWOjW17y6U8ye2/
Lli+kel1M8CbjB5hqSfwgSZPnSQ5D7kcr1PW0/tv7m09o0gS1eMh9RYkcZs6DA2eJXU8DjGoN2HE
YNMs+Z4opAumrOdnmUrh/UCn7R6EAazbp1pdNO0ek3VB96dz1cSsbAloYrV1P86lFDVmPnCXTlG9
xIo5GDqnhIRRSjzrYaezQMxoGviBgEx29hCz9yxe1CSDjaFkfWx9BWItvRaIRk89qs0+/vXRLt7v
Xx+vEBQmLck4WGwAz7sqL/UG6qVaSXKInJlq5n7xG709AWL12/6hsDsIS49dN+jFKkKcbornzCZM
FyPrGnQsl9thLpMGKYGHVaGzLofKDjvWxrHXw9xpLL0to5GZGBcNgd38FYxeFl+6WUT6U3CiLnmQ
kiHtHqU5Oqt1bbdl1YmXtW6dzroivqTgUaA88EzDIiDP4LdDqetNzn7QxiyAcDypOgv062faBPOc
Gz7y98fPY4GVF3n/KhUAvIfFcBwmo4tWCU2MKA0TGkTV62U4zwISAGIHdQnjCd6P3nr8zHW4+OaC
vMXHfGh6HnK/oHrEY/px9sjtruHv06TQH7LKIk7Ed1PX+uNtF7YpX+YYVQCbGCv6FyZdNfB+kb81
TCJKQAYuTLFBfktksL1hwWhcF9GkE+lRARlIj0vq4fqtff6KAFsBxxIUjg1vzXPor9nbJVMVU4Q+
YMOvsZocG1zcOKLtxovmYzxju9BfXYrUXO9LH1U8cEs+b8tBiYgQHuidfjlKWPzKggLPxCBvm1q8
dThwWjvmhI85U48Q/TFFSU9ljSeB8B/iEJgN2LhmDkpsZzgGWCbO/U3+GIxGV3+LsiRsfwYRr7el
TWa6PYnmGC++ubKkE0C7s4DJAHyDSO7xaKHW5xNXGBgqJg4nz1ggYC+eRGa2HT1HkLEUJtGbenAf
c6Wi4bop6OY+tXXjVHU8dOBLRsS3hc0xbGz5ZpyLrC+4dmyKyMOHi4wQ+sqwY0CHWfkwp4vNv6q1
QxS7RfQI1jQOCoIfo02LzG3etXM68QeEueXSxkXJgLrm93odnEtgpPWPvM/Gvtu2wAqRTfNsCjpj
/Rg2Qt6GVFLNcg8YZfT6Kzcq5nA4yJFuGotdnno3lpWGdY/+W+nXN1Mfm86ObFr9JxddkXtMiqWo
jF1l24iwpBpzMzzObR+q9TQMlh4SMge5zCFISXVFDjHDXd0WJJcFhZA9shaNOM6qMXlvWVtTTso3
0UybC1qHA8anu+jmWi98E8Nbr3iiYQNPPk7Nn0u2zO2IWiZnG5rFu9r39RrvjYg/ph1o5EW8KCU9
0FxVolowUz3XoepOAG02oYMUZeoRga3o+wu7CPlmAUwEdHKGaLWq5aK3Sto/4B/NstpiAfGkiX8h
n/rwCWUp48bPk04hBwRt4l3Y3qCPq1XT6Wub87HJCTj4TEdbLAsfwfn4K7WZuiFqc7ABWEqwXOtL
GRcQxZLxcTf1OmS17E/KpFTV1R6zV4CbxcCFycxVewZtxJbOQOEwSUeP64mIxPu+UPIzZ4N09F6P
MqFma/q46dpuqndvn2VtyONosRMSPW3bTUR++blcUDmr2REGKfWqz8Ev6dA9N8DCsw7oPdL4/JZ7
YgJFwi9cUXdka+f6vtIFQJAWeOGGPmOKsNIbcBCmzFTWq4CVPZs8O+mfMRb4eIr9png/kyYAlVo0
hWik243pN3wORGl6wQunASTyTo0mnzCSw8gztWupK3yiMqQm5Ayu6IojapZsCQ8RrYAZ8BZ27Run
d1qb73rgsbFqMGo8MymIDPMsOVvFX9t47YuZNXLx/Pfn8nGNMZRKrXbjY+uo406FCFZT1+hZ2cw1
YpRt1yxa+SkHz5h7JBVcr6I551YuSB8H5z7FAf3SGY6uotagmPkL1ceSp2EhnGc+N9eEVHe+kCLE
C4V4IK2oqGwwLqyMYfzB+uST94le88BK6qOCHaZ6Ue0/jutwRPV1EATw+4VisbkiVpmjSw3gTfRO
Fw45UWXHUFn6oGW2RPY0O9hYUXYG9y1Z7OfFgKtIMCMPeIa55XKPvzNdgMfQioLITH8SFdInd9G4
tMVxzTMjWbejMEa0vBHjp3I3SOzdZYvPS1rdkRJdEf6kTGDeIzlu5+dscnTxOkv5Gg8u+QXwK8YU
3p1MsLFsV3911kMqoZXfc7RaW+OAF8+bc1LVXItOL/lKa/E4t8Iwv9tJZdU7e8zsHCFnEU0pQF0g
LkCG2qkYmlsggqsPNr108vDYWDDA2MjWZSl2qBXcF+TqM4kbdd+KV9HbVixchNuH2pmjtj4l5230
T9Z+NMa7yrGG5GpMcz0vSSAQPPQZMiJqmHUUaRT7JKMVYPdU5XNnKQvpHZeGFauH1ipNDX7q2dPz
C301S6AtzoBMqZHx5Dg8oplQe6fMTYuM5axV6+vnjevzlM0xQJ96PooEH/cVw0n0husOGbfKNJIc
4AOHy3sNTZL+PWgsBPkMSvVxUU/5vE38Mf7njzOU/TGr5gVs1XGiesTwyOmYFS8fV+4iWfVR8/Oc
+zklAm/Ux+oWICJj0XD61oRTHcpXbAc5QH30F7o0tQJ8mUi4CgZCpjf2lEww5iY7ZITFWU+Q7ftx
RB+tc9Hq1QLkYyfOe0pk4qqxw2yQiH3MpjoNxtUv/HhJZ71kUNPV9yCDCwIvH7koPinvN1WiLzMJ
4UxvRGRYLUfQwYoKOloJ33ATp4tMmDNFPljpG+tSydK1ysWCn91iO4H52MxTec+U8jN/Q3+qM4FJ
YKDrTxJ3qaZLvkBQOmnRhKsPrIoIAMonfrsS2ZKns/qJjXRQPzlLDOIVe20rHjXFiGGoEK6J114Y
FhkufeBmqmC/wLo4oKM29X0qX6ZCmpu1XuvlWU6VLn/NAFP8n6JwOE8fElWN/D13MfUiaKazXr8b
OZoWo/y9eBSQVdJ0GwWo0xRYLxHFU2JoZ5MVtOPEwNmoxbbRYlwIO/+yB+HNHwDf1HxVn2sYMy6k
PIGlCuGZmVv4MOOl8JJIbCwP7HIFiJUc+mrnf+xDg+mgxgJs+36c70xH3zYSyIv6WoIAb30kqJxJ
EUumBIHLf23SuujEY28KPQYKy6MM4k/24APW8kz6TRRNQ2mf116jB1/emg3fN/ECI1+0DUmHQdr6
EvFMnPgWXrrtHDgjAc++NycMzPmz40MRuIyoeVQLg6ch9w3Dlj1EOCYRGr3XACqzpmIC3INLtNHO
zJ+ktqCnbCOrX/qTsB9H82mVORV3umPSvwxyafPYwpIz1n3qWsN4/7mnmrV8L56SQsdWl2gA22vi
pq017JxMTfqhpRCDJTq3ST80jtz6MSUZmpKeyjKznBTqdFGYSqSjd018dkvPrum4FIO3AfgoHoaZ
d5b6/+ydyZLjSJqk32XuSAFgWA9zAUiQdKfva8QF4hHugdWwG7Zn69u82HzIypbK8MrOmOrbiHQd
KiUXD9JJwGCmv+qnQ9AXc6lgUPoi1np+ALD2dPnHPKogSsXLIUAULA7dH1oeOiw7h2Fwt0Xkj8Mi
5o6eI4VUjoRKxrGStNIua8eZC3gYF2c5uK0YPbbJyxKznHS9PW3qUNKjiB0zs5n4XoyBaBQul672
EhMLZr79pfJq3hNiHijHimsolXx1HQ4/foVEc7YNPplcvveshtlSBPT02RwBMjcb5dCGyz+UGnLe
W/VW49TN9ZYiFB8rYQudvZcxr9dWak5jHtImOc3mL+bTnwexAv8R4xnhA3NgRoPz8+eBgmbnvgQK
H0ek/Lb9kyvLkaeqsPvt6wV/vQkff2xQ3HLciOSKDjHEZIvwDp+0+Y+z+t8PWT4NY4ULUQAwLq1s
LkYDnBk/v6vGFtmianOMaDoaikgzh7a50AzgdSE+Meca/rhg3If9yDu0nqqSX82nPzmQeQM+tb5E
cUzDFNvA5ec3QO/M5Na4QCJDa43havZW7MRyWex3y5wIjKUi74dbtDn+MUHw4TlNtoWth3honwZp
qOnMUgC8jxZBQp27Up/XLxgH5/UX48hPxidBkSjVdRbWFSHwGn0u9XS9ElmXiHGUNPTnRkZfmKR6
27Tvryo5lA/0sEPO/vtv518uGrBKzO8NBo1QLjCDfxrdDqWYNXdKVaTgWACQ09fMeYpzwk43LPrT
ClxDAWwePWW1Rx7hMQk7pgx9MJgSmeVXs89PJgs+A0wNWyUL5jUYSp8nybGJLsQpokeFI5fk1SiL
e8XTRJ5WiGdYUOZ0vHOatUORSVsjdCBP38m8650w9dz1yySL2Pnwtdy5MnuMonvLQW4NTcRYEIzo
ibAk0cerUCT4dn9xB/7Fm8eJ78HDoSwaMM42b/zTGJxmcGvy676Lilh5410xzbkbh0M2i4O9zoP5
vC7OiuGxWbP6xzTymIaL6Nkfv/hKtzvqp6m243H3c8XjVdt6Sj69DWuzyvOAbaNsJhM38zS+UxPV
iSGn/DaRJK4n16Al1rCbM1HwPLlk6grB05/jeT7IVoutH2XHYKne/eKdfb4V+XZtHX8V745BlBCf
1oLUt5gi+g5KpmmP6gI47uQSiWnzrSc9pX1Is4dF4AZIKwVePd1mbradJVFJqaT7iLed5qytTbp5
KKFP2DczTVjFDVe27H/RA/f7e/n0KbJg0deD6culeODTe1X0NCwug8eo6eGMDK5y0z1BeI70qcHU
7EIahtrFHjXMlDrHkx0KZ9ny6Y1qjRd3EZLW6ViQUEvlNIE7sNPInQyoawnZy9BicF9tOpnWQyRZ
3TfGftl8gcd6vJ9cvUXLzDzarxMUgIssqwayV2Mzazkpap5lXdDNSfvgigmTstNYvIKLp9Tf04O9
Dm9//7Vt18unT8KzbZf/8X8b2OznyzrBRdQ1Hjv9Gddodqf35cSTlw2RfSv48qDzrXZ2dnUYbP+N
FwYW45D395DE8Pj9+X4avDqR4ygAfFcSKDZ9hi3nOydJI11Wrbqwsq0tpgTQMdz8/Sv/xZ3sudh3
Nmsvjgdnu5D/dCe7lTnE5sqqKClunB9kbrsvTD/lx8p+wP/iLm4CMXZuCmMneRSv4UI0pPjF7fIX
nzumIYNf/vc++s8slxoxhZjXRCEMmNk+atVsYPmwDdInjW0k011DxdUObgAZ87//9f/qlfF42NuT
SOez//TINNq5mTyvGSKD46MTtRhq4x8A4yyynBMj6WCA3Q98zPO7Xz2P/sX84nDLMFK0bJ6AOi/+
8ydPy42q5sXvI9dWpFYSp583F6Lho+EoCeZMo6hnNZlRRgnqW3nAM0TTEA/LuL+sdajM/43PAqXT
xx4JCsr4/C3kfd1IMHFAY3t45ufC85sP+Mj+uTU1rfkYuxkmlTen6hff/ud9k+f4mKp0di34U1yW
oJ8/iLWpwGVjQopsOuO83TJX3mPXmP3j1LS4pAo0ccbZCdntIFGOlu///hL4bE/hSezr5PJJdHEZ
sJ/8dNdnq5F1Jjj9qFiG0sfiDL8UuKqbuTuLmVZo6ABGiDWYjY1x37O1G6I6QAemYZ0uBOvQzTg0
PqeFou36gGHm6ER//xb/9SrdPh74tJBtPf7y6R2qzlMUOKW8wyxbZjKojreAjTC0k+/HRv+qgbfP
dhBqul98NX/12WCYNSAs/W79dz5ZdyyZAixe1i5qxNQ+qmRIFyQYUyCjGtKBaGFV80vhD6IP3Lx0
LhWZ1TPHPvNOx8FDPH8xajs929QrvZkQrb1fPLz+Ylfnb1s6WM/sd3GJfnp4NQABVgtyNdUIa/F9
hFzNIGmpCnoQgWM6JMHN/EvGF38vFiM/lejjFDHgU2l/8VH960Lqb2cRzPz4sFnCP70RE1ht0zSy
ixLfSTWuZenB/GfCrZ0qE2FrA/fqM2m0HHfFRWLGKaAqPRH3f3+p/J55+PkZxo4SqxVu0O1q+bys
+E2+2JQAt5GiswdGSaHEus/HkgERHqwRL1Afj9/qdpJuABUh/lIV7IOiBRvQ1UaVyWGgFNXTJA1X
/WrJ2z6DT++Npl6d9BkWNArXP93paS1VK+21jdiNQKJPR688Mz3rrltdTy7ZWsgnCn2rJ632Fsgt
2sBUJGGMfTBq6FNd1i5/FNP/T/DgF8EDc1tl/+vkwcP/+Y/3Xr2//RTg/f1n/hE9EPZvvuVx2mTX
iE99wyP+kTwwBXlbrjs2FeyBqYFmK/NH8ACmIl859gRjW21xAvIW/gge8EObW8lnpeG5QyjB+HeS
Bz8vl+y2MWhvXEdOWOYGgd3+/Z/2NEnqpbPblV/s3NAf7SIBHjKX5cVGrUAuj+m6wChl/erpqfOb
/enq3l7W2k5ENEXrHuGHz1sp25fAEsrxuSY+n+8Vk8j5UC92zHAyQ9XCJ0/FwcKI9c4fXVgOMlXu
o9nkwzcBpe+AICTsk21Qr3JEhMmNQ6MG23yenRzZFqVufh+zJbtwHXShiOwTfwTTo9ze9woHTNQo
ZYJeYUW4AjwzvsYDvlaMs1jlrvDbgGPuvWK5SRI+BmZbCNoHzVVbkJHms+8V33ZxJUgHemFGUgPI
c8d7IRuF0ZCEqTOSV/0xZHoPAQWQS4FxM+OISAUKn7YJArJYZyYVBMXc7LTyFfflyZs7zXlN/YK9
u5H48QaWm9OOsF0DJsf/7tdaTAXMajbVnZnV+rdpMvIvdZqRaySg3OGVQ4K6siaPkD//anayYPb8
VYuQSzngTsqYu8AycvuB7pn5WSM/TY/BgnRcgIoRDeUqQMj6bfbKrj1IZKKSg0y7+b4pu9ijuIDy
Gs4Zer9LU6UfWy6qnuT/GifU7812dlCz1hiHrJbaVZbTchMocwauX1Y2+2K9r7fqrW6SkbF2jXGc
Ey31SXlqSgTG6Pu4RN2KSubANgulh32vLDazGe2Zj6krv5n4fhBjJ9ubdhnd9sEkV+drU1BOFDCp
Bj2Z2KpOA3aI6QCFW4FtMlaGtUjIc1mEsaSWMODY22IFbWQBo8QZaU0cJA0ziwF6Xgf7QI51MKwG
hyPz7GAxkTaDYc4bBHwqU/VLfSj1CJMtxKZudGAteIsGHIjP7YCaNAjYamhnDLlKpPduGy0fZ/6M
k59YyeVq0Thipm7+oSbWaKmK1Q38Mo2TEGpE+sFgc7R2iZ7ix0kgnnPgndHm6sY8NrWgDZDyg1LS
3mOBrbQ7mUB6i+V07uYCmCA26RR7jkctSiCyOHvX5TybgN7j7lWtqY0zm6fpOwiOjqIinbQyuKb2
ydp04Gik/dkKUIJsuDEcTd3TVFH3Ky2AHiFZ/fjgxi3Xy+rl2zSb8XKyL4uYtLilEvvezxuISr6f
3U9JbNLogTnmOvPs+tmiogH4ndZPZ63LuZu8oujua9uY+pBo+nDhZqgPB3aFRYTVAPoeoQH3YHRD
wgvLeT0zbFzjnblW5RiUgjILRg79VhOy8nrYZMSEA4yRBUF9M2NUUCz4xAKOhqjLchp7WrvEXKho
hcYG6QXO1COemeYuL5KaBlKtW0ldyfHLzJz8a5346wv8D6qUZjNX4Pe8DD+eqq4J7q/JDveZ/wPs
JfV/fLouvWpJSROxh8Xv1SLlrAfTBukwqEd4BOTETeyMg38PDmd5LtRavllk1os9M0wjDstay2gT
HUsd4BMq4m1tSXMJCU71w77RZmCVJd1HsPNpTyzCHlgiPXh4NyikMhgT7mP6uXTmxHj3CI2W0MdC
gII5xKwWDmDzw+JmeSjsxO0+MrGsLYnEdbjykSRwoHi1OewEsG8OjnnVjNgQEtMMgKPlTQiUqMMT
aPbSRtImTxUxZ6SaNGjszlZRUfGrXiVdY9vv0iVMcQGLsQUCR2cBpslyXeN52TPdmQj5mp3fcKli
OcfxGXnr2kyhZ7eEAaKRxMIzX3LGjLwbKQqlCCF19k1PsTXFN4M5YnahMd49uvVS9QOMP4bm6MVT
7znfHKWt6WErGnMLOv9INwE6g5XOUmSS9CcIjbuiz68YvGbVru84hIBGJM59TCsTRFGoBF6rgGrP
pTL5o4UYzOsC50LGJT86i39opPSMlE9Dc4DxCDONI8fkPEn7lFssx1gjydXB9QKuDaFJuUbYFwJ8
whHxqnZIEEifNQ7QY653Z2wn8O4WMAiUfOh53zuPiWRII0LBLIRColRV7qFxnALIH2QuOT4y+gLV
2OkNbpgOi2qxM7CoxS9GNvU/2LvGzxM6iREobdQ/aK5qzBPeiwmVv9RVES75ZB+AP1o86+ijfWW1
i3+s/ZSeh1yXP/IihoSL6W3YJZpmVfs+91qi1DXSPZCBWF15Cy6IHSzg2dwnU1XfY2lMX5okGS40
UoEYa/ENBppbtN+sZQD9lwPLoNqvBXFHu0gDMyDJJzhrDsly9tB4yqiL6Rr9icWjS8PFHOtrVqyN
wFh4WFYWAJynzjXyac9DCFbUOLaxgUdUiMvKSAFagsrxzCCjd+8NoyQ0BNttrA3SIYw1skEEfWfP
ni1BT08Pt3ch9Xfhpd2jqnSHGQsPOoxIZeHeM+IrFbVW5oB9RTS8efwP+vdOWByeab5JHnzk/28z
Llu2Is602WaWZtaHsNXGjoeu41Vp1JQpbRpOxXk4kPgd72w0kue1aIdhD41W2jsYH6O7Z7OwUC+C
VQoQQI+LaQegZ+r3ZdWPXybhsmTVOexkhCvLYKFrW4lIbKTukybtYozQMp1m72skjHZ+NgCHg4Vb
llGC2emL4LyE1Ogn5vvMbY3Lf6VkJXG4fwKJrRw0KdOLLd6mGC76fk7FRwPxk4hTnbvX1oz9fadj
AaeByCtmK5g1UdApkgzEOVtR65e0tTK6A07CHoQFecOJ+VnjXEmKa3gKNblioKmxfLHFWR32a9r2
2p2jNw6sT0t7Qb+voD7RREjhbAfSLnBgA7d7oAt1e/RAsDDS9AtWdAeNdQhXxhyUKwH7XnbeRFf6
Yc1YmCJYWNUdU363o/iiL8oTgvRo7SF2u+rA8F/B6UDFj1wQ1GiketYeUZW0cTeasa/DC1QO65LH
ittNDiTQNKcYquI/hsw1aBh64yUeiQpoKVfqaLuxfUxs3+/DfqXTc5qajMXXzOSII87o39VAv+Im
gdJROU9YcUNZlcPGUZmt29wYvbsRKjnQUZIBmL+glDoop7C4HM2+hphVffVlOl1Zg8PajdFivebS
nL8S10upIZmhIJAcKLULUF/ujT47OuC3Jck+wILMt9PKsS9Cb9Re+M0dN/DQ8h81TS9UQEzNxifT
g2oJ6Fy13mrGXTyifAHlw224O63YyMN8HijkmlOZ3FDaqn31cq/7vnRb93aK86IL6O9OXmd2Cxiz
pvRq6pfihW9LnZoRxgEWKObCxBWN5gcR3xUwjpaZj10LqwQT3ey2u7mcu+lQ9+56oBde2Ttl48kJ
x9rLv+BGG2BVKmnMh3HyKIBZNG1caRCuaR0rSQLKsMY5J3cU9roPjOeH5EDNC81ebPGTrfVmLl88
tiqkCgqWGPzcOJWCbavPCpZp3En4G3Iip+acx2GyjIpxXiMSG6taCxA1g899Biy33ttlmkM3Nyhx
oduKjqyIQEJxm3m99sM2E+1iHdkwkmI03NeKC/4WWLZ15w+DdxpdCZHCywvLCFOmlyWXAjarU+u7
TAC6OBFesHTMrugMjVP6GAb/o5KJ+CpZa0ZmAZqjRZiFt3whW3DA20T4qsgvZGucOLMVZ1oLt0eP
N7RVJGsiUoGfrZArLEg+FGKQg6F6DH5du+NH2YVicKIH0pNOd29kcH5CbPcVhZbMTbb+DNUAo2RD
NxxINarbzQmR7dnJcA1mft3d9BBq+7BxMhHla7WRwCu7umFQ4b/KZhitcM1Wwfx7wQZfD1NuRXnS
O3XUSkP7qNwYYo+XJUqe87joU0zWLDbYwMp82nH/pc6Dp8ei2ntsE2cq0OR6g2QlU1IvGZu8FSwq
k9Z87O1z5nRpRVKg9U5Tl7e3ZcLYISxFwhS+L/DS4JotqH4Vq+2/Y4DKXiU3wdMsWr8JONzMcI3c
xUtDNEH5DRrU/CUbgaBHnlGLbx5UzTUYLRNSCfe3/rXCTnyNM8Klfodtz1NnGnFMfXtc30IlGfuw
qGveD/zjHDqKvrk4xpioRk21FO+48R5LQMcu3Rule7D60W7YC02U2aaYEtmCGKptd725ds6RcWPn
0L7hV35YNjrnnqHV1nPCHnkruFYQNSGmqgqbf0+VdWYqcTSxKKWsrS2N55PAVhRyJ7pP9dQ6fdjO
2zJFOxFPw9TS9IQ8KI9jgHeoezsexj4ucJlor0p6yx3N1GW5544qxv3gYjYJ46lxiY4pzeaY5Sz5
EuVlT8MtXQokkvMpjWGH2mZ9oMePJyIQmpkxHVsXL1jpP0HU1NL5tecoUgW/6yn/lvD0/9bicdN8
VA9D9/ExXL01/x9UeWC5QHlBHv2v5aXLuq/H+ieqxX/+0D/0JdMAROH7CEKe/vtI6J/6kv6bjnOA
f0wMHx3JQdz5Q1+yxG+M9pnjAINhnm47yI9/6EuW8RuaI9oT2izCEProv6MvGczJf9Z6AEr4xIPJ
LaM40+thb2rwnyQmwirc4U6xNV613b2dN+uFpvrk1HY50c4VoGMNKL5SuB2XWo9Gsy+fXZuTal1+
HRcBAnYgIMzyZS9y3TcL1bJuPeIas2GWgjAVd/M4t4Hy/XFXmv0bAEhGqy6QTGNh8zD7sKjb6SbJ
hzUSFVtmd2SCpHNn9fJOM0R23E7x4QQaGH6njynNuDHVfCtxcIXjWE+B0IwrzozmQzdd1LSXznmX
XMDcfpqz4YN6bZKa2aSuq201AbIcs8pB3nXwg/EvOhU4afzN8Kdj6rTXVPadZ7d4NV3jgmdNcpkQ
ktsNUp2MRgLD94tzbNoY6pzm3tQp1K3gZu1cgh9HonXXa9+ap1grL6kvOnsL2GyU/qsss+/UYj1U
a+wFOrGScPFr1uMiv8m1pdwzLo33DO9vJTmBC8sjvdwtR1LuNq2xFLr5Ofzegl7pmiOM2cJhaBLB
Cdh5HiCCrZ0fdqJXAYyEMMdQG8xCPCTJfN02Y+hb9b3uU1KnGqoROKes3SmbKR9vxMnTk/Ooi72X
KYpNoIy2QNUhuoUyB+qWN48cA/gvW/cJqaTiKSWeF4KAeNH1EhnPOOBdejJnM6L3TzsOq1ldLZZV
UrOp7bW+y/YbJXmeku9FN4cpW4xmgWhaVKl5StuG/DB52yoloUyCoUJNx1mxChbNYlf1AgCztfWo
5MTjXRkuqgSHV5w0xby+ao+Ecq6y0ouyrcuMXMUuAcmwI0R22bQJ/uJYhFou4JF1PLn4Nl4No3HD
Amcs55w27Ay40L37kXn004H0368j27Ka3r0AqsshztX30TLOub/x0HqypOCPEXhAO+N34tKlyII5
SeCu6TEHsBLqYnkr9eUrtuDD4jH5XVR1psDvWeuLW+mom9ZwdkXPmRHTMmixXTGT5jOHNTA5ivRI
pBndrUGWN/NusrxvnE0AwhVW5BC1C+nkrKi3ywCaqvoCr8GR9un7eTRPDGPPop5PjlawIV4MDQCF
TqrNoq+Y6+eZTC3O8bLdecq5B63NLzLVZw1VZ0/T5rFAAQxjvdovK8UQmVnho1X+Tg52uOYA3hor
AbZN3Lip9+4Sv0zLVsFmDt9aznDNmn4HJvC8VFV7IRJrhz72fXXdt64fLqmJ+I4YufHr7Eezc8vv
xJ0f7C4+bXw0YS9numZRg9qjmSg3JJ+wm1AGcse4IRR6wNR15+MsCWioONfl/MQp/S7BVo+K+gD6
5q4xtPuMjEfCLnijooaM6x7NXHBEKIzIK5eDo685u1z/RdTtTqXi2urjt7Xl8l5FewdrZtfEwxUg
wuOa1xZHfvoENf1o5HBiK98+0p/37g7lKffezRIgBhLpA6nVC2B4OocvC6o6IcrIq1gkCjWERPaG
I40T7H6l9d1zu/GEWUpGzfwstplQgvMYyzzSINeUWZmP/E0RFsolt6AI5ppfuESRnQrzWroW1OK2
tQOcxedW0y4MR0UxmOQbMIjVyensyKnVY7v2T+Ykb0aD8Fk39weG7m046BTOU/lrHyZy68HapE+e
Nu2cjIaxwn/JcrHzzPpqBKC088bsKC+nYuc7z371lHpPcBCxRog6agwmpBrp9zEbWPzX8UqPObDO
5nPRdYfBJ67lLd/xL4cDVnQ6wVsryug7OPYDeoRBq++QkCmdiS7kaNuxhT8IiO2lcNwrWVdBraBn
C25ddi+UcXrmk+1Wt67NzabWnLvEbFActnZlvLgnW6kvmWuj1a1hZcojyLNb01Ivyu6x9Ai7C+ME
Jp/sWNakdZ0uIqctenzvaR44iATol6jzOzWPX2WdOIeph9Tfdd5TN1V3fjN1vBKdAo4t36Y0wwEt
u7u61SMyMk1g2iy57jK+TIAYkC4wU+hVnR0Hzf82EUML1CwuJr26ZSmYAz7rF4eyuYdxTp97q/rm
JM7Zr9rvi2XekqB4ZTk/dbF+Kkd/5Xi1HYjUs96po6nANgMapJ+q4m6Grx3kixlB2aM2Ab9SYDsV
1GMx1qG+zBdOm33jbMKuMCURs7rTrimHq8X0vpfEsHcj9Ehw2OK5ciT9BuReUCSbm3myeDIhCzDG
+DGB3YrYgCpWeU6Kc5Ul+9x1IC23ydd50l+9vLxYLXmg3wWLcwugMfHd7+s8XtaqucmEDmi+0uiv
HekU9lkZcO1WL5WRtxyls1t0zWepax+jQWOsPwElXox7EoMZ4oN7jH33bnKLK6sebmXZvtUrD9XV
4KTsjdeYbNAKMrUb+vmSGpss8BAa68lwtsd5v5ezfxxAuLHPJta+iZ+5MN/d3Lzl63xi4erORdEc
C6GlIdP6Jmwade9OKKmepq/c7iwZ6EYhpXwfc2I8EJytAbKOl4PfXPPoQKxvBk6Gsb7vIJHLgTb3
FgdLpsHc7EDXIXK2KDTFLWCjC9l4d8QZ6GJelRH4IxoiaTPw7VPyrYdARa2QdiOs4ntvehepz1Bm
qdb8ih0N7nkf4QxZ8mWy7DwE6S1JlCx7MDoZOhDBkka+GqJlRuaXR9qUIJBjLt+vTrf3jPFabtuu
QZ3NsnwCCvgDWMWxpm8CHKUA+jfvtc67HL10PUFY596a9AMJ+nEHi7xmBqSMq6z54mgJbz0NM6fF
Rj2egOZdcxA+pMPU7nzkDNphV5aHPprkEuGycxniDCcbYGhoFOvXzPG+LYaECJsoL1C2frO4+cFv
1i91zPfkIGZktG0FzUSniyjeetNKL8UyX6Y5zwi6Le+F2TDMyeVBNCiI+dJzOVfinOHoDy3U38BX
nKjmWsKwpTg29KX9JsRaEjSZrsqKeAQtECMjpJ56UA5cFv07ZBbyJ9sDWk8xTTs6lFz52VWbzFDY
YceHYNOOgIanyBjo0kSuf9Qy/WzacX5gISMLOVpekMy0YCZ1jRqldxTogPKOOgsbDd5fFlvbOreS
IPrSs2rkBg2vHUyoOHmZ5paxxtKKg7AHc0cPWh7IQU+i1KbW1U4mM6hTTEGWBZAQaktf1deVa74Z
hOYovzHI0yzDhna8JO90ZiWnkcrMrlyvenNLvi7aiphnIICE2cJ+a8h3Skej0YZBiyS0s6DI6Z9u
+/LGWcCFl7b3NJjLvUMZ3LQuV6bMztAg31zlDkHnDrwblMy9mbaovQMNmXRitKHTUppEWc9CC4cL
7ThxPxqBSMe6mO1yhrATT1yrzY9Yja/aJkYZGKcbzQTMNLXibphZmEm3Xk/dDA5aDJfePICd1bQH
Oc30mw+X0qTsrGb4B9L3vXEt49Kdp4e18Z56y9t3dFNNK8RVZ0ZDLZsI6SRKnabYrfQYRQZqfTBq
7p46KStgaCLCqSo2/cotd6CYWHSW6ctCcbmyUA1SfzqTt4k382cHg3jcZdTBnKD130/LWLJJznuW
zPytmNXZ2AIQwmCguZrTtYOBIOxz6myJWeCwTqpjQbdyWLTqjqsPW2hsvg9t/RTH1SkH/ppLsW9G
MYTWsj7iMiA4WLYw+KjYKxZx2ZvLq0ZEMUDLJQvPQMqMu/Oci0cZOzdesd73lbrkGpZ8rdOj4Zkt
M3L7W++PV5Qt0rKuzReCsurFni6tVJwSx6ItZEAl01x7j0DQ7qxa3Y4lskEntQ+zbq9kxWaYalZg
Y8CLEht5byjHS0YH2K1XLsilL4kzrfZOK9EniyI+Igfemo1/GvoNxpyqA0TGfclTBUGrCmKKeC7A
879sYeVDmcivSiv2duefGFh4ZzoU5IHCFnUBZPvaooBqC6kErEURHcRXTWsf2XbtRZO+1u7MqqM3
6kTadTji7x0jR9PVscUxmVA9bVO2xnKN7KeOixrYjbOsXizpoO+HuMS+1lUX+D6f4ta6XERvBW3m
v42KjWtfDmxw6QlxmYQ1SgP4X/ZalCmtZJuiL4A40LUGn0u1H/yLWehFhDOCzqRpee3LxuRobN9u
3Bq19HRm+yan0KJ/EYM8mwS6mcpcZrEn9nEtaMt2CJFSt8OnjwHBnZIIwMLET3VsA0ebzFHVRTkV
uDstl8HSdiXiVYY0lKKbGlOb3XVp/s2AuXBpKftC2iJhYsOSOAvtYNVJd9CR88PY4TjqJvq1SOUt
Q4438BRkmNz8etAgF9OGEmmgT+rtFSf7znXboFi9a4tdLJBs/hCLy0Jr97pXvxLdpJBM0m1NgDMH
we1X7J6Xrw5Su9zgapr2HZ7gDRUvnC86abIr7959vCAhI74Hh9IvUb44gpL7TsjIYm/NCbZdaSfH
vQa5QkZFsRpfAT9UoZc26Z76kIULURMhxXLlGRz9G9Rp9nAGPyUzR0d3SR+GNUlZo9OVkRAdtUVJ
/8yicYDAaQ1pO5RWtmuc8+Jpr3l6J9kIDqVxaVfGBs6pHtdBhhxDtpmFG4jEDQwzCftsfPdoGF/y
MB7ZgghSd8Ntw2RaUulJPal1TMfi3hE3fpW3YYt+E5iMM+RC00azXFh1e+Fs7jdIy1EGNX7Xp86l
r2sgr8zutUpSVBOToZ+lnGXvaGbGE926G/TXeWrjk9lYUcUhd5Xi5FDbGViAj2fEepo74TO5dHKJ
5Spm9Y6n5Zpiki6KXXFjSpt6NPfgV/I019NdVcR2SBz6eqXjO+v1K90WV3ibg9SpniD5PcrGfvAL
aEKTcexTemCAhx/VatHwszwiI1Cx7Pe3bpPBkPBNdkHmhN5ofonrgXllv3YcdtVrnl/Lvn3qJPTs
JO2Lo+ks791qXbQ9R1OLHViMzZUnuAyKRuFNsFMjhBRICL6ZaRubMg7GFciHfArW3q8C3BNo+3F2
MZhToMXfhfkysSCOa3uXjUt6GJPy9VI6/hUG3qtxNCh1KTlc0xiWdmN5sr34ouJ1OrmIEMLIR++2
54a+TkeXB42pC++gPRMEDS0YfGwzX1f51uITaN6wf4XzgIPE1cYIk+uRRVQPVc+IPzPikxyu+07h
bonr+1kpimkyKXf2nD4swtUu9UkNxBoW6P2Y27cT+PXiWo914T0JBv+B5D9giNBRQ7ZuW0qwrPW7
vUJad6v1usvccDXVdKAc6qg7xnXT+6ERj0en6x+zlJhTtbzZtGW7reueivlHXs6nHCVBVvpN26j1
2saKomrt3eAdvVgEL3Xde60o/ziqoXiv49+NCst4TUIqCXD+EJ5Jp53b2l4wUPyxL32mtw0O2wjY
PRHVFLUu9wINc1M41Uo74MXeibnivdfcKH6VmT+6lD496O+QbnHWH0yGkVcjpPgLu3fzS2eArDAb
yACTWRBGjjU4O8p++B9teVhO7//7fxmETDA//9fK8nXdvcu34uO9rrKPn9yLf/zoH/qy+E2Hlkpe
Dp8iTx4H/fYf5GRT/w1DvoMVXRekm7wNfv2f+rL5G8lDb3M84k/drIX/1Jd19GUTHIqOAv3vgpPd
3+Me//TJuji9YU56G2zW0pGXzU8GRsROfEkDPikNUdg76kuKqLaYH1lzTfb0lUkmE6Z+CVfb+0pE
5zVNtZPDNP9t1eATV2n3DpOHgjfYIkTQbBn0jk3fBo7fBS0JVfmLSDST/e5WY2zcYVnHNNPe2pb7
Ci/DwtI2pD/sij1t17WnAiBLZpNDnvvruvwhxBzIpuxjglV+9jAMbn2zphd6cWKOKh+K1C54JObb
wF6GGqWJvrUU/5e981iSHMmy7K+0zB4p4Ard9MIA487MPTycbCBOwTlT4Ov7IDOrJjNlsmp6ZBaz
mF2EEzM3M0BV33v3nntfNWRLdWaQkXpZueltRKCRXGObDFWZOzaj5RqSu7xOinK9dwgKi/US711J
ddb+bIrlGrb+NVH3BFXPOLxLbQci30cmM3OPl9Z2FtyMqkKQBy3QvBbRvNfL7FjIkSo0PA5t/thH
ltx3ZBMlif1h9byBIYvPqgpMb7uq+ZKSu7jooCWEra8ZfY3dfbgqRPXJHv4JculQOyRfIDN5EgTq
IvA2fhAFZe0GjPqbqbQfLEPDagq5DwuutsvVRBwiu3W0/Giy+suKtfFKy8mDqMTLUoiTU6DbtFLz
s1TITAwrDtSsXcokPFclg1/VUr2UNWt5CELiJkosO+jDMt0xewym+its9aCrvyu93SW96L6YVAIL
xLTMttFcL/yykRfxDwyr7sayO30rBod8mbZhiYY0Iwpkhu6UivvYzH/E7X1u8oUQGBPLX6MeEuUJ
H8LTD2Fab5x4SYBKd6piz05b/tSCHK2dJKXVt2hBEPxHqjmTAXYEs78lDccOxrmHhlFgbAwNTm7A
7lli6UTHbU4HIs22VsWJ1MPkwUCzIB9Cz409Y+YZ5zvHcor7Bo0JmaVaSedLbxBVokd4BfjPOFsb
c+picedo0ZaxuXfWgNFtGSZvIl4wXeLFhICEtgCLtE3KTRqhwive2TiOk7F0h6xuD2Hi3Yh5uR08
zeYgMu7nxgkxmYSHKYUL5TIMTLGX+3TDKfoR2ZCu+V6JEsxBTzpPu5SePxZtyMsaQ/fF9LoXHNxg
DcXKidxA6R72obrElbggjXqachrlTOMRLQ7nGRAnl3nQ6sxobJH+wCs0c3/kzTs9a5dx0OIGkaPZ
L+AeU/5rb1WjPWA3GcGRa4OiSst6KmuEGz6ZlHdOdYvs8qXKu00o65MH3m55AqoUENG4lWFxNNLB
JPxZMK2Pl0uX24i9PINY0faAyZMMtGE5zmWyHrrBJRXVl9baubPh89jCWPLRP79GApkHd67hUA8k
yYszJixSFKIbPpSWA0Vmb6VjBVm/Fl62Ahkk5vrgOGK6swpH7CsYYQGno3xvjcZDXrrbAQWLitfs
O1ff6q34thcL618V3WTp8saMRNzEtSP9EFFVFtmbIueh3QipzFokpJLk0qskMi1qIjryaVEY98PS
MESDkIrczs6I65uwtzvcYlLJADn4sbJHGwrY8NHQcRrIEt2hNd67sqnokvL5VIXh8a/6A5oTbd+h
6xFuYIAidzGO72L+jEM2V5VvqjfZx4ArC5AB5qjf4lQJbEM7h/GEG7ZgTs1ApiLWDVMRZTGBn+hE
XkE30AcxFxVTfPfUag3Xiukyi8ppDNnd9OSly1U6kRwHgoIY6UWcVNg8Wyre64tGKz6d78eM8wjZ
3we3RDDGV5NzWZl7hGcou/KOsj/TrjxypDunmQJNiuVVz7RTb4nXuSjOSo+SGzz/DIqcYtom/fxi
YHhyenUV5droz7b6kEgWMhv7mUStZi/XWhxzusuZCLUVEqK+u0sGOoxWx0IP7OfH2umeiMar3deo
ps6NKVWvhbsXi/asYmH5sVoOjYY8Qu/evMbb9834A7YPhZF60pC6oC5TL/MwXqcJs5cZzXESNSge
NXkdCYaROUlIJ83rgwUt9kaN6In7Zkq2TlmWH4ggNc7/Y8TtOr0laxWEVPwiSFUOhDFuede/DVoL
57ApzaAS5kenlEUI+8+JxN1r6lfow01GMF/qPpWrArFS4Z2L+MiJyD4282YTYkA5kZEnKK2a/s6b
4gcELu5OT+iLzzIqj4qYKVAwIIHg821L4g43rtvc2gxMK9L+nJ4WR1S8CMlwV4iXsiRcyoZ5hIR0
2/f6KH3ma4Gmg4sz6jtD685J5X5HdUMryaVfDWrxlKRcz7KRhNgjQ/Pxyn+AdnU2mAxWVkX8GIne
2Deu+zF3fbuTDkNUnUzXS2Szow7GzNHA6L3omAGMBChca495n3TboTS0LVAPKGmOSJh5cqVJO65/
GobdXzPAoSTQ0aQvMHtu3BDJs4pT7SYqEudYjZ1+iUBbfYdoD696dy7vGjh68TnWom5Pnoh4jslj
LhBjLPaV0a3dILj5TzVw+aNs6oVQvsV6lx3StZxthCNFpvndrLhaSXcyWugsQpTDU+SRL9w2GuUU
mmZKWnc4dbHSAZVm2b03Vgg/S71XtN7y4tCRQXyP1tq8BdiUnHL8T+mv87q8dQ7km+EQSFYKjBXT
A5ZeRY9iSEvf9sLszbVTRQOyc052UXS3YPvM88LEUpNrjvk641Rp0fyAKzMELBQsu6o9pe48BeQo
TRcCguPtpBfhB5gm0qw6zzaOzTrLTftGj7AEdOW1PsX12crabmuT2nvL0DE+RdzVa+R42985RdJc
653LPBlhozO8OYy5w0iyOa2ghG1TxbcFmVW3KsUevoUYCH/Jadv2MinJ0G0t7tRgOnsIwhNzEdee
btC1M9vHRIraPIlOGjM5iZeDiWCVhpToYHqr7ZAn7jOuEnUbZ81b/6sMYe4nBjcwTDk7Vvs+mmkc
M0ycAEVAob4HYLmcUBk19zAOzV0/Zc5L1pjkprMqdjmdV6hRccV0P8aXR9s2FNk5pDduhUzZWJy7
t9FQ+n7oi48cOaE2uwEJUWc0pr4szfxY9mP/SCbHTc5bjAr8NS3yM8FUbNT5dDSB1t8OA+JUwZiR
IxmjeYTd6xsL/6TQ9yHYi6Bv9asqFopFxTzVPSqrqc2uvA4ivuqri6iq4UwU7dbOu/uBNqQ1OsbW
W0v1nF0Cn/S0n9L8Ez8C3HHw1I8oK3924cKQLmNq2C8x+V5r3GZZRruqkucqMspdU5vVrSar66rw
Dp5rPzaYf5FIyeZBTdM2G93LivcyuQmXUCt9jKpQOWgA27RJNoWECempu4Zhht5eI8ziHDqFQZNw
IydaXvmdpVWPjGH9qDJ825yPMMQ2NenudV4ne+IXsDDQ28PQrHbRpJPZFP5cFiLTRQ3bP51dKE5q
cDfjUMkLMF1wOGa4tzN96znxT8ttaQ9MrJV1bOTMQsr5maLimU36nLqM3rEpHUzvuwEUcSvMLKLZ
0nHp87NvpL66DMjYJZg+BTRsg9btPwDvLKdB/lBZdFVNNN4tlw6y6iaGgzpGD4f5lNKxI0gYufTW
aBuSgsKchbNg3hHTJGmvKmK/dEoatLa3oTedRC+Y9TVh8iUnW3IGSq+bft1c+p9G3GhXlpddI6Nf
tsMUMvaKrp2ONoRHemrCkLbPrmZ7OVnLUOJOAe1m5tkDwODYl/1pbqgyGC8SCCdPuQHx0df72Ri/
8oEG1qTUa4YhaW/ry5nsvw2nsdqfPC6joZclIvc422UFYaPEjaOP4ezN3qUxHG+4iWl9drAnW8XG
wEPg6+Hcz8ylLN2bLufp7eW2Q3RPT4Q/U8JMcezkKWMefdXOTVr/H+jS/qXijGySj6qeIbPG/X/+
rYJt1cH988e6//xVthZ9VcFb//an/2xL5NbzZfhqSQztkMb+I3Bo/cn/3W/+x9evj/JvLI8eVfTf
Nw72b+/Dn/oF64//1iww7F8cE9ciDkWwEKu58B/NAu8XsfqyCUWjFhGOJfH4/94soFdAD8HWdbK9
bERpCMh+16Jp1i+EkdpCYnX3TIgP3n9LjPYXJRqzYldgqZWuAIXi8Gh/VqLZuSeajtsAtGp6AVDe
Ic5HVa+I3v03KUp/fiYIEUjreBcMeAno32ia/PmZ+hotCy3EjWcgtRWg9biKF5N8AlIk/vDW3/3W
6fhjMhqNlD84KX9/JgsgCS/NZkT0F3Wdl8RozTF3MVbDJZXajNoUvvd//ST/i5ez5tVgHyecYs3G
+PPLiUiqb1ok8k4imkMkq+i2m9t+55lxlf52U/1tTI/j/dkbyiuCqEB73nNo66w9p790dEKGNXjK
qHhDsnxoWPRNeC2bIsm2jcq9OsDhRLZitHTuNo9Qtp3pD6GxatAkj3DzXIRky6gYiNZl1IE4i3Dk
+RbzwXatAqvlQQ4JmrQQGsvop1Vpmjdr6/kWi4KJ7ES3oo/GCGW0xQxHw5tM+OpJOuFMr39SpXGD
mJBvmlHjfieM2BkF6HExAswcne9kSTQo12iV0stcNDwxmEbjk6UK3YNtmWiptWk1azCUkN4pRAoB
1Nm02ulGz0r3cehHHtvSFw7D0oBzQlepFx9CloKIBRPJ/kZlMpdMzsT8ojp9fI47KmJfgjJl3pKP
KYqmsqRZ1AurOI0xFQ0Nfr37wudfrH0oNb8T16Ge1FQU30UO2LWpMjYdjdnbPXFBS7rDCIa4Xqvs
WOOokTjPHsPP2kcKrr13hJ0+hnaRPYYMhOh24SPwNgz5MRqwB6UDio4UxH9ggEpDjT0Nt4vHTN0v
Sc18tYVZ3pttRGKXiXD8qtAML1th4sTw9p3sn4FbZO9w8ZJ37prhLZ6lw7xoqVyLqtZEW0ErsnsT
RrfgjDT4ZHSquWbDYLCIAs+aEanBEpteQPcYDnP6ee58JKLeS2SV1o1pdfLSthF6utG0ev6IBsSx
Mr252ViZusWaFlfkZvTZQzm0FM8lya0/DSwc0OiHuXlPOJ0/Ebg5/WwyDa0l093kw7Gy7gFDmpnv
AN1N1202Kfoyys2pCZdIXXlSuVFgjHnRUegp/UufpvRjROCa0kfXHWejj210IfKiGYKBykOjBvfG
bE8DyziRuFAiTugT7So381D3Gb3XBnnvfVgFU+GUzH6QLvj50nI8RNhpMoiqInIa8doVy0UtU3RX
Fsb4mk0ifo+ABIl75KzRM4I5ZrcNZXnpt42HTH7WhgnLDwNhg6+DEdmOTcZ0FMxySIB5atQfXdNZ
4WZKxPCMYrXC/SEm6yOrenr7jQu3G+a/amKuv0owRki17EZDIE6noHcZDUJIK+5LLFlXYQb4DoSy
A8XI8tB/blJM169jmhDnio6em19ZMIw3dQh0bZPzjIxTCYj4NGKwMwgvHZwd5aBNdhB3Q/XYpuPy
mLHsSzpFbvw5wEiRm7iLxUthNe7FbC3D9qtcwHfgj8mYwbSyvegDkSf0mBzKkj4zEL7kVPxcaTVI
MlDpFl0CaRfOC/Dw5MPr3OJurgeyY/Eicd3IjkE5hFxdIGuQFhYoyw1pA5MJPzIdmuB5Mc3pPuD0
zPc0MJ8J+ODTyvphuukMNX+hkONKGpqQpOYwLhFDS4x5W+yp5RB44FZzoKDpABMWNPLPliXztQ1B
AG2cAdBIwILTFkfCUcq3pJgjfAguYQobPcLGs4tI6qt8C7dFsonjmnlwyHmFEzNxaJywm56XaWvT
Lb9XPFpayg8YiOnoguuxYo4TxdY3zBcsQBL+Ooh+QO8BWRgaeQC5jLttks/5xVwczATMb6b7iBeQ
7cZMX3yvdsfAbXNzHd5Ejdh1lFS0DHGsqZ3l0CYnvwye7h6jBxE7Y2oi5nWTcRXwGdOLUa4jPqMA
80bDlIgw9FUM9XYheT93Tmho0In1KtviQ9NpMgKyRDTntAWk25zzcFIZbR0kSYzorMEgjWmE9VmE
YTBazXEmzMLaAn1DBtdNSpewaCBXtWNBRzJc2uQDS1ZHc9Ic6B3ksZcXiFEGa/SraBqKTTzI+IX0
k2Q+KeztX4kxO/Y2Ipvlzs6LFIF5uo71PYrrh8G184qXYDfwFlNKmkNWSrkmk1ak4SJgw9ORGWP3
EY4hccyxPlgFcb41i2+n9cZBlpEpqQlKGj21aO0nQDJRvukEOnayxvWvIawa4uEMWy82o3APljdT
CnEIKvSNvfTWQVtMRhPoJaRPDyC+GluGpANBXed5cPIfepbLd61x2lfDU7RECeIjjWJqe879hdeB
WNVray8BlI7bykvo0jtxnCRB0ebJoyZqWARVou5tYyL+md1dy/B79ckdGP6kQp1ith91NhlPUTzO
iHQmLVxH45hiAbyMbeYPrmjedda2bT54Fih5yMvv5ZRPl6rVrQClpHHHtiBuuhqULXpfc2dqQnxM
PD59+y4mZmVy+6E9ZN7k3c6Tu17nUcsmA/IBrdMkyu4H5Nn4Hk2XmnetaYnPzA5N1zfq3DUCAdSI
bVewfoFIqNuTllgO7hYwiZE/Tzq7D516+gk4MlvQbIb23vBu9GiCjQp9kEXosTATVIeY8hO8kZ1z
q4wyqSjOOv2AYIA7kjjg5iEakS8nTdMJxtjjdF3bLlMmjQGos7UQpx3Ze9GXQT4rfT2hK821abxV
srE1AvMMNpB0mLN+NeFwOellkdcbDy7GyzJnEZDbOWEFgE1AeBD9L8VwobeLK9AaC3uKOaMuqklN
eXG4+LIdCWb5ZUY69B3rVn0zsFFwHXH30cyCDv1q9uv9kdrosQJDj1rh4xspn5D1Jq8uQ3kWdlAX
B7uOUCpYIOgDrbUm21eJV2NxliO7wwTZ6xGnq01BXorB3uSzjdmpaNVQ78Q8mAX4hpnXNXGalHQF
kFXOLQpUkMmkMKzzON3gPe17duXt2C8yZgw16eOFMBCiIo3GRmDUGU2TWceGgu9iigZ4iA7pMcIT
CyiTg1yEvowVvnkfaUXl2kKyhee1Brv0ko+wlMc4AZEB7yo7l6M1ucc2Zt3iwqkMa9tPyXiXYo6v
9oNH/+AMigzUgpoEBFoyJ6DfYvpqf+ByQ52b8isedua6v+uJgo+x4XntAdSzyraqcLuOwWKalpt2
sPnkbSNT7yS5mFChPVM/pVpDh3uKM2yZdoao/NaiwWuxkWjmxezMnlbJmM7wkdWqRO1NlzNR18zs
XTpxQVd4q9E1JT2NWYpkPDk3sUCOBSmMKLbdoAw3vyHhQL21adWYGzKiIFNlmiVi8h688bMF+sIJ
komqh/MUQzxesoKmuSnWv3mYidHmwhpdqPGwxE827YvPYQGXjXS4KlvAv9gQfaMFGbCJuhaeQyv1
ERlPB3CeYT9rsF7N+nHKcw3NyyRyRlaxUzeXRamuu+4hNsstrU1L7jJHHw/5WMReTNYQCpogH10k
iQZcqXfciMTLm0vLGCXMpdktnJk6AGMJ0RC7QWomclTCT7gxYpcdiAS58mTJVGnk+A0I2NHWhAnE
y8EciXpwcRQydoskGnJhRdCgKs4ULqIhjv8k/lGEsC/rUem+d7Ww6DzEwmM7GKNM2teNh+EObU9e
PxthSg7DrHep/hNMtyKmDHp2c5fZXSPualSpbFPwEFb5WOVmX78Wav/fKvc/DMdYmwl/35U4lt1X
/h/Xf+Yw/f5bvzUnNJtGw1ojE9i7UjyRJfyjO8G3VswSdbRuAWhgq+S5fm9PODbR0SR704GwQGZb
K1Lu9/4E36JjgV0OAKbtmh5NjX80ZX4v3enn/G3pu5bq/1PKgGJAh+3nuisQCimlo6+l/h+Mcm01
VeayWhoKkYaHPnxTLcuodHQ0NlWCxA4FJHa2+NfBw78ru9cS/i9PblB0W7DrLF6KvrYA/vDkuqnJ
wpw42Vc1qnK2YDEe0Dy3fpm60bEjS8XaYJnv4VxE40UbUKYmQ2Lsc33qTpCUstiviqzD1mXTrsVB
nJ9pa8c+xsDncaY4i+O40c+8uxTm+Bi5zbLwLjEK9TFNWqUCgPdMLDuCRKPW6Z9aCCYzpmqkmsWc
mJ8ED4F+Qa9GvnIyjoiQcJpXW3w4NZPgdr4Kw1heClKyX5HDcZNFWoa9o6Nm/+la2JwQnL5peplA
J7QI1uY8WOQxsyF7YW8X1Tcpe86150zS/r/dJvx/sAFI0+pf3WsP9dtfNUO//sZv9xm3mUky+j8N
qWuf7TfFENX8L4bQCWFHOGRLgx/7522GJZWOoW3odPsA1Rs23/r9NjPFLy79QVpQjmvolmO4/53b
zPjLfUajTNgWd41OY4j20q9wsj9c6pM3tFFMttnGYXNpN2WkTRzftJJT3lAX7n7B5Kf7cpqNdiNG
TQ2BckeSLqMMoOu2H8K83VAj8RVSemTLAKSIGAkWidduEycW1Jhzy25S6aKowWVMsXf/h3f795Xj
j00/g9f+5/vVXbVTK7iNhcxctVRrF+0PL6Jmh0myfPweQBSNF56UTbbDAKMHKOo6wmmKZTV9zPOy
NTRruWJUtey9ybS/Qonb7IXcrsHau21hwS3zOD0+RaJZDNzpSLiDDLuezwTYGt4GaTOZbykcMlyg
c+UivRTYLcfcYRZLpKPZPuCuZy5mo0m8I4bKsPbERbnjdlA25DTSYXP6n0ujj3g6WUj8cilchlj5
qiNP3QKRPNEwjc8Yt7nTOAV6fmxqM6wjghJhOlCQ9pslDQebEpgJbOzitvCZpYa06zyn/LbKLrbg
XJhpwyw4aV48M3ONc885bU8prjrfnUrmI5jtKtpomJRilEcEWm2TTph5UFeabm55EHJRIxsxYznN
9xPUnZAirZ5fmOHpUaC6cdAeFg7+oKqcUbqnmYnUvM3BAfxIUO1sQT8k0z4m7gt3socSJmg1zKgB
fjWyYvhtLUEao8bpR0wlrREEqeph14aOjow1rvR7ZqQsQmMSYYFBdIVrblwkToymC5uXXjdMUL8Q
rfAZYAL5hCITigeaN0hlaCLVy8Eb9FHh41TTi8NKl+9wNnOYr1UUL3eDZTTozpvVyOk0RoRxLzGo
QG2KmpMzjT3y81KIm0i3GuueLMUxCchO4lX0qVm/VEMTyyP6EPOCqcupqITjnrngQuWE2ydWu1nS
WvCbCDf2TR9bQNNCzv1YsCPat1vLGfXmmLtuRbtHL5aTMAHTIWzNvecBpZkMxtHmkEWGVPwUQ5EQ
iKhqTndOOJXdkdE4fZgxLYvmZUqIZ6/qmAKvKgmn+qycVt0JdNypP5DHohhJlQTiNNQeJ89kALgL
u77w/B7H9LztuiFtaBGZVrzVKyeKH2sy795Nmix4VEy9507KF30JkizE+uWE4WDeLi2qyRPGHh7M
TqpuNjbtTIMZJDcO4GGDhoDrwhsXF0WaalhA4L57xm4t9e9K2ehG0Ihp1B5yu/fso0fYgRH0hreM
SGgKHhQIXR4HRqvUnTL1bLZX4Nf65vftmMQUSSMPUTtlp15VFZJyE2tEPtPJAm8GuKe3qrj4tDPy
ciesBrD4WibXhLWmGwLCpPypoFQpGz+K4okXqeoXD1iDeZszbgt3v12u9AlC5xkoCM9baBlLw28X
XTvFhdx59aiPASftsryK6ZZzd7g5nZW0896EHY1OYCcE4gXtGDnPJhp991jaUwqXdEbQUjtpd+E9
YQadxDNSrT7Mrpxc9Ld0e5C15WlsvyuaeT1Rk9Vnihj/YFpmeo4jVt2xM53jQBQCrKWaULHIM8dD
VJTf0aDaYClNN2KLL7IbkVOqUDrpSbwjdXrAiRL2IHcX3Zm2ZRrqiOExItJPMLcp4qAXVXviphJ6
+ShHD2hhGUXV64Re85zPSYIiUQP07A/ZwBS7DIugrar8px7iWGmcqbp2hpkoMKwN6Z019fUAdMuz
DpEBvnmjZhE/5sp5APuIeBJYYxL5tk7o38Uzp4HsZB4BTmBEKcf704mZp+BQhUsUVYNJ8mwUdFiy
Fj9DxoB5xgEfUhtivgd7qMWBOY/OHXDh6srwaj4DSxt+DEo2fheixJiFSn0PHnK1YXrvIJBrk/u5
jnEvuaU33y6kol4R5pgxuTZmlmMiKEWf3szm/I3/p32CkVI528UJtdSH4V9qR9pj4ZPK0odhaaMj
ik9q9XnKA9Szw4uS6E4SmpnHTE6ZX+dDta8zLl3gfhbemCTFP2NzQydkRSPOV56BzFDWlm9Ipg6I
Osdm2i5ZTOsAGs/3UM3FAyt2AbUvxHy9Seuu2esyooRHAxnfTgh7su3UNO3OIYxDsl64S+OT4OSY
ftoU6dUiiRDxPSq5DyIHictayL3RAgm7HC8oNkajKE1SwFvAkbZGFyohylIHz6fPD83UuHsdURUU
PmaeWUDkX+8xY0btjsHXvYGflR31rvD2rCRoX6dM+CXe3ZOJ5eKQl6jIxrkkowYLZLFr4toFmQOK
/J2tMaVSbvAGEhHI+baq2wAFDEq33itt85RwfBEH+ogafP+BT2yDsWD85JRsf2HF/Q71pb2OckLM
ek5Tj7MtwxeQVuJV89SUAMaq3+nG0/hKZ2IJsaMxEo/EaATYSRyeKpPinKZ1Ks+kIzb3BGCGgUfv
jzwyiVZ21vvu20u75o4VvmGCxr1H7iViBMPoxcMQg/9qMaqvnMtFXA2lvdQBfV6mbIzsLrU5i7eC
gfsFE1Jyz4JJDnwSLU+ZMTnn3osNVps6vPbAXX10ZM0+DZy4gCV0/YU6S/pAHOSm1OcqKNw6AtKJ
W4X1Q8i2u0HBs/xYino1X2feehzr2nrE8ek48qXiUMlMJ9dSgNGZUWYbcOUeEZnpOF/HFbJTXELc
7OYySsQSTjltNRtTjS+jIf/2+sm2N+lUdz+91mXvZznwyImGa8V+Ei6EaSe9uSsZ9g1YY2w2Y3zl
kk64W1piN6GzUzt2g+wpc3u45n22jGfbgf4W1EDR913fMWFpxEjQSNVUvX6ZK6879H3hfBVpVJ2W
mMWdloylXD+nUbPsY0OAH4RSlKxMIGvAIab4DLzHUSJEZ9AHDZ/UBVGxzAF/9p6ZZzFPUzpej4BW
J73mEFpoHmjdSLOeQxCwFZubKyD3DM4uKeb49sQQ67vJi5IwoE+GCJywqyYYpep3kwqjBXrRiDm7
nWvWbkNbk6V1+nYYxUkBvaodfPYBOD+kXfi3Xe1+EonRBdUoRbT12De7TeEaufFKSKrxOlhiVneA
0nW/gOVR7x3aIBp7gD7qm3Iamxg13VgPdy4npeTKCFfRY02WX3+KIEcoPokeIpZMZfeczHZ9YUf2
aEQlEzTPkFNHuiFtkJ1rbuv6k+xrB5JGhbFhD9huqHZCWWwfuTSsg5VORbRPx542eSxhm4yLh2mN
+Sxgmc7SObUSHukal5weo7FJ5DjeOZMoMLrFRr0frEyei5p8uq3JAa8LhnLSD/Nad6zFqctIqXZA
b2UqPVgkht2bg2JftWvb+eZwdOPSV2t4D81GnAyrU+FGuAtTO4lxSnFJJlqx00KVAk+orHPRebW9
Z1YF1zGPcEedq0Jx/Ws6g0JEzhNe7phzxgtwN8ZJ9jI1Nxl7qOOPqroQwFukGC91JudWrXPoUKOF
OJlBDkODUoNMC5l15mbPKd221DMc1heOAW9tGfWQ1xa25TXm9Lol++GLkAUAJFqMK8DhtLVVKRHu
WV7Ur0wJUMcR38vvh83gYlW3yYHbJIQDrmzWFfPTMTczmbIwPGU6h/7jUJZQmDfTmKyd0wKD7a7Q
SXXbk2piIgGAc3ell8Apg2VwNONE4dO7Pjbh5KccU/S7tO2856loowB8Pc1RCAvez8ZiLs8fzdrj
966sARHG0ITIba/xdjPZ8VtoB9QXVmX+pIdewlBQvP+z1TuZL4ZUXEFypr4j291+tPqserFzNKhZ
L9NXO7E4zBt5pT7N3mguIFgz7NNNHNrHQXOtY8mseTrqOcYKiCeD/kp+NLMVAA/8Xpwbyryas+xn
GlkeaB4iNxcgvFPlHXqPQCIuoHX4zqAetN1khN+WMyVnPdHVkf3fO9Ji7q8khu4UGmU+1AG+ysUK
aHuigeb01/nxYlrLU2y0y09krAMqf9SkD2JsRbeNZWGdwcUmn6QTMJ9sGPvfYfTGmVHmQOz0dbFw
jNYyfeTf3aFFnf/A8RtNALc/EuQpOdT4FDIggfhreOMzZOhedQRl125rIeIjHsxPx8XwSHSUOnLT
TYafe0xVs1Yv+JB7zT3ESQjK1avji5046VdrF/b3wEDhvpBJ+yohiT5Ec4gJlf01MIVWaL5TQiDe
6G0p7lxu369wUuApakqW536IytqvYhJ5g5KY62bftLN4MdrKYgwJWxmtGW+9B9+B/1deM9+OpgQN
EFcoWWCu2rCYCR7M0ZtlPmqB8TCadnmaiWras1muEFDj7OVCkCqNJwi1sq7udE4e+1S2T4kQ0aNB
SuDZbG0WC3QKB9KpDpze5ltba8xnOKIACIpmis8Gae3WlsNJuwdAWt4BdkNKwdWeRXtlq+GokKWT
7G6Mjyo3xF5EHOAb3dpVhTPedr0JtjbsLAkASHxWytDA64UxBo5FLsXZI7j+0I9kfKN/HTLEIQlM
CFCH5pHd5wvXXfTpApE74JWCzcSiWgbgxd0rPRWtFaA1YmzXo7Ix/D7v43tWyfy68JA6gr+ULBE1
Vyd7PYPJjQV5eTfNqfsMvwMTfBelgVUTgiSJNvALCj9/HfLdFcQVbWNrGq+hWH05qGR3WF60Y+ta
+dlONfOAKwR63VAALza04stLa2ubiK65lXnngnaNKpg0aVuMzj6GsnRjV113KcMw2wtQPeC4oijf
djLkZEkqk9hQhSASaPsGel0ucR7l5Cf6Q7gKBVNm0CfwfeMFYfHbEtXqxPGCMOjZba/yAfytZ3k2
plhQZMwfxmarEEywN7PRP02pmvexE3YcL2Ar+a0nk2kNPOVa4vo8hnWbWAeEnPKdKUh1X3Z6z4dv
ofivGSv1Z9IzwQVOxEHKbW+mI7laDYWLwamGdVJm6HiAGe8nzZ0Zc9j5bVeDFjk5rjPedULjJiLw
muVeW9L2UwcSz4E56xcOs7319F/cncly5MgVZX+lrfeQAQ44hkX3IuZgcJ6S5AZG5oB5cMzA1/cB
K6UkIytJK6262ySrklTKCAQGh7/37j23aqgJ0dAb+TZxnOEFprlrQO7qUCBrY1DQXdYoULiNJ/bk
FQmni36I2hvLzYhIYaMO+VOX/tIkBbLnjajLdWnmobWuW6vbKF88WkoZB8Kqo2WWG80GgVFsb1DI
POmD7mxFB73YiOPhEPoa8lbqj5msWhJdPPJurWIkB26CIZaZFbWB0eTjrnJM4w5sAwYZ1gWkX3bD
MQ+2YXwB50yqZIP8gHaUl1xC7VVPkjFMSnVeF7fj4N9WddBcpIRlVkAiNR4cJyFS7LbKO+jVjsew
Z9nacX+JrkTzL5Bi40SqOu8+11MAJ7beb8ea6OgNUZi4v9gOjCtFSO01+8FpY6AKw39gyOolAdn4
3CY4ldi/dV+Hvkmq1RwZMqIs3nZZam3ZeaK7dVHVngydKtd11mnnvADVS2toyWUoobhXfldQgkFD
OBOU/sVWo1s4D8T6fUGRdIXqa+MwF5tWGPPSFwZX5bjk1evtkVQdEqb7SPz9cGdYQOMGmCrAsemh
9GzWoezYrfu96nVkT0D+XLlqmLGyB7C1qtkOuo3JY+raByXHcVe0om4uycodN0XYQFih3ordfAAF
l6WX2RjuW37tttXIX1y4dtJ+t3q7lycTJD39JHDcul8jPtSepkoqNGLNeTkjvYC728vBdKKHCHfB
NdxqhgLwfGmg6dGjl9TlTgta+oWOdlP4FhNTWmW4n5C+jbQxNHbb1Mn433s7O+3aKdlTTuZbE+/Y
E6BSY7YlhWcxV6kpOjteNeR145OZZL6n19OsyPJE1Q0C87qOeROx55E8Cua14bTtCU0/aPu8pjYV
yOszrPnjaRGBrmSU2OSzmsdExzO5BuQsR7agpSrPePRbdnY9tnefrAqtOHhFN9CbK/MnJzTZw6Xj
DwYZ/UaJNLoXqQkwSvOZWSNeO2FgU50lwWSfCzTwk8buP+9wFBYugRs1MWUbgsfzi5RUJKsf6vvG
ysPoVCObHraT1E5U7jaPbq77jFjJvBJMolN6QBDYA5qwTqsDqPFbwvKoh2zaXX0UGNOizCx+I62+
XF1GU0Yz1Ul586xCXdW3DnlD3cKsKF8W49wJ8q1IV9vQBLe4ULCsQog8BSEQUarpd6Oy2pXqQmZR
KDisg5br/B8o7O3L0eqzW964FSiNPGIvxQgLtm6RBrQHOoqRbIWaQpWHBqpKyEiVTdUidJEbruVg
DOUpOxMvXimsBnI9WA5FF9fUpfkUApn+ZMT1dx1zaUnJhlJnWmEf6UpVYfm9ML3vcDLHEzdrdUKt
mRSBSS/IGrAKZDQ09Kvx3Em08uHjhv1vIwcTzKcwbekZtu64DDDedetdu6uVUUzPboGRJQLvug2I
WFpNNF1XkaHaHblu7bWGJA5za6vpm4+//veRB9NLdG+CYSUvLoTC778/dGSoDTOCadINLI5/xQWH
XhSNX+EFyu62xHGjs/J7XIJB0/WXGBJNvakcupvrvoKXtmTPr2ICh6Mh2fstWMkDGaC+2GIhzrSV
ldRquCSc2LXRUsWm9lli63uhM/hq9h2WI5kqeZK/WUcDDy3E7o7GCS6k4Sf2NgQMjHAmz4UOpJPu
3BrtHtRE9lDMdMIcecc6SI15VKMN/b1VJ1m2nSpt6FaIcdjVa0qz08tPzvPfHKSLlp1BMqZ3g+N8
f55Nk8UWW09K/CJqxK1vanZxyIBObB1e3FdN2GO5SBpmNXEycZJfp0geisBqLVQgZqtvENHucaoQ
bQqqHe+Th2Ce472d8xJQRowem3HpMgG3CeB5f4Q0tsPSVwly2zYFivXXQ1eLOh62RkmP6px1g1RH
2M+yI329Gu09meCQRzGVDMgecGXhHayHhO1DiikDDvNgcqf4ak6dxoNlQsVq+sZ2zz4+t7MN4OjI
BVdd8hTNs3GiTN8feRnLCckhRntB7Ke1M5MxdZ/SQJUdsc482M+Z4nqvesDNyRlqncBANynC+DwA
iBoewAoFcpempc8cC2hLumEEVgdAIWtrWsgKCEwZz9MgOgEg/ftmFPdS+jaqcTzYqKxqAN8bDNjd
sMoySg320vgyNcTNBR+YgQk3qvja1E16rZFiZrIcJld7LsPe7a963Em3aChlujCbpiw+eTpmKcTR
ybEcHgBL9xyP/ySPHnBUxkbmMNRZdFwmhFmRS2nTkjjhLyP2TIQNycIyz+qqoaCqokiMhwnsUXIi
dbC1B4ui7YLuP4HkXs6Idgnixip3LKJJfNBngPwmQ6isLZjsinpOSmN042YBf1QQORCxQ8p1r1+5
VRu7z6VNZsuerkv8QINfH28/vhPeL6bExKK0YBmx5ptBZ1k6uoXDHq6vlSDiRV2ezzvoAEn0kO4z
PStP7KiiH6AXNnsJqxHrEV1D/clDJN4/5hwBJ9mW3IZ4SUiBfB3Ovhm+TuEgxzyu6SeHUV0AIjQs
NpGTS0/hr5EOp9mx9p5vhQ+RVjTDIg2reWUl7e+rRO6UQxqTkbUSNGf9pUjpVeLs6tunPOYlSPXp
+3ut64G4Ez5gbWWbpOVKUexiZkTKR/xAJnxtDcDWzrYfn11xfHqZsAMdcw1D2qYz613eP2cytAPd
t5tvVCbqjE5LTj5Gm3L0dAi8M6pIsh4ig+wbTInh86xPDgFfVYm/1oGQmeveI0NpUei2dzHSGQVt
EMc3YhiakZmSATWoHaG7EPSenuu+BDbI9CavCLbpAQXOHAVawrTNXQCbCR6OHCjfyJK0xttXXVs+
xdDy4188iw7ePDyO4BcDyYYdgv3AQEt8tLKkWDzQEqbfGoTTLCxMPaghCjTmyw5VAkQpWk8dgZJD
cZZ20Pq2sqDvyp6csqZRZjisPz6go+H+fEBYX6RhgkkxbMSoR9uFzLIiNhHjvJDyOt9DwtRuYlDx
DsAFw0eBbdrjXac6g0luk/rRupej6596YHUiuk1Nje6SQXVMkpj0fuShGzfY/XX73MF6acDESLIf
VSQZVaK8y87aLlfpjd5jnPxrwMlCUz6Kspa3sqVfTzoRNMvF6/9KhgtRTUKHiQeso4uQOmtukm5q
X+MWwawDSq2rKd9kXSTmQhKhE67GDPTKsmeMHSB7NaNom5ELyh3d5XTrUjblIR/ZW8RnsIo0D15e
8GHYSOnjiswygx3SUbUzbQvyLmN/Cknpg7Qm+3AuFBIfCCWoOiDNOXAMa5+PMU9Kqwmcimlp3NXe
yCfJgtoHaCGs4EWXeWcpCn/Mg8JIIcQ1GdtXZOw20zLOLlgSo2Xc9Hph/5E877bI+PcxnP6tB/B/
/79kFWQT8ebmnq2IPy2G58/Z9//1P++qNmifx7f8+tc/8VORJ4ELwQjiPUIcIAa/mUP/Uyok3Tno
kF2fOfsGCXZnEf6pyKMp/S8yvOdQL4IWXSy+vO7+Yxm0/sWf4SH+94f+I7HQ+00HyHpWepaHWXfk
6gCG5qLizUpfUJVaVq+J9ZTl+mOdsjIwrVK3zdx3+WQdel+g/PwuXmd4B/lZGF/efxcPWWRCVTDX
Tu7UTFTs6LITjrsxaWds20Brb5K4mJPf2Kq8uSaXn5kIf34z34kAkJeZK+YF8s2vdAdTZZ2ITEwn
0JILCcSxBGj88Zf87ak0+X3oG3V8hL8tai2Dm4IviaSLXWpgzN+dJdPq4285Wsx//pY3X3N0xYwO
bUbp8TU9uolzWhfuoleVdkvTkl1v6dctZBXHYvTAgHrWAXyhQ3sVDm3wSVz4a9TwL0nlv4/Eslz+
RVy4c/Qi7VMD5Rdxw+t+qS/NVb0szkCpbpmvbQ3+alRLuLBLIteW9L1W7hWxaMvshffKiblw9u4n
d9f7PcvvRzP/8zfXGIt8ZFtaiuulBxSupDzVBqKePj77x9eYVjxFBeUZF3jmch1tQ5kk973fgpiy
RSk3GsTg8zKCWztrVHYff9Xx78FqMMsEKeYJVTXQPr3/PZZZB5lo4mmtR/BHVALvMWwgRnz8LYh5
+Zy3V5HvQZeIZJiFChbuscFWJ2SuxBg1rckYILDC0sZw2gm6mRhlQpCaW6uDdLMtIU69mKKHuC1s
PKxPDa9eLAQOiNJuD0LNp33c91DyBjf0y63uZ0NylXRK4bmg2LEugPbOiHy65xGi+ZBJlG7VhiQk
TTj1Aa/NwIazLlJcJnlpF1etGUPRt8ZRZxAfd0m6dLRUuGeAJINsHyclLtOoGM/d0LnKPHka43Fh
WKx0KP9aohzkgrztN33ukDqJKHK8c/oGeV/VKctdDZbWpLto/uus4qg9UFRDGd+YgtInr3rVWAtX
qcJbaWXu3TPr8/2L1mwDb9t6BuyskEarRihYpMVfs3xCt9/2pQHLq6H5HRJ5k6wDXxqkJWSldj9v
+ItVyORzVQV5HW8b9kCIjzM3qDfTRI9hqWeVtYXJBN9qoM2KCMTIjI05MFVfMHcz4eYYqB9MN2r2
Q5Zm7S6A8XaWToSrEdzTuN8s5PgG84SgVaAKAswNQ+fj32EcF7Vr2eoEl1qGq7bsdLtx3dup+81D
fWi6Wyg07iHQRn6v54y1v9FMV+nrZGjSZzM2ZbtmMjGNmzwi4HWZAG6mnKxUvs76OteWpR8Yl6IS
EcFCVFOXKq9z7CGmc1UZif0ieUaKZZo26bXXhaRW9bCvodQkJvZxf6RbtzK1sf4RDmbVrqSMZkXm
kGXZorTC/jah7TUwniIQDMAqedKL0FAIjrpSpF95f5JI1SOueYysHGJpHYrwliAgN8cDo1tfNT+I
zgMr02inoAwl3rMMRzCzDgOVRdME6aPl5cy/W3OActMzsPuR2NV4Bj7C/xoEZX0ZZtOkGGgMcyKp
03YX/VjmX0YyCJFhkxYIxh1IOiVi4l7VWKamBYpNeiA0l7qboWvUt76G9bofGecVuFmAaS1SWwu/
THPE3yrTichZuFHPvs8yqvS8KSOiMQbFDLQ1Z6xWZ9eMclqTbk9BGN65GZgDwsaOuUYlkobYDqHX
dwhOvH3VonlFI+Lgau11XfJe0BmfRWOGol2LOv1qDLNWojetyEqgg82obZo001jSFcwvhFZFEw1f
R9vpGnMbKKyIDciiMsxvQE87uLJepp9pljs9idJUxpbbzL3o2enGnEwaI8vWSfUnm808jDSiQEo0
jKV17ZFaiPWwtIofxaDZz8000vH1qiJGFpEa8UWOc/OOWyr9FgZIhVaQmEiHC8cYRE3MQnmO74TT
FOPHvq5ZQwDETlyGpfJmze5U1PaZLzNSL03bbB5GUG9nZYM8YhVxx1xn+UCWywR793tuhgyCKwD1
3LdU/i0nR4eNQpEg7B0o7uwgDQuAq2vFqdwlgocbclepSKcUaFHXVuLAgSUqFTdAK9oWVViTogs0
UBmznw/L4okeicMqYDDRGozQGkhecdV3Xddgr1KRQhsdNWM4lS0mr9MIqVRNBd1H48aJnCnZ1Crw
LIoegERrZVO0LfKOaKqFhrZiuCpjEkUWkHVGkj6zcuYiFLXEbV+XTFknqRAV+/agW1trUtV0alSa
c8/gFIXfFETdDY56PdySEKMTCBdhF8U1SeNmDeyAsNgywOQ5aSFZqQaSTcgLeX0hgzYuGZnXzrDL
fL9iv0j1pMjnbUGX64SP9EuzIrtyB7R5vmB6g7k3sK0SezprH3czSaE3mCKNjNa6ZmE910msRKDd
xyyDlY0DHdTa0G2FF0zO7M3yQXSPBeS0HgZxw4SynWGSihEw3tBS18HFom+gz1dm5TzgdqDnRDpl
VILE4NZKJIjLOkz7a5txI71fXNDmYRKcZ7Jk8YvxIghTd5db5BSvzGmQ6FL7ipgDpvlQZ/Qk6ynd
8TKujIKD32SyENrBAKFUwbQsugnBKytqjA93DmQLSGkMu+5cN3TNXkPnTt01SBALnbxLEPo6bfS2
WSRGROMqaNBUgMiLbXEqE7SpKO5kimxKD810XRaxaG5JwNB7ugaW+UUir3Z21gDI6VqzfU4YfWE1
bEKhz0J1Gp44uP0OzTJPDgmRJe/tDvAPGo410FtTx0ptwPsyvCY+Y1mNvYVblTZZEqLYYdaabohM
ZFjpdb5EC5Oghal8kbNphK69km3p2YtmCKXkIwTRDafES/Q/yjqBEV9lsSoZhIc5lsOJDNutE1VW
DRqHvO3VvOygkeC3KfIaHPEl5HdejImAKNXk5XgK0LDGQ9uRrL3wcWKeKhPa8oL+QJOgHE+sp9f9
zj+qUP9Yfr4rUi+67xWe2u9Yrsr6f2za/NtzA4nguLD9v9DcAp3mzSbwt5L1suB3Bc/p25r19Y/8
rFntf8HCZ5wDpcSxeEH+AuLyFiBWzcAlhomK3o3O9vdnyWqJfxnUACZ7SEH7kEi2/1SsczFrzkx3
BvjI3Km//om75X33jm/AeUOWvGD7TXPSOO6S90WesteKMS9z+52H8RRddbgHUKYH0UmGHgGegmX5
8JSS6EwnjfHmzbn6m1JSHBnJ8FLRPNR1GqMMuoQwONdv64weU3wemoyAOVLtjihrjSVIgAO38mHf
VajnygJhCytYHZ3LDP84A6fKIyy5cyNYgNp0GKRd3mej/ehHZV0iTzL7W8GyO4HgTmW3Qf6zhoFZ
/9Wd+aP/zvj90F3DovfJeXOkhY30/aEreywcXiPjkj3akCHlw9WxqaPSQvsDVeNhVDRCN96ACmrR
+JOI9oWJPPEwDqL2PynXfhvUcBdBUvLoaXmClfe4o68gl2TgFwBmJ0M/rb0O7/HCGlsSv3llxi+x
28gNW47YXflJNhUbtlSdv6s8IkC2Q5lF4Ukhi27EKw+8Zskkl3CEtA+UB0WxjuoDDTfwER9f/fct
DO4+GjKmoJtjCAnm6bjG1xKvThW93uUgpYboOG8Ne2dTs7jLsoCPuUiAGTBKDCKGBUmol8Vnp+19
WTgfASxqHkvzteRm2vX+GhLTifWniWGRyNAH1NBNOXFz6EcIbkkhiS0oWWIQzD5r6mVmjR4TRVhu
Q0C8c2H714lIyf5prJSXlGkQCLfQYhU19x+fJ+NvDpMnxRacJ46Ryeb7w0QyZEf6zMLjSUpohdRu
e6MTXL8pWx3fui5UQ5aMgA64iyc8UeclCNR4OwRlSego4shhDUPfMFd2zjYYKJrZi8PHx2j+9jjQ
smCSBJmCxj3X9KiTwm0uxqoQBZEYMqguUmUSoBCHDVHNLZCFaSXLsdhknWdFa2fMcHDZbtptLM0V
zo62fddi1I/dk6nw25c67AkzKslrOCiZvsRqFrfbA2TMQjYKwD7zRm2VE0Vm4ZrqCUUaK489A8qd
rLuo6PfKbUUL0b8b2rq/I5gZ3q7eOnW9sluqxE9u5Nf2wa+yf16pMQl73MSCPHEmPkcXyJlS2Jds
1XF4I/5b8rAGLWYl3YcKQIwqvhvGvHAneite96PQv4RuB2auqQIII4Wd+0slYvFZO4LGAzfG2+PC
PWnTIOTmAa3usUi8v3GU1/StCyUcjRckm71R9GrPrHIg17snK/kFBQ5YAQfJfHsg52Sfsw+O1/Hs
1hkb99J7FZIY3dDv4QKwOeq0TR1X1X2rt/3taHr03qW5Z6YAEkpmLfLzJiuddV1Vw6mHqwCMJQlk
YJwuIsNCzBsJfPUV4p+tqVfx2p1lLQX6ljwnbcRE8ZLO0heSC9g/sQ+O14Tppkup9xmBFD1GeWeJ
bL+5wVTfbyqENJ2yCfNEWjPo1ZisgGKWh16rYKhnlGo7UYUpYtAqO6Dsn7PQdH2Tqwa7IrdL+C2p
tIlIX8Xxcqs67rqmURsuyCOUZ94sqhynkZRzBynQOAzX0ywOCgDH7aZyKG8MO7ipJ7ZaAXfELh3i
6cwayGJfuP48oGPWvC0H233WmDQvke6GZ/4sSBKzNIm1/IQ0DWvlgNDfjTgG4X6I/GRQRb3oAmdm
oDbo+ZepDNDFpIGQXxSUyWWCDmqKFelncZPvQSYGW6PRsw289mqlxhSndNP312Uh7jwm9xeidNRs
bGAso8G6rbJqq0X5KQgf56Ga5VhVh+uFezUG8K2/arXkq27LmyVcQ6vUt4w2gBzqtWvWybZOh/QS
UvCwVq6f3ZSzFEx4w0Zv8+/mwEx4jU8xoCOU1KZkFISGTGPS/aJXBijaAQyEXJa9H//A4OB8U0xt
Lz2ySb5Ug+9+LwF/Q/6w0Q7bTYgWLrajbVmfse8Qs37NdqZ8FxYFgyw9P+iy9hA4i7xbOlyHtWWh
/J10x/RWMVRkfARBdNVTRe+DCc2c+Sqf67F5nXcdaROIfugcTF63tbu+2JswuVYaNTCiRDu8N0d/
GxCNcogDv197s0YvSGa5Xj8r99ouzPcNSo0dVTOKek12xV2JzA9iSAVca9b+ubMKULwKAttZG+iS
Z3mDlhUNmkilvejZ2SSU2kX4jDZ23LYhXY+IfAzEA2XzBWYNuSVI2Ah8Ibh35lprekHzAm2i+ypT
NNB1L1SblrB/XzWMRZfk9SZ51TaGNZPHNsajgtX4IdCkeeOC5VprHWAyFtZk11tCPYV9kV6qrqeb
rMPsQovTrTjpCjZNRFw2C+ytAmYym9PsZB3ieFhBDsGQxLRM3BHq3i/CCpmibQ9zyTNLNTPVMkhL
1HQWVJiKCV8jzSmMzlKptQvKGG+XSxJ1zFn6Gc11terbF1wG7Z0huGMBgYjhBFB7telQUZD4Y6Un
qd9fZj3mnllWOuhutffI6ZaI7mw8ZwIAVDEl0RUll48VOzGu3N4Kr4O60/ai6/PVCDZ5W2WOt6v7
sLodlNTrVYbyc8eu6pL/Ft0DOScL7lX5mjOu3BMKENwifB1eOs2OH5ox9QWOLSLrMqcszsfOQEP7
KqR91dRWPhlEEGRnDBTwk8cmGZFM0yIDg9jBgwcoSJh66ttA6vMqvUum4cpM4+yC9s344k2IyhDL
vCCv+u4p1eNioQl2MCs9JY8WwW87S3+JfkMFDLiVzFTgwuTCauGudid7JyaTy2cmqEdW/tAT0M17
7o7IhW/IN9oHGrPFdUbI3ALbNepubU7AneaTMHAev2Zo+/YOs9clIWIA0ZzcyLBpjNjRXpXLVmWN
28AIgzW4R3xw9GmJQuiiXq1r1eT3InHNiwT4/UI62UACbG3vDD1MToRfPhuzcjpvhvhE1uWwrcvE
2WBZTM6rAfdc2Vezj7GqyYYtIVT3ldiPbjzeD37XXKoU1CJ0qAEtMFS8dYenCAcqmuduAJ7vp+k2
qA0GIsDbvkSz0JueFJpvO5j13/6rFnxMInXhDpQyUdU3dBtkEHzXoxJpcQmxIgaec27XFBK93Xhr
jT0Uf/c2sH6+Qyzt0LLnM4jeri7buMuWYecSjmejmw7UeF/mTb6SBdnuRT3YD9YscLdete6JAjNJ
m7uHIqyjcMPOIplHd91VQJfxTHZheG30otrHhZ8UCyNjmLy0vC7C/yD1e0VhdurPOntyP0k39EMR
4TFzxTaNMvrHwDV3Br2/rxUi/cgryHmedfvsncdhYc/oLMdnRSMVoa9WTPrJQR3ZUSOvLNbJTC9H
ay1uy1c3QN5a37TZIODSzKRd0NCUjVrCQyJMgVrZ3oHbM7Y4su3bspAQqDGi7yfkUk+Ol21q14EI
HTaT8V0ySls4s0fBn90KbEKHR8hN0zn+j/Y8ksEIezGq93Y5mxtUmejgt8vhYM62hwYT4I72rrXK
GT3SILbNQ4Qa7o4szy84270T7dVI0TtjcVr6lt7Sik8wmETJIUqpuibuky0yVVDAsx8je7VmAIAD
OynE9xKe3A0qmRRDNmuL22X4XdXg3s5zHND2XUoM6yAMiNBWccOTnR7o9zU0tgjIXbozrsvyzXGh
tLldWUjtngAm/ZyUTedxMDNnFyjfiOCQ+h7wqAFXR5dQiSmjc+H3z1Ers+9Ee7WgOLMbxXj1pbxa
VOqsxRYPJ5tAMHd6Fp11QwZKTUPV3w5O4934yVA9tV0a3HSMv4kgLJLvgYcXJppdMfbsj3FrHzqS
XwMTTEoXyJkxe2ns2VUTYa9p7CncJ4msOEJcgFHk0UqDn0ziMNcM2x/hIF0ucKtFJU5T23HQPvCI
mKOubgos7FQWFruLwXLNbYwrHIL3QMopHXVYlKLCGJTNHiGD3sVBYJSgcs81+bXUo+nGJ1rDWje9
P973XaldhSUb/JUG79BYlN4oH6Y+ljj8suSmM6X6oooZu49Z9luIrMoF1YnwmxUdpcqA1fOS/nFN
qY0F4oSoN/dCw+MF9gYxW7DkwUKV5/HUA7Aaw9OsS4prYgDxw3v6+K0tYB0shmysyAmPlPMoAuiU
C91A171g++feWQYE1EUE/QmHY8RXmhIfwsbTsmE4CXvAV/eyyPONkbaY1+gNSATvveVZHot2lVk9
QmoPWzWZBvyDCguCR2ZxOaKWxmRThjuYB7zOfSVKG5RUOl5yd8Dr9qIx6Dexsm1v1etjJzcw4lhw
ArxSO5IyvDsjbDNMWE256yj2fgQA6Hi/9llzhrA/uIThAZS7a1tFP34aW9Ydj2i+0LGx9bd5fhY6
BPosQ8P7Bsffpftvdmx5Akc98uYNT0vH0Hdg5HDmxAP2h22rW/640uuG94YAaTQDz8lqaWDuEkVu
KG1Zxa31CqecZ4J98ZipwBnWgBL9O7ty63ajQxVlAijSoodOYQAQdTRbCZIvOhRU6JXuUlVr5wOt
4oSSWtkdn1lozz6vrXTJFhMGbuw6wS1+TP9Zn1yH0ZWpkQDspwNDMFe5d32EcH3b1qnzmCdVAjhM
QzW5NbzRq1YR2/IKOF7oPHsEDa6y9JYdof1kM02iAe40tO31ogY72oZw5kcU93KRDyJ0N3Zfkb7G
Zps9iWvaYDM0opNWvUKxsCgjEZ6mBYaNrpAhuEle1yn0v6jvTxI/d+8MZQ5yOyUotw4MKkqNbO0E
L2ButuEpjzKBG/MEo9myPWinbTzSEF/TsCD8uAmrKj304dRg2OvJfli2BDTfQ2BAKdUCoBUsoxr3
q8gRcrN3VzSrDQSX1cJi2Itpk31LdMCs6dxLh/7GShu4omu3bGW/cRQzXsyzGZIUv2g8duV66lxZ
TIHOGcina9uLuVpwMelsl4kcF1Ko/IxgHPeRqa4GfKklXRIfs31dTMNJYKPtV7oP9l/E2rMIZ+5g
Y02csDiNyYPtSxyyRdjPeXrJcCPJhtrCdEF+alSW9wU6qlyAf4D6UQxjdWjbwHweWLzJxCo7siM6
Zt58b7ETodWw5IV0xBfk0VBztpXoyy0OagLPmbTHYA8ZTcsNh25iM7IwXQCT03JthUo3q9ef9Dze
SwERaUjToahw6HpIepfW3F59o5JQSdjVnY9l2VGlpy0njJBeFFQMJmKv3MI3houXTiQgA56N7ecu
nkx92fRpNfKKFoSKOCmD5QuM8RqWS5dsMRJeJ9kwrBIhL7SoaR9bMZBdjjcjO+hjQERME3Y9MSjc
/taCQMdGLEGlpCdYgixty9LijVRqLbQTPZw87JoNNLp5v5DIJXE6qAI+Pgm/NafQVNHapn3HfYck
yz6SA6k8cgqdGhqGbRx8RXMMUrsjifX72DvBFYeCoAWZwlUQkgAwv9Bx9tqTgU9LJsZZao/xhZFG
WKnNyBo+Iav/1qTl4EBLkaNC4ww28PHB6crtmxLHCC8TFd8FILHdRaVPXswdiIrptA9cgmKtQY/W
DXTuYovxpauXjNSozT4+UXM/+F0vxtXRXrgIrjkc2sZHvcagFMjLuw5m7jjOYsbqkAFeAQNkNpsp
ieUnN+d7JQr3Jl+HPoWuISJyw9SPLosFVrSPIvza/mg9N9pQ3jc2CWygjL3nj3/Y336T56G0Br3B
jXCkrcmCQouLYMzomzCNi0ZPPwE2RE6T11n716/6RwOn/88kkcY83PkzqPCc3EX4LN+5Jn+FMbym
Nc5/5q8BE1f2X2jKQRLYukDkOKMI/9JE4tgAnya4/+kColWe2+v/ni8hpET7P3t8gKp53I6/5kvQ
02ZvgGfRHoWuL8Q/mS+9b1xrYgYougjvj/qOePOjsg+G4NpzspgNT2BsQ3fSP3m6//TpR7oxx/Z1
nSkVgX6xfMyaOiSXa9q8Oct/M5n602fPT/GbJb022vm5yoJraOoXXla6q5qm93/54fOT9ObD2bk1
KiPRDhpt/FTaQuzzAEzyf3fkRz1os0NvGhGbfF33bBCYth00A4jMxx/+/ln/dUGPFi9PTlZJcnJw
bWkGtkYYjM8pHo4VzUnx1zP+x8Han8780TLS8w10Y/kKbH7DoeghDqe6/4kv6E8fzg3/9sy7JXOT
IHb9qykFru9b1v3Q6Dxz/3kw/+aW+dO5OTIE1D7vdeBP3pXTFTD8K6paaeDvdgGlfPwN7wdm/zn7
r4a9N/dNUwxk8tiWexU45XSW9mW5w+MA1V9GzcWQ+ChajPZFAyr/yZDzD6drjoZ9e7pSF6xMk2bu
Vdy251OQQkvyEcF+/Gv+9OFHjy/Ye1LleIFd6QEe3bRLlzRrvnz82Ucexl+n6uj5TZBiMOZpuyss
lLjkMDuA4nFJum7u3emuqOa2Az2fi0QxXMiJ7wx2afsVA43TbPhr4X31df+TH3rkt/p1MEfPuyoM
3GKz2qz1UbyV/WYKDlp23cdnmKlW0nwZZi0PgrJO7Dv3waHtB1cS1aU68fXTDP7Oz7+pDiK42Gck
eoSds8lIjtSKH0AVPjnS16H1r03KryOdr9WbO4yOKgpTBDdXlDF703wZ5/kcZ8QcDhWlbj8usow2
d+WuJrXRMNkIZC0OIyE9906SRH2yV+It83az9Os4jtaZlD2zBnk8u9KzET+Lt8DVhHWMas7mDBEg
K/a9++CXV36wof214PwwgSeFkOhUyhmkCkPT7Pg/J8nGn2kw+idn6NWU+XdnaD7iN2coG50karUy
umLbSKpk5exJAnhwFfWvSVhUk+pL6kWUrCWTISgr5Gl1+RXxM/edW53WuvoRld5pVBLvZUbXYtTO
CAt4GOoA1QMpTm22Gg363rVY4uY8uIZ25kAeJcGzBiFv3lGMviSZvup9aNq5MTypLluHqZpDSA/4
a5cAqneVG5+E03RuEyTAvoAC09+2rXPQQmzsmn4ynzHixVdjOJ7XXbudLAPsVv0U5eqMlBASwoTa
eV21xfB4FdnoRpXmbmQarcY0ve+1nuRdwvBI0qCKURuRDicyKmEzFtu6U+BOunPTyK+xTW4CZhHL
sfUvR2X/l6vg0RpuQBZRsknUpeh4weEvpdE5tuG2TUVGll9uXYQT7D7s7Z9c8z8tVMcL+zDx6h9j
fkNV0oypaM5k/93LWj+qHGMi6SwQyuUlnvgHj77QQpTl48dr4B8OWz9avC3Iyq6NmpRcO1EuQts/
d93o+uPP/sO7btYsvX0KOo0BSOlIdYkDpgZOP8j/w9mZLceNawv2ixjBESRfk2QOUkqibE32C0O2
JY7gPH99r/SN7lDltaRoPZ1TqgokJwAbwN5rJbcZSWw37Fu58mvP/RTSvv0RaDrY7OOlC5fJvcXL
cpGpefjx9b/3bM5GZLvtNLdr7CakoHtANsrWYIa35ePG33s4px99M0Qo1uwomRF34eg6mCesHA9Q
l6swoADGfvwT713/2fg4W45bN0Jrw15ZyCtF+aoLQPpfa1z/7/UPZGmVI2el4cQxGCjxuN0jcUy+
FlOcL0hnZ846B/1jyAnyj5PCSYj45WsXftZRyZdcUjUZ2lBzx5UU+DU02XL4ZE769yM3z0s6bEcp
+nFi2CkwTHvoflMKDewv9VXTPeurnAthUnZ7iP+z+3stAOdVqfpJLPTehZ/1VaTjGDyqtA+hwe0o
wsBYoDXyk8H4vcb/Vx9duianeCLU3Whbd/rqTRE+4K+8T/O8ti2y5nYAXcMo07TJfiTbx8dYVnzy
Qk9j7P+eydmY/+9nLkeZw0cDZuMOJmxXkuFGlJQNtetasb5OZnpRImUPraz8rMjrvYd11ms7MgRX
NT89rDp/5Xs6lWx/Vmb+XttnndatYFiAwW0pGIGhDJnQ3lSmuf/4RbwTjwFh/++z6vUU0mOt1OHY
2+VzKS3lx2qv5NePSKfIK1O3OZ+ZR0ayfu3YLslEzRJVXm5p3wgZmhsy7aPtClXofl6FcV2o7GCX
nAD7itCwCiGcPbbL8CcXHZuZoya++AGdDQh9Lu0ZMEkf1o7zEs8q2+Zj/0nbp675j8/HOZu6o0FG
rdtLXibol720WptiF/tBNcdAsLV7hIM4BFQsdYeP38E7L/g8sW7tJ+mWClbsGUOc1qqUVvec+3yt
8bMxwtbNqGwHhal2EZGntDZac4ex+ePW/z0hosP479ejGUqzFlA1Q8tJKKtZLXlpTr30u0HTvjSh
m38L8t7MuZwddPxu3oaJUrFiAGIa2KJcPxkq3nv2p7+/aT0iiZFDZacDFw6EMra6P2Ih2+Xjp3NW
hPp/FztslP23dWdWEFCkbRO6GmXoal9BoZ/S3zY5KRujqdcg4xTk4Dic0i6djicjM5qgSGz3kwt4
7+7Ohg44Boyyom3DVXbfwApfDqX7+vG9vdf02bjBjrDZtrLvw8o2OQM2/6jd+Ofjpk/V3v/sgGed
e4pmY4ictA2zCvih1iyCk8zSZb2qkCMBTArHdwa8PM/sR05IOZpsQKfmDFYXSk8SrUiKcueuUR7Y
kzt8t2WpXKFjiLaTKytWN4viKVGE5FpCFiY5g9MqXRRBWavurkisO3jQkKpApvqKdPRgVChnS8hG
IrEHYsGo9XLfF2SauvNkkPVVrFC8G6Cfi1UfEgx4m16AClNcs9wg/yMPSV+dp9xVAMOQ5rFFS6l/
r5a5f8Lxt1xojVX7k0QdsDjqbwpJM0+dbNBKoNE266RJ8iuFupuE+2SPcg4mnQzfteVwM53HXzOM
da+R6RdnG/usQ3STUiwLR9phT0EqAjG0iEovPxnp3pmY7bP+IBK4UmM+1uEcoy1fUteGjFm+ULrP
noNTcqSV1REUwIyVx1ol8SeB6TujlH02oOO3MzvkV3XIUJ4cuqikNMyVzWHWx09+4Z3eYJ9FedQB
FLlw1DqM2uioSBSolU5G5if94d/dwT4bwnN9qqJRNeuQrfjBS9wWEKNLvdwM8v+AUjv/5O28dxNn
g/m85rJWcamGXd3ccCD9Uy2ru49v4b03cPr7m2F2TnPcqyDUQ8wBxg9ki0g/1bUKEAOp/sc/8d7V
n411y9rkpZ0udagm6nGqF5QBzuPHTb939WdjXQufOJtAvIZUXeuXVNDB3h+EemWxOP7kHb/3E2dD
3mDoua0uvQj1VHWPdaeMe8M+VdctzvylHfK/dUpv3wHcRnvBBitCUWuY5c3lPnOnT8BT7zz8cy7G
aosmpbxYhBTB4g3J2qu6+9rOPs7u/347+TIN8ak0IcwKr4X2+rXFMJbp/7Zr546yWGYuwmLsD9Kd
nmPD/VrMIs4+dypeRNN2qgjtlKwBO+JEPJsAxH78Ob73sE9/f9OZWldZo4Was7BJNBVU72x6C86W
rzV+NkQbE6BSq5AitJQqA+PfX0cLpRkfN356Zf+IrP9O+G+vfEYiPHT1KZtkrK+niIOU2G3TPYiA
1jNcUvwae1L8j3/snS71vzIDDAe4NdlmoUM9qEfKC7Rnp1WuxTiX249/4r03cdZrFdfNdSrHrHCi
MH8SzYOiuy9fato6m7PilCqSul14yRh6EEV02na2tM8KtN65cOtsvnJIvs+zceDCFzjEmlN+hzPw
tWnkvFItT1y1McjADIECb7RTRlhSm08fP5WzssL/F1FbZ52W+iQnwWwgwjk7lr29U/EbFPNWL++i
JPK7+mpOLV/VME696MavwnhUzRWB8MEmLeb0Tw3I13y7Rp+Me3/Py/7xRVtnPd1MZnL8M2mHDkXF
gko3lLk+YiVAqvpBjY4cVJjDjd1kh3y8LsvWo/hpMzTmbm7YbD4dYjSoTD5+OO+91NPf3/QuEher
VYiiCgkOtlVhGZR8Z8MXGz8bF0qzp/CRyCmMHOvKrpqLCfbBJ22/c4xmWvp/rzyB4DmpqSNDZ+gn
iHjZcJB1/MzmfLqtV4M9UAjFhzmtf1GpfWdqNWnZqvNtXtaTSIiMZhmLbpPncRqMgnOratQgf9T6
dDNqZnx7wqt7Xe/Y+6qqf6QdaC856z85bLgyGuicX3v8Z1ECIgkuJWrLUFGTV1KBoAfjf/qk8dP3
/a/v7GykWSXpc6qmybCZi6sKR/RJzAuLcpHP5Ld+reeeZ7tNnCBR7zEVoR3Pz2Tp/RLTw5eezXmZ
2mp3ldEoowyj2YXcl4VZBD/447b1dwb6c5ptiuirSVaqlqgr7g8Jqcvfa6PKrnRl7Td1kcYHmI9g
Al2H8nyEmvN1aYBWWQej9bqpLrbTiQniwC3/laTVeEQ6rW7jlK3DnpUguRDanaVjmY766WVujb7x
p2oSCFVYtUjI7B/fxju998RRe9t742KN+qEcefjgEiGS7lhR+F9r+myQwlhTwkKJc+pglp2wywco
gZ8MyO9d9dmYY2PIlFPR52HulC9u7T5p4pOh9b2WzwYcdZphMFGsGMatRe58J9oA+MEXH/bZgGPZ
LXlu64SUnOzqQIsbzV8GGD2fPO9Tl/9Hbz1lX719lwZ58fWqzTRvb8dlhA07sTl2W1Lg1gPGIIck
G3HNPRunqR0EsK3tpOmysj+cjk1ybfWTAlY7GaKGeKAka2vJeRO7WB4mvKrad/opuah3ORXNTv1I
YgMxMgXN+nc86kHH7iS/1MOA569Wv/2fn9Vi2/vk9t65u7OxaFIVPaNerQhnmMXIaEhDR/70pbaN
s7CH02gN0kyVh+1YcVY+b6tU/9o7P2lI376U1M1jgX8xD6MmPlZ6d0ONy9cu+hTuvpl4Dcqak3wF
km/HbPk4J57JXNx/re2zYaFggAGdJWRoiUNkhs0X5/O/eOU311zJotQmCq5DYyx03yWt7FAPrb39
2lWfDQs5mgnJgpPWq+YqjoYn9uUev9b02bhQVo0E6W3KUF1JeEZoUu+UIi/9r7V+NjAkVuWIedTz
cIW15MMsvTYjXJRfa/xsWKBkV1AbMWThUsSPmkg6r5uHL64K/5bvv3mh0To5xrTOZUiFa76NW5wl
dvW11/mXEfym7dxUyX8jqg01PFsQAx0iLjfS9196LOe5pOjbyBPTUhmajfkos/JXWbPU/7ht7Qyi
+/9WDPpZ54ziOs8HdAQhTusdA/GRbm+JB8Zaq3EwMlE8Jg/djAtn8qleDpL+UbAXqy86QNvVX0yW
2FK5jcc1MFDktlDWpu6Pkd/RQsHGsAGSCsoP9czUUolhz97vxpTLwdCOiFt9VHReXD1WrD4FY7uR
g2AiW71dQwbwurTQbhxGfGsM1Z09UbCY7fjLymehTOqB+QOg8KEUSD4r22v7K/6lnlMuQeoT+tJf
TvRHpRQlAu9l3rDYPTIZGKvzp8WyJBKf0V/hZVF8gXcnOU0LeFs3ILZ2/Hpj998xkGwQARVp/S2T
h5z7UZKXaKFwxv3dDQhz+B2a1NgLViJS1LIr/jMoOPhbDpZGwb1kC1f+z2PsEM+0Bqg+4hfEVF3n
yfGae8uil2GstzwQZrNRrS+iwvSHVKU+N9qUbXPRq1s3ivlHqoYIbG1tI8fiptKGy3ZuHiNyzpnl
dAvbbHwcWNZoMg1iXTxyDTH7K3Eh97r21Hb6RpQWWDt5GZV9ILECCzUJ1ljbdP2VLo42B0gJolso
WqiJCrjgWjCvOllvw/70CLVZRRSJImQ7tMLnyvv+R0a1kDotlyWltEVC+mDt5/XhdI/68OTk4opN
AKxWqt98cVPh7yLpTWfDx5RPMDWzsAP+v8FO8DPuxCfd4fTR/yMw+RtCv2k7TrpRqoASCTKnO7vX
J06ghj4wKl5l2iY9yf2U73/c9d4J4P5S09/8llO1oh3JCQnzJD5C27o3Y/EJk+S9ps/mgCanshR1
XB4KxC4Hp0IObM729MULP5sDapypIj4tdTmxeZLTfJX38pM92L/cmX+9gLMpoOHQ2rImIw0xGpPh
loB9nS7oYMmAZg9rJBFPl99OfHpjsk9W7Vr7jDXz3qs/i9qKGXI7xNIsdIzilTMvJYzcrr6Twslf
jdRyr6mr+iy/673bPM9nbpfIFPUKsdgx3eZyci3rtuwiqqSilO2PQZmvSidLvThrBs+MBhh1AqHy
Ad+U45V0/EOKN/yT6eWdGz9PdQboWhRtIcsQ2Wp9RT0ExMjOKZ5S1cTMaC5xMGRF97Vv5y/G6e1H
nytIZ5esDK15em7wMMklfv64P53i1H98On8ze980XfTGegIFZKEW54A90WmCYxhdL+uN9KDmrbtX
3GLxYQx9ppN4p5tpZ+tGG4VH5Mx5EeplBg1SzTltRFr48e281/jp729uxwGtJS0OS8OcstKyrJ+l
qv8Pve7/s9DA/PtVvmnaSNpOAVQJ9yJfHjQx/mS/85OP6b2rPhsbFuqM+8zUs7C31Yeoyx6bFr7h
157I2dhQZV3bq5VWhO6oPka5uy2a/pMATj+NjP/6eM56vxY5FYIXMw1bW5cX86KeMIPSvOsW2K5J
dkJsKqXD6XKFmxAu2HJLRaCbkSOIKDRBQr0DY0JVaqZIGCrNGIBmTYMUlTvs6EXbt5IaTnOMxTbn
JvxJR2HhJ1ETfXIDf5fO/7iB83zatlvGSavdJBzmcpNbOWjdYYNzw4MiS834LfHMQkIF/4ODeZOP
nCcQak3iEdFLkFnhKaJaKSRiVu/WUM/vanmRzcics3zH31hU90IGuS0DojUKUINT6DA62DiItlLj
p8y/DR3cXfiMa2fiU/yjDk/j8Mm88M5ndZ7RK6St1hgWk9MZV7rsKDj9+JM6lSH++82fJ/S2btVO
7I5mYYHQ5/uS1sOWzdP13hSTs4eWKwLHxX+Ua1INUBHGu1LRAfsmLhgAzVEnj3TriAinLT3X6kGk
kGYhH3I9Yb9CwW8NrAxIadpN7TXSWTa9K4E1z0Z3RB00gkt3Gq/nysqPkPYAc9dWvy9HTHebWvTa
tq+n/HLqSygM8Lsv1LYmEumyctyCENB5Q6Zy71TuN8ypvjVrN0mP6dCYjQQLNwkZYHHhXBd1u7GT
GilVVNrVpizHGudnaoDLdA0iebBk6iCNe/NE6QFekQdGoaSvyjBlz8j5xMtYjfVLUmfdzWpQj57m
iMRd5LtbUrgtCDza8Ei9ehzQQ2z4g3bJ5rKjeyie1WNEEv9W1AhnjExx/MowbgED/coSYwkiTUFS
Kop2n/XJfEGenQ3JVc+OFBPFu7xpnlMH+mw9jeaVY8oX09DjBwRqP9yqLh4bWDGX+HWi3WSiVLJU
KByqzEj8KI1pvMFX2O+mfh72ixgEyFxwOauW2hdm1xk+uRVEqtOqeLJKH4q0ra8hfVAoXkTNA2si
u2R7uhbPZqOZN9TN3zJdo1tMzD2Ctzig7XKjqf2yzZdB4z/gVHqqusnLAPcFVJ/HNxEonJu0Hg0W
4VAdhzT7OQEaDJacYWSR7rof5aJDb9NGqDNd913JbPppbb6SOGTuIKiVNzRLpker3A8FCdU5aikT
ONbAoxrT5bCsaQQnPBPKr6x3dd+AIufHXdrvDdgEm3g1hm0qbd3vMNHt47zUDpkJm8Cf2wrxd7/E
B3Q09k4Ycv6hThYy08Z0D1k5qzsIMOqmWAy5GVGVBmorLKhXQ/krKWPozh0JQVtEK9lFJDLEK6pO
VGYvy10BUBN0mZKwv2+4i4n/VEBibBlbSR+rBZYllwwkaA4U9Wv2IDaQOScQZ0iTjy5z6G3bm/EL
lsIqGKPC+GXGJgRqA2nJr3wcMjAUIDw0sH+7Cn26v7hKc12hZMCDoxqP0uqM3OuUqH/OCsM+lAA2
g24pFvBmqgXnYxi7V5zNfKGVml8AZyiekZ6PgOFZXQ5jvnBWrOS7oVn07SjiDMK8Agiyz8XGge5y
oh/O/X4tuvrQomF+jqzWuqgnG9IF1fozPaI3Lya7gt05suCFqkwmm7bp9SerMTxXTw5ti1hQzmLa
N6m9UirjurdLkZQXJdrVH0gfjSttHXDQa4ubXgx0TELPIj4sytLfJl3tBjGzyU6Fut4EWW/LB20s
jaOlmO2uSkekWyA17I1rF8aLlTtSeJmhDlBdlu6yHdiuYeM01a6TxM2j/aiVaKVrdc4vMbyvQHqM
TDs4A8A6gO25G+iuTu6oZcmHqbSy3Qnpd993o9lRvQUbEp6VMweuJtGwVk2qqeQlUUC1Jjprs6aV
6/fFpePMzbT+6ayVihWnqBfh99as4tGEdDFw6iw1kl8dhelHx1N7a+CxH8gDn/vfmQKbj4as4WFw
cza18hZUcKsweGSDBu1k1I3h1lk7EQCGkWtQ4L/1B7OZYI42pbGZIzA3kCQoHYyG+rrR5bhb+8oI
rHqgusq0O+mvMeC5LNVXziy4mxJe+KbtjHqDK51qnyUxjnLt+sum05RAVi2bmHD7+mA1K8UX9hwH
bjkNtyobhD5ubzXoerLa8nFyUfQaIBDj9gSlsauXrO/X547cuI21rNEGgoMHYA4KBVintTzWk15V
uIhIKitPlp7NlCv2PusG3ceHN0HxcisY29ZkbqJR6KUPES355YwNlUyTaoVGrIl1w1Bh+tQWUEtX
9/rWsDrknPFYBLNutMFgYbdWkMYFhZasaGJj4tdu0j1IdjDWqGBvfTPrenGtdRUANv7vz37qh8dp
WKdjTCruvrGHGZVT5OTfx8aNbpM+Hdk1aYFoW3Xh+AOiaMS5J+shPA51hm/NmU2tNBZ5ZUUPjU9o
z8Zi9b8WabN5UWrNde80EaF6LC/MeS4PWKLYQdBK22sq+hFw8PokGxU3Ykk74KSiIrxZOJcvIz2+
wKiJvxdqUHCCL9wrTQslz7TS63rR5GuWCMr05vkGQhBxC/DPG+7K8BIcpC9RtCy3I8wvDw7Q+Etm
prNdl1F5NBH3HaahNn4MUiv4uoYYkdQJy+jaYhNn6k8tzX5DGLlJMml6WacZt0WFG89cxob612Ha
pkX0fdKZACC4QeTvytUfcZz6IBtqvrx58IfBel7NBaWF5IIcSBfbouQMw0mU1aeAU16RJtffdGgR
Nt1KWDmOBlwiA4R8qkkZFIauMDbOcEqSxApag9iuyRV9IwtSNJM+srzBtj2FqHWzSP4OWaTGIaYM
0tMoTfcmpoxb4pnfainUDfwHwX/nKldUzrcHSXasj3nNIWhFNFHoW7cpDkvSIqRqT3cU9/G2TTRt
h6q8/qGqTrlzzN6+bpVo3Lp5rX5DCqEFHNzlQQ48iqxeNTd26TSU/H6b84WWan1X1q6BrBuOGXHW
oKR7OJ964jfDqB6iFUV7ChZlOwxi8vTMFdvFcH604/C7GpR4B2o4CgogVDtB7B4YMlV8EG8DH/8s
L3L4oCye7TkKdH3ucR0PCRVyldkHFUze7VjGL6OLMThGp4zSvC3HFEaHUkgqJ9P2DvtEzWAlTR9q
UOShwIIA6VbLjsGIPTyzU3dt2fH6T7WZKWbxC0MbbfC9E1WjdRu7hxEQ7JHctW9mCqIJdXuzWU3k
EQYFzGQ6gPEnsr2mUHcAWKZP6iaxcaFsHJOVRKXHvQ/QKtsoKi6A1KqtnWJE5qEuwUvYFX1aDlkJ
xp6wRsKe3USlUC4LxX2CBSOgmZrKUdbTfazCw1LJ9j2MwPl/ALiJ/czMX9tltAHcVw92DfvHJJBj
6xRS1K5dLeXeVMDZsAOqem1tlduScO5RLmm2tVoIk8myTSxn+NFxgV5nauV1qlja3qka2EfD1B5X
pk8sxvG9Wy7fGUwmHwrHeN+savIbZll+WKx5PSDybLaGw6hNj61weToznaNz051RdO6uTNEiUGQP
GlKZDf1YTmO1bUo7DmZjpFLYbXvPNbTv6zoQKLrUxtadDTNO2vFlnYmc/cfSuMiITcpN35YOpMp2
fnFlodve1C3J6ZEBDdgo5hxRrEYleQ1KzyaicVlDKQ5svskqrptO746imYl+Y20cwtUBnFa17QC0
FxPU70RXta0Y2/hyXOsbYkb9DtTJw9hlkYdnhNrWNVZ9cIjyW5aD7xzIFzlhZt2bNmqHF9XMp4vY
TV+FW6sBGhP9fhWVgn4tMqs9xgJtnwgIn7bI7KuigvbfRCo779WQLMeoYUkBRy6B8teozaYaxmXD
WAkJkuoqX50aVQkYSssf8AHX0RN5nvuqmSIOT3PqqTPX2Q5pd73ArrpccST8NAFm7ShyFptVysK3
02TZz458ZQ+f9c3QJZc54+7lQIXJdu6F6kdR+VJYdu+RhjHjCC2S68XQ6fkaEV+tjy1Zp9qybZGS
eo2AT9oNOawmTRR7zTAYFs3E5NR2Qn4xDOvvJFqXxaucbPYWmCppkFs9w2ji6u3WbVWz95BgpCsH
3kDXkvpJqpFzzEqN6JAghtLc/DfK8XULcLkJ9Dyu+KLUlUyuEYXFRVRCzqtaMG1TAnAoc2QdxKfa
3spe5gCU2oupTuLWMNolGNig3c6l3cC77hR559ampAQCFGvMdf9BFjEe0ihWNpme2SAFa7GDFCEP
KE9c4t2h3AK6Jc29n+ofjaiMnzU6L0C/q+oxfQrECOm8p7au8yHzDTuJcOs4pVq8B99eXg2zVu3b
fsw9LUKgBNSw9zIxuNfDaJj3IOfqo9W3o9eRCrBxez4pKDSk8SUMb2rfFCwG0BdXFdNNhjadUaqK
r3PEL8zzkeNx6mAfhFGXD84JR1g4Qj0iBWU47WCfLikRsVjaxJvLor0GftmzguXsrDG7Hlhflfhl
C7WIaCD/ni1cATvn9oESmiTl3SnuIzB71rHzWP6QXW8a0I5j56Hp7T4Dp4r+1rHU/qqNpvWmIPjA
8Wmbryv7CjihkhZusjFH3d24qLrnqLP4E0e5tq90u/VyoZpkktkJqQnJvE0t8VQNE556Ff6E6Sqv
pgHnGCCMsdVnQImnqrCTlNvR79yYWS8pYnkZQ929XCqweDWM88upMMo9t7dup1ieDol6caGWGmkt
dan/qubssS0p+WpZMbC8ybSbae1cZWMhCdpbafdKisGzlYPB3SxTkQSIRf5MUZIGUkvqTaFrw77r
mLH7uuZBDZ16zUp4JQ2eksq8baztkjNCOUO33IwDo9tSQ3ebsnj5xlLK/bZAHPWSDHfmoGBtOtnJ
PKoehF8W/cop1Kqjt7CpwDCd6qo8rUksfXCDFlrgQVEd4OxK2l5Ujr1uXG1By+GwpGcUYpG3KCPO
Tr6+b3VXJUFEgQMZP6NNTxDG99JoRhWPJkc/RltRsYa6F2ykKLc9lKftCPXVA7zdPGTzTN4GA/lm
TNLXOIadOvYw7fD5aj5VSsVWc/Vyl5XDuENErwVTRmVwqc9wRAFcXo96C/Bx6urXpIrSpyJP40sm
Svu+avr8oFj6abnemBsNrMBujeHcol5m9bgO1SHRneW6cgtUsFBDd4ZrLdcRre5mdVz3xAZIVxzS
IKO1X7x6WCq86dqE5ivi4VeJsu9Gff2zNAY0QJUjNlm7a5guHP+Mpfwti1S5FdDwg7qtxL2zymhf
E35fNuz+YilhMTHLaNk480rUYTjp1syokaJY1rqTdRFfrYUZ3Y4t1tbRov5BEp4Q5RcggYdKM75p
eh9tTfKbDnGztpQDWuM9Nc2sKlhpHEZzbAPRTE+TKSir69B4q63tcFBpd/ueCQo7WTpcRhwpYB6y
7WsxccI6NKVz1cGkPvazNVFw4y4DQWYMklcj5aCUZsd3UZY7DTWLJ+IxfdIlj6m0LTtk98OEbTD8
jFKT2j78xD9qgcqxbOW3djRv9HFxd6AlC9+B1nzdUY63satJD0XShJWDOXVjKbN5oWKwx34cqxC4
Z1tJtpDrH0QF1Hu10ydnqDwd4Lav9usLK7CnIol+5F0hXzEl43QbbD+1Z9Uf5gFZnWiqxCvE/BOU
qHVwKAMP8mZJPUOXjtczz91xGh37PRs5JwdFHlQJ9p9JjOlxsRTKkMDzb2PRNwGd/XnRE3RSOgkS
zH4vEUgvtsqKKdB61rGD0aUXbHTd5mThsVeyQr/NbVxZei9QExMVBUMCyqIYCuuu1Vv9AhrmzEpn
2i9zM3zT1lnZFumvWmU96pBSucvNJWR5ZO9ZeMPqPuGJhqJ6zJL4xpQjX3LbTazOxPzYd6r9J+/Y
A6PP1c63nJPnS6iC+rfETKmvNAb50LaxGUZ9q25so5k3I+70IIlbstxzTVywcaJBmmWBXKl2RO6R
+9QN67WRmJeRyTm+AxDWz2c93uaVWC6jJE/9CUzLvWS74UolNP2TYWfyYwVw1dgv7qZPuqu8yu55
ZqlfmPWfAt0Q20nuEEwS2OJS9Q/A8r8TkIWwBFg2a/pz6sKZlGV2IJnX9qQyIeiLLJQla8RUM0/s
QizGNWuVfkNnuZKML9GUlcE6rcWh7eifuADt7GpIle6oUNPDfkM5h33hLD/t2TgFGa3m9Vm6eNEM
+L2ytlj3ji7Eb6wZin2RjRHuNwN64zosYkv4pAZxgugyc4fkAZ2Qr2bOsS90I+h78SQs6940rfnB
4HPdp1rVHoVMxB1b/elWKZN+J/oU+aSMHF6nBQISMWbnyD8IXbV009pgjntDrS4SUYjtVPYq7ipD
eCwGmg1K9RlEakn6CZYAUrKn2rhVQCKrpeMERpnCpAeQAt+3gzjAet6vZBpv2cCqfTVxzb1sa7gk
rbS2poNQ0AYvFxTEQT6iK9sve1TAWjPLxyZxxcWgc947JJbPPnF2verdsrHtjEWDGl+odedXbZcw
j2rTtqQa7zhkuXKLzDy7B6t9ksBn7qWjl00wuD1RgKLf2I7GStGy6F6OhAdWsoIkGvht9RU725XZ
eUT4N4xbwm+YPK+a1bwcoupoo1U71lBavaYcWxTBUrmBIPw8LnnioSfoA8tWR69CP7hTzHwkAlh/
i9MuFNl+3+12cL26z+yN7bSGz7lSCm6j/a21zZOSnNIS1fR6nEn147hjZZdUu50LeakbEXyC2HhY
pQ22pXY3jW4fm4liIb0bjm3bZrgPQKR0nX7sKjPb5O7YBfmo/TaY2pq5hssI5NxU8TFG5fBzZDfF
IAbV5ujWtFwW7atc9qps00dhs3+NNyC5qVlQHKalAv2L+N3rMYV7yDGpRKuTC3vVL0THma6u7RoD
nSm7nrbW3CeN7oRO2eGQxVF0gawi9hSddd6ssOLTlZFp2VH9XAg4ssI9pAni5gQf4cbO+ZpVa+pu
STDNfmtDvzFr9Z4vgilQwWodWb290XR1PyFGmWHWEOvtxVgcVzV+7ozooimq60YKYO7KfJmut90q
fFudd2mCnX60J7I9LCX2sSG2W7wC+0ZfJcZMd7M25SnueyI9+LuRlq4/Loz0i/w2rtGF4yj53k5c
LESEmbdFDv/ZcC97Jri+d7YLucE4BUYI7jCIE9neZDUWEKXUL2w53HN4GsLWudSi+bbrePulGVEt
kFumJ4t12o/jFMakQuHvTAd/sdIyzHO32k7zOn53YsGOeLo+xaVeb1Plua2z59VgXx932+QJi4OR
Jp+oG13sdOvYLR5JuV5UyzjuEZxBhIb22iSEaTh93aJ+GIbsruDMq+3t+8Is/aZDYzIr5Q87b17i
riCTmskiwjZ4qso8pkz0ip1qV0oZf+OIxVvlequ3qjzoeitRHnCYtjZIyh2ZPMzK8JqNxt4QZL/W
7swCqP3GdkG+y8QE7nktk008j0fWdBDh1d4vV23/f1g7k+bGkbS/fxXH3DGBHcgIjw8ESFDctEsl
XRCSSoUdSCCxf/r3x+5xuLsn/LYPPqqqxCJBIDOf/zqjgw2KIk5pexDFOZ117eKlvH2DmG07148t
SmaWnqoInDoVjyvRvuiIuGYG/MMck9uxkhMftK1DxO3w6AxLHQz0gwexqELRgSRNqdxnRYI61qxc
MMi6pE1x6F9bXy1bO41JN1DpqWj1vaevP3BV6dvJ4JjEGW/Yz4kSwUhLwKZa5rOUiHeN+bOz+z0H
SbpNGeTXMv9yOzEe1j4dwMG6vT/XUS2zN1qDTsznR2dh74/7VD7FhnVsvZ/0urw2enew9CTs5luO
BjT+AYa4osiOOU3tkwk0z1wz6dMauLXKXknm/VITy4UwaH2zsh9T3HtHe/bHA70d07eZtNa5MikE
IHdtg2T9qQBh33TTelA94bW+hg1aMyaN5pPpLTNZXVqrPxcSOtTp7+ylOagmeQP7bDaZoLyiAQCT
QYpsnuRpozrpLSN1lxnGTdqZfTBZ5yLuknDMMLeMg0ktJnJ7yiG669qU37QDXg2xvlZCp7OKPN8F
YUtNrlUwwKUFni1b7jPTPqxrskuSR0JNjoZ2Z0zMtbP/znJ/jq3vSZVyg6ya096wkojtlaCv5fyd
2GKI0oYlYrG1X4WlUV/gtjd4VG4YeeoblF45VMtQfk50zWiH0Vh8J8IekwNkrwmtKujCShjt0ik4
yFvDhjH9WWpiYV/xrYQl05sFWjave1fm9FNpUFOwnNZ9ao7P8fVRdUXZQCJ4jG+GtDmsaCPKHnLX
L3KMs+8CA7vWDtTeMKJXLScIxv3iCXz/Wys1uddwlRL1bYZlIe/1mfHXdEpy2rFppnSSbknxfgMa
d0NTGr9UKR5c5INGTThckpY9RfZuS+h7U0Vt/JmNMxPP0JAI3Sngx+J1MTI/sMvqXIsT+nE90MeR
hgCeWW1UCWn+zoMGxTWW8nvg/KebZJx5sdFykq3RyC06zI9u7zQk61pPPdvouMdy0IMmYbhap7TE
olMdRy4ROdeBp2fHYtCP3sQ/xd077vNSf7xuZ2Y7Hwe9q29nd37AKrNNLdoP7eHVEyRd16Tg/yTp
M9JdNryYQQhO/CupDC+cpuU7L9RGrxwAaZ/63k5hWFuIQtPKO79LHvSWkVtatQcpOR9zN96NPjVH
S5zvaROOifOp07OTmXkkzP5lUp0XLG59huMsWYagSayRYJOYAzXozCfJy9SFsreusBZD0vlg0fkb
UBfYmJvSdQLyDozThkqzNi7tRlvXTRfWnupRm4sn3bG4PupiOQgkYpqfuT8D1fZPlJ1QlFkPK27T
9b01xGeZFe+mUJ9wjOuWniwZGPVch2wwBELnzeOwmqdc/2nYnQdM6uR7OnK00zAV5YY+ESfQamFT
gJXKLTWQB4N0vLD2ITVyzWofltZxQtk3+yqjnJl9b4R6BhePc2gjzaA5Nps7unpK/VWOWh9qOaBD
u1R0Aa2I01qLDYpiJ/kwpAxOSR97zJJL98oU+BCTIhUV0kLi6c0Fq9Ji7/1Y64LMo8hXt41i7w4j
MfqauugUA1PnZyBFdep+l81EhJd2W7ykYw4wTOj/IwUT3OppMp1h/tytNvvuozeM3r1shrc2tRfO
Hz5dBBwQ1ruZMo4zow0VClqmP7ETWA9e0nBI8+b7GLKAxJ/O35nmwBHFTb0f+jq2kVepmmvNWh7r
k/XQynra/nZUFW2RWCFOn+Ek2QJPRlajJlRL82Qtjb11nPyh8UnZ1wik3TCV1OFqDOKewjP/SGw6
KwlJVJvMzj6wstZRxSE5cNeJKAMDGgsFghnBLCxQz06yX9vqaaE/jpXbGu/Lzmk5HdJOKwby+tIG
8JuSZa3X1HnkaHB0pZeRDJ64+0aLi7AwhhgXkpz369TsVoO7d0lzbet2VvKDFTuBj1Xv00r25qbp
oVQE1t3QuebO627SHo1C2jfabJrbbKiWgCAGOsFMFdS5KS5lIkyQwHjAdIJ17ik17PpkmmtGPgmp
lF6x3JuDhwqg0DHcWeRs/yD7kI0yJjOvzK1bhAnzfdrS81eM+i+r5/sqKA97sq26DB2NQimCaNZw
rrTXdoYbmPqyY5qApJ9E/EgnHrDdyMJ5rUddrZZHMF9C8AXtmdQMgCVqDg/cQDmnQ+WU+8Gku9YY
wQxAF116i32fqsiUizguTndDqRN3MjKZxAyptYBmUHb2VBdqoQdRk2E5OdPd5F0hB3ui/Dwuaw5S
WvZCn1obrIsS9+Y0PYEu6JsOGt1mPY+HPZ044jKvfnIy+77axXOJnmCaumjM2vXeNyez5eBGTpa0
svg8U4pzQ3GS9dFm9hqusTBPWW4izu9tmCxpXzcFh7r4PmMUKeDYIlhfi+9MVvYxs+MMGDamA2py
q5+xsokGGiuDAyI6EsrktVWPP6c2Lm5c4Zg3favWm8kc7BNx0nR/p3TlfU08Vrf8Y2kHaauvL+7Y
k95U9s15cZX+4DV9+W4XpnWgU4jplC76V9ufrE9IMhcNTFztcpi8AHkXewWIKSW165KeQT6TYE4S
81L7ndg4VBGAILuAqRkO2JNZz3MEC5ZuZeZhnyuUomq7BM5bRj+ChbZeu0o37ka+lBsq4/pjx+mG
Doi5eBBt3v1MRnPxcM5nVqhXOuUchUSPbyBxyXqkM8bUauFKo8MdDYLtL1tLq4hcfb0P5riZRuLp
i2s5AT09YZMXJXExrQaS3w8x8xzLDPLqfJcPyBI2xtB4h3Us8sssvfWnRUEZz0hHmucoh49Ob5kv
mlrsi0VnZSyyJkqS2P7mrh9OFBdUO/SL/sM69irwLW54WKYqXcCjHeeNJub03HV+vSvGlRHfaIjb
3cDQ2ti0GjqCo8VLeQ9T6qpwUVl3mqw5vevrxDh5KtFCSt+abW73u5y6zoqzau9HLZ8TbY7loX+j
3uZjsN1qbyiA62wYrnED1IRoANSm+e66s+S4VzfLN01KSwhbCFma1MkHBVjTja5b3pPX0uFAxIw9
hbS6zPA1LLwQ0mB8oAGuPnIDCGDAxm9/5dy5Rl6rS+7xZSKLs/0PSr+qe0jR+oM2k+lXI0Z/k+cx
AJvpO3d957HQUxj3a3bt4iHrKy/0Bgvaj+Kkg0h59MqugckxrHxX2RxzE7b7U2krHDjLdCxdq7sp
XRvpxFy47evasPmI8jNNvIQSilSVe82kTXtqO+JZhR3T8FVsJ1Tu23heGlAlDd9AM/k43f30Ai/2
Ukh2TlHY3CV6/FiKXD6v3ZJg0wDVaLaVqtwvO5mAljRePZnm8iBM1uG8oFTJNArjVDu9HpgTdJBX
IuOJQbs/dE0kF+mN0ExFRkW3Lr3bwbKJOGm7N63v2m6TM6GwJlLL9W1X5Yi9DZwlzym7En7m3U8G
Z7RkSuiyl7Amdw2yvN2gzPRRKYlEINMQCwj+NcMaS/1VuL1Tc7Xu6N7RYbyT5kbiVw1Tqiy2WtEy
qnuNdaz9OP3IC0hIPS1fk6bWNjUrgRYQCuZkYWvU7buXuM3rxDXZes7M7oC/mGA1JEDLiKxmk2l1
EbWp+piKjgIju3vPfG+O8E6ru6KdVMAR3NybJFdeStu1XryiV3ubMmtYOFo60lly0lfOwnzTGTu9
ifutN5YoPZxyCqpVolZLUvhwg8Ns2yzvprO40aJP8Q4Wx2d09r2tly9WWOdGgRofvngV07wTvgZf
PIn+rNbChTCBG0piIpiNyaIXA+Lmp4zR101lK4IB4c8mK/G0rMJPIyueAbr0pDgnnkNnQ29ZSWRa
NjdlVjuhq8SLk/k8CezP5Vtqdd1tM/tfbq93J3NKWBRUrbOzmOUza/64TV0wz/5JJwTq0V4kUEHX
WDcxlaEbO/UoBQYjO9UmrHlP+1wA0POrqtyKIKq+Ok1T3nK8pSZFTFP/OKHPhFd3phdnjnMITh1+
g4hwDMkFQI1VN+q8msUSGtSOf5FnRENUSQyfSTLVrWN3b9z+3s0qlzlkYqv2c6X0t8KPx8OSTtDJ
Htol1Sf6c95pKDkL+cBxTNJtY9LRG6fa7eSoOTQ93wtRqBkMfmUBzYgYNov7bEOgJXN1ovj4OZLO
zl7fh2RaEQS5Fo9FV289Khy3vd8xr0kpLoj+813vcZrWYLdprit/pr70o1EAWqWpXu0tfUQV4Q7q
6LINNTBt9NeOzZSf5GybD5m52DdzM8eRpcU/4rg3ozkttNOcDuZH3Hb82PbL6Vrud5Ni045s+oBu
iq7pItmMyUMxgwtsxsnRLhldiIE9WuNXX+VLw2ezHwW1luQNj/R+6WkmIy9eofG78YtuE0TETPt3
SZkvEmbZN05O4uXB4sBItZZhH2zEPjKs1NB9FE088xUOzBGlEF8FLfLHUtnuHTmdCPML7ceQLOWp
b6ElTdustm0M4KR5Y3/QMe9FoH7LhY6bIUyqug76tV9/WEnqhWnlWYFlL4qqQNE9tVPV7abOsm+I
5DTpksrLt2yqdyjeNmPXjEAnaWBnqCw0fXgASAcGVxZFkVrX3sZUVG8z0zWTDYQ2r900XdBXKcuh
Yd5CAP1M4Ou29piNO5m2KIGrG4jwcPIXmuNWVR/kSgBSOunj01gu7bVwMnvKVkRjXmIOXz4YFaDb
2h3aRTpbb4n5MclgIDhDNBtntl/4VXVw2HP3JDt/pagouZ79GLlxVn6s5OI9T3ZBZ4q04lM3jOmx
Rv5J4IQltu6K7WGhvO3DQFfxrtnXCjy9UnFYjfrLwKeKuLr2Q0w/4CPl6m26kd2QbdtmbelNVGEy
a+12qav4aIxEjdGuszxilFzIkLOt0FvK+p4iU6RQhUQTb7Z+fpsI39kTh8bZuzOGA8IFmmKdtqGE
dOnD0WzFWUFKvTIqM2GmtlV9aXOK5S6WzEEy94C2B7M/5cZICZ4nnz2rWiLCVB3ig5OhPSXG9Cxp
fAvMdm2D0fI/xswxjx152KhgAJYhHguoSFSRuA0fyNB5d/Lmy4+THCggA18lrAHYwpXTL91coX6K
alhYVOs+ZFatWfCZMUjr0z9NL7aiqnHyG1sKibUNypAG6SSx2iCjl7MjBp4/LstG2y9OUux9y/Uu
Wlq/a9O17Wwlo27viqw5VdmCLsrH6ehJlcMsyxr+1bm3Cje7M+IGhsvLuvtFrfNT5hFSJ2HrsNzB
mKdVMUVFrr2Xs09Hn+icvSOhToprdmREamJyLH0nDSFFrdBKWBwIHR3bC/rlZ/q7mqizZXlTk5sZ
jPWKkXt13hykK9c2QesHVU4V6p0xpZo9fnHL+TMjvC8s6BndIojADNhwS3WxFT80hb/Xncu0Irhw
M/muuVRFtn5XPzidy0bpdyHiFXr2NHyD6UpGPar3BO5i45ba7VpKWlRt61OyIAfs7r9y3931NAi3
97ql+ovZN+ri4k5cB6otYw91op+k4qyXy6cyjDo05AjYq3KfvWuo2W3B7crKY8SpK8v/Ei1JbJve
Q02Vrra7XSxd7agIJZcPnGLbO4hAlUCNh9Pqx6goUub0T+iOHntaiOjXfXRZAm9NVaR3LQqItzxr
1l/m0tRPpo4Qw+sH4wFhR8FCNNTg7Zq30ZIxf3U0he0T3d/K8VhbQkT3qDQ1cx8PmjxogglwWztm
ed+XM1oiMNsW2i/22k9h4o9FriO3EhEWHaF1jU47Iyy7sRPkwRQlo4Nl+5gaO1rwpkJxafIuBZq7
mYWZ0ZQcczunhjqRC86RkkKCWFGNVZaTSSXpEEO7J8n0OCC8ixB7sWNNZbwVqBKfWr0pQ071y17G
eRIYYO2nNLv2p0MVBsvIgOPCp2x+C6ml6i7eJqIQQLTWp9/HAG2eQV/bpqDQ63aaOYhPSS4igdju
ZwvHyji+InQyx2Krxqx+aV27QX/YgYUEg07tr0PxXYSLQPePqV9A35XMFudioXsUE+2UobZxnfvM
69kryXigHiv7pYDxL4OdZ3mYuKP/y6t9JGoDup0YRjSKq9W96DhxOE9l9eNUmSb59wJUss9plUWZ
emg07ISyAD4cHew4cT7mzyPCKQCpcTr2nUQIEYvG3ZkdAVsG5UB8EBTAGu15Z4VyFSg+R26QlN6D
p1dISrTR3OQzaj5OKnokzfYH4GMagZ7yogkS8jUdf5IpUn0Kfe4vzODxcwWuFYl2bQ4U9c7sZxlD
ieQG7TJ32TMR0VdpVd1BDHUWDgxGL2u2Ut+gxp59yCBMM3WTg0u/7mHsqBoMvBwtx2w6Y+QXVXKh
P1x8jCOoXudS/u1Vc7dPC04zzdjMlFfAcBzWaTT3WDZGDq8u5xnBiJYuaCjnIllz4GG/fesce93O
rIUbN8/mk5dhVORE5KZ7h+MDhQmwm5aRoTRKnf67N7U5C2zVND+Aq6uHWSH7aDItPrbEH209C653
NZLssa+H6TQPiCkJFcUzUzGTWP0o4MBK98Ez0sdUb+OICmL4uMp4Q0gz5AGdhy++1cV7FLNNVE+x
cdNT532gXNWiUj5x7Ucr8dvTgmKOe78rgpbnCGzHETzqMFpp7ILkazNl00QIv/KQ55fYRnzKkFy9
9LTG0jsw0cAGkq3SrRis6dZs4+Q94e+D3KfundD2OGxkTIzHkg0Ho/LzrSIieCtFIkOyJ5OgdEA1
EpLZSLRizQWvf3SQtofkZ8IjJln7qajMYB7Ip32CcDswtGU40p+Mez2bipta+GqXrWL+5Tkxz4Jg
B43YfmTQsJVDrk60aWiKvmisP2uyxY7DuqyyEqgmWV6Vj/UdfPhr1YdhO1ooK3UrWdKA3HZtb7uU
XJsttCUCoy3CHSoREKVMeETo3wAnxeLhtfPPyVnlhnpCiWJ4TMN8ytKo5Qm86PmK22jQ+x9QxuW2
KXCErgyrN/riu4dS+jlKgrh+L4rybTTohqf2J0PejKkjbpY3TWtWrDG2gzacLkSJnveBjvAKC33J
o7w4nlOgHqGsxk0GHge79X/3mv7/7kyLvpvLR/Wt/uf1hb8aueBYSvv/9ecf1e8/J99N+NF//OmH
bQ0KtdxTVbI8fKuh5Fd/d2Je/+X/61/+u+PsaZHf//oHAua6v75akjX1n+rPPPcP/rbr6//7964f
4F//uGTfP7+78qP++f0fv/V7aZr3T9P0hCXgoj2DwfPaMPF7aZr1Twvtv6Prpm4awH/XxLZ/l6Y5
1j+d69/wizbEvGVg7lTwRum//uHo/6QKUpjAEL5B3xmR8v/709/97k7kwv1ffanm1SX6f0yMnk5d
m+36nvAhy3m5v5oZDfwc84Jjd8P+rj0tyjEZ7Xp9Ka5tOCpkfiYUrrjKEJUHOpjbel5tNa8D2uYU
TF38DHtCxcjBd2PxtuZzDaQ6M0w7veaXO9hVpJeJFDHg60CVukSFUC/e8jdmzD9bCn/7GCB1jiNg
+y3LNP9iKtVtSoRIWfQ3Pr2XOwkOMWx0gEI6l3rC+MqqfWhmO91PmuBpWnX9b0zWv2Wa/OU6Oj51
bYhXTMvU9b94iBe7baoOYGcDfJufOlpEzmyzLg22V0IojnEgblQyxgdJ2OceHecSws090hCmbmq5
bAHlPHIn1z3vEu/fWLS3pphVNHWtiABAuhvLtg3CLlSNjriW2rPQLS1gzxBv+aBW+2x3Ro6IBL3C
zpn6+PD7pa5QIf/hBv/3LfQ/6qG6a7K6V//6h/Fn9/pv19oVFHBanmNbNhQTt9QfPM114ukjxHyM
z455vVC5uKhZR7RG/S6WAYiR+TL5Inc3xezj9xrk3FfB1ZRAh65IXwXF2B9eF7vdRp8tAfpccHC6
Rp4PDsNdnv9tDCH9s/9xm9McKgzAZ4pDPcPhIfzje54seyyNHrapH9ryYkB39gUeXY0PuBVmMR6r
ZooPvZgfzdle916FO4C6VAfbzFiRZgLyEjY1GhxjTtso7jB6XvBmDke7YGJa08z/SpRcsDqsHTqp
pavaZ3vl3F6SbHtYMuyBllvrdz4G0Dyu7YivkaDpqgeHlsqKiCVuP8EGurMhrO4VFHz51VhCe+BY
WR7Ibh1oDJPmRdIwG9iNrQFbwXZh7FBHOSvv1l9qnySUqX4EQxI/qXl97gp/fSFkpX5t0rp+0TxA
byD9YuMmZXvMkBCAF7bLnQJUodOJhZHgwmo+VPgZsPNIdW7Wur7tzDYNoIutV6sz45OD5i4gbfTB
G1d1AYSZirDxKolxpZweLUvLcVtr8Q3ESlUjaue0440LOLennfxrKl6i1uzCVn87lgIZNyJygXVX
DPqbKVuM3bnv98yzGjIu/L/In0uh3xvZMtWbuR7daJ5RR1WMa+ck5ViA7BA9m2h4tl12GgxsGAf8
Qr76i4bpBJLhrvUUphh9OJDWYey6GcnB3zwSf11+DHoaPReM2bbpfrXdvyw/0k0yjMXLtVJ9nAjg
maWAC6enKjKl7H4NM/KgBZcTzGa23E5Y6+A8vFdC5LGedFjEl83cUlMRGvaIaclK4NNEk9G9zdNv
QhhivvSMv4mz+0sXgKfzrl3LtR3D5aRNS831Qf/jg+zjcMLZchWIaXqIPsgH9FuJuNQXsUfE8uxV
2fhtxOMUlYlhbXV6kkJRZvHbf3/5/rqgXN+H7VAgawjhGgjK//w+Zktr0hUbUjCS+PskMr5fkIoM
s/9iMCq07pMtjf7vvrP//F/ZLDzPtnUDJ65p/iXjQDfcxMR3jQIOiSqo6Ti1P2yvS76wYqG8cKuk
niInX+vnomhExFBWFYhAhiF+G1t8ZD1qwTccGlfNJMiPxFR+vFoyCr1CVv/fXyH3t4jgP+4vhsHu
xvbmOqaOH/h6Kvnjd9VNnl9nVxV2JtCQO4OHsmX4TBdpWZsCKCXCHRqi16P5Hd9DE/WjexyxhjYB
01MaKJUZcPTmh7Tt5s7JcBkU0FrwtWYWaU5phJMdd581kpVMa7LDOPYdh+361VrwJNkG1FNGbMqj
65rVDfXZOuXF9nOHU9IIVz9egDlrIyThyn/s4lSEDbj0RhkgqEHae8PFJzUYS5kAmjaUZkciKYFM
zR4zED72eQHax3M3vCrTGrexnYo7x0Dt0Q3XhsQkdnEK6mv6jpUc0pQRJcqbvNsqkcS7ApBwDRIf
Wao2te4jfLm+19o0jooKotAh/3crUH9uFPT9m5NODqNjyYuvueH+mBsNl0HbMAzZSzGdak2zIa5c
degms7tznFbd91o9/mS4MHYsZ8VFl2YS0+s5rgfqV+YVTZrphTQTz6E3A5ukjknOaz4xrlryh4tn
KEjixLk4asjuKO0yD0T6xNucw9/NDDO4nXGXbeYGGtUsqvSg0NQcutIdo8oSyW0lR/K6XT2RDOJT
o5cb6TnN3vUs+1O1qPv7BAHABtYFp21u4dkamNFQelkTdLFlBWiR1H5WPl3dWZGhy6g7+WHg1Al7
q8fvseY3oKLQvxlRorhV5lPe+ze+mxEQGTs/wGeso9WmL3jMkJZh5tmAOZz9hZNiS5/ERp+g4UrA
sBOYbB8Vzio+K3abqHZb1PfQK30ZzolsQmsc+J4JtjuDyD8TmBCf4R79W8JpkewggTt7Y10g58d8
pzz9Tlfae6qy+WHpaNbUGA+JJRtHM7yOslsV5x23vBnlxkrfVB7/SAqk5NPk+rdUfdOCyVnoOW4X
44VjtHnTJLl1hGa5wQ3iR8aCDwZsZHmq2vKa3CXlQ79gzp5rnGj42V5rjbnK1ezprnPlQtGalh1I
JrH3K26Gp7Lxo7gEwZcDcb7h6A8J7w0DK+i9X3OHCRXmWU3appr7d77D6RFF2zths9lB9LN5N4Ks
npxKNQe2Oe9Hi4wEa5Pb7Fy3AkNOtDykWv0bL7oGTIo8LRDIvr1NXpfmYW2F2lXpHAdujmu7a9Nv
jJZmTVc9ksu5cGbejPEU1+j2s2Rtz8idJlxhZqPd9zwwUHxr8Vk3ydnw7Xnb2V3zxVkMhe8orneQ
7/oHy67MBzt1umD1u+GF2qXHXCb2AZ0G1rfSqozAdLiR16yBLjLxFYXV4Cz7ki/gUpPf8GGw6L9q
LiUlDWvPs19i2JPKbH5wVCUNzcqXk7ISpJ0K83UeuSA9Gyrrp3qLtjCddk7rXRMPcsPE0y3SmOxG
l1iXPM++O4/mBuz1VX3OFI5FtNHTTZmYZsQ91n5qc/vlYcwI/M70A424hKBEyhQZRbIcvSTpj1mZ
rbfK7JwjRKMO67y+EhX+q+GJ3+WuitgaxS7RTdyzeX6HRaNCDDILaCjDjQbh2SDjiGFEidtTggBx
mim8F0+kbbYZRS04oAE2vnhoQ6xwFg7CE7s0WuSyRX87tU3ytRTNsLVsTDBSTUWDK31coyFpxw1+
VXBE2cd7kS8p4somI0TA1Xnyikm7TO1YP6Z5jerTlSqLSs4OnK/1ZB+vAwEOiC02o9GDtvvL/LkM
iX9sZVOftcyBW/NLYJV+nBFduZIAh26tXv06wQHfufbnEC/DYzpoLPyLvY1JL/qgWn0659QI7Hmg
jUshyEWYwAER6jme5obKl7V7IMreDpLCA0tKUP3o6JDmLo7AJgrIC/DJt6VdBgtj/dQd0FPqdMvY
psYTcH32pZRqY5Y49PRYr26zsjDzrXSMWKCXtMxlm834l54z12G60+uqD2dn0OerD8D4iV2+MW7H
HDPK7/9TPuXuOYFGxbx/fQwW308OVbvomKqGq0mMbWQy78ED3ebnIGJagXnHl7GJrSpoUP+MyOv0
9cRBfUGD3gpgqN4P9RUsHkXBmEWyHua7qV4ICcNrmEU5Uc8XDyYxXDvduskdFt8BUhUx/2zMRKw1
Jgtx3OEclzK5Gme62bZ2E1qdKdRLzihHbPYl92tfcXUpcIumrM4Ij/f9E/u4eOE/L9sHvUjz/DOe
Ud3fATehYLc5jBScgg3So7Mu1qHADV/iukyr/ucodYyFlTIuMs+6/W9vtRAJBoWuzyJcV8YT1plu
7yCtvlQDt7HRJcZF1/k1YbAZM7wBey89W1XMLnMyqlqh6Lp++gy14rayi+WhgzbjzE2gwnOzrhrR
H0Bi68ZqRlwkDlcLsaY7Psy00VzStSGhl+Ok/ZG3DbeGMS/waLbmxMYuZ6BEjVVMWaTi6wuRmdLt
1dyJk+OoJFwtq3yTseB9jAXcnqd38k0MXd8GHc7LB1MKUm2MMun9QIw5N2xDKN+QDXwQIgH4NhQc
WE+Wg4fBnSDuKubrbBAf+3xJZcdENJTahCUwnbp9p0znFtOiWwelISo8mLVojiVpGkboOZp4ETB7
e2cu8hVmz1Q/7cYTL8u6pC0JKT6SWZvO0g+qHPVXA+PDsiHbcJY72di4d4BEfq10eJ5t0dB7aybw
+1Jwg6Zz6BOMJTvY5ABvibgjrUSD5PCccEIb02wLty93ItNSwP8Fa7he3+vdan+UjmGenaW7mbTa
QFCs6nvRzukh0dbpkg7paIRqXOECZi9+skqSBtCyO19N2hvWZmKaOpBPt2B+KYtbz8rlPZyofV4F
oviGjN6A3LfuMJVGtp2EuE5qSojQ5iSBxj/2Pg3VIgyy5NTsWwTSR4MesxDdVPlTeZw6ICSKFG7i
ZC3+b5kgoPIk5Pyql2Y+V3GvPxGsMBRBSnkfOQJ9Z2S7upXD29qX16OKhB2YEDXfyrjIHKI+W8Pc
4G5Yoq619qAqxN6YnlQoXpq13NMrES/soFaGNpJt2sPndJOXNhZhOIeOq21cBYbSNeK9PtfesVDa
/G37ubpKKYybztLng5GP0FJ2Z7qBYvLfEzqRnO2CJzsox+UlNu1XzpiPXprcd6mJQLKl2UwtuPrR
+T3YljeiR1t2gD/dZ9JY+JY8jJ0pd/ythGMCkiXPFTqTUzolY4jRtXvYbBFQMoo/xXWWLQaSgf+L
jb43nfk26cfh2IB4E1SxzntQBP/dSmvzjv6wJtCnAvFj4tdbgnyMreFgT5mWLjmrsogv7jyoewQ3
cDKa9Sr/i7ozW44b2bLsD7WrHZMDeI05ggzOpCi+wERRxAw45uHra0GZt2+KmZWqNKsyq7Z6uqWU
IgKDu59z9l4bJfXBoqF9ZRXdV9EH5VPtaLyuAsMdDo0YA9rUxgc/aJ7CslJfmLwTC2eH9VuNxHQz
z17Dc4CcaDVjpOBg6Nl71Pa72YtRKIJfuW0jUKUr3kxahIjEoMmaNnffekPW8uib0xlrAoYcUBT/
BykcEgtvaV033hXFS7gtBzsDuuM9Fhw740leyxRBeTFSsVlG/dqo9s7rnG9manwukGquKqnvUIzd
pyJ5iJC9hWn81Yzk449K7L+7w32Ov9VlU763P/e0f3Rm/93w/v+pD76Qlv/vvzrLf+qDX3wvYuCR
33805o9vdA2X//63DrhtfKLr7dq+azoWpbZPJf57B9ziT6C3+Ypt2qQ5ByPwXx3wT7RUpOPTUfFx
H9IC/38dcGF/cm2plv8/iy/sP9Ih/vXF/gst8B8Mxj+U1nTYHV8yirfoqXtElX9og6AyQh9WGK8O
kmPDfB6NZFSQ3aK2HZ79ESjLnY+QRxwFc7LvWDHAwhR+MYrLACn0AAHJY0q7l67T8dKmAcveL/oj
H5qXP74g41i6CK4raY986FSwNTAUS7u3MVJGib08sJF/Qk3v18bYaXf/hxv3F/3dn8F/HmsuRTxN
dM+iXWpbHzNA+3msa7uDVhGHRrixmzl70khQbv/5p1jSk4708KwbH6N5eEFTKwLmiWETYU+aJ80x
K9z+6u8/5WdA6W+/BeWTzwjGVb7nLtOPP3S4PFkCIcBvudJGnux6PcgrH6UWB1knvEgj4aOy0t/R
E0+/+Hk/37LfP5iOjeUphgHS+9DSqir2+8EumfQOYbaHwDDgtBXpzpjqX0V6Lp2ffz++v3+U7Xi2
cmyD7tCHx3cuRu1gZk9WDnpYmG8kjURz9XUQ87ukRvtFJ+pPP8yjW2YCimNq5C8zqJ+vqJ/HmZFI
tmJmk59bu5Jbz26+T8r4VQzq8rV/+llMt/gI2wWOBJjkYyoAA5SUASXFT2DQNzWTON8WUBOXsSrD
JXoOFyQAT9d//7z86dmne4uNyQGLiMifB/PnX0dPB5BiFqP/GWr4m/Ogu3ejI1LhF1fxLz+HiSCj
COZ7hvzQL+4hvfkM/ZkJ21H57ARWSfiGTl7//tf84PB+uIbMPKwf/0fasfHhY1CWT6jKoK7bCfOw
SJvZKqGa28ch0NHaPmdhuckShhF1sK6o73hcDqnqj7NEk+9TSho1xwM13/z99/qrX09bwXSY01me
/TGikr4H53Kfoj2ZneJoOMm0SvvgVw/QXzypvmk5Los6zVMe1Z/vJW2t3OuRqoB+Q8WxkgYDQE4X
jS7XGbmnv0qv+NNryKODUlIpxmJsJ9aHj7P9IBVego4PB5vYDbb3YvTeReM5p9ApfxUf+tcfpugE
uxYz5Y8gaQewg2tXfNhg58Uhn2XLhKS0mbgJy9wGZlX96lH68+to8hYarsVGyZz4YzICMelJPRi8
jr0/VFdJ5D03hnfyywFWpoXucabIe4595hjIQBfwwMZCneP2IPeQRuC1RM27morkiezkf0Yp5u4y
i+ROM3vldtvMX36+00z+XJfvDE4i7MwVXwlJPLrG498/tX9+nvgUm6vgci6RTFd//hQjQLvHJ0Hh
IU5xukBJHmImpn877MNgcTT//cd9mM78/qsYBHB7WQ248D9/njUEEk8X+mgt6yanI68UfQokle80
65BPOVYYPidOmMCYq5vQ21aWJz7LCKzeBtJP+Y94wL99HThSy4FLWkyNPgwgCIQKvRzg0Cpn7Nkc
hn7uxsM4WaH5ix/+59XBtP74QR/2M3wpkTNEfFBRJRlEGQv0kEGH/+8v759OBjwzbM7M60ypENN/
eGbMdjBt1XN18Y9HxqYuKPdWbWARxzEmXXwgjX6YjnaboHSggx/9arn4q6fJ8vmhkiYoi9OHuwtb
253iljUwdeEPTqyHuzykNeFjgPwFINySJo/KT/vAsgtwzwzT5jP5Hz8/SrKxRJFYUbIqwqGpDhl6
Y5JB6mX0ng8FtLQu9vwH0x5xogdl4/ZrE2oUExJmh/4beRTeY5wHINpWFnARAJORLudpXIFN88pX
zvdV8a2Ows69Qkbf0Y/GSEZUHuctvNq0R6rgS6uB955E1sC90DJdPC2oKFOKX7wm667OJnkXjTEb
TzFUDRjasJ2DYk+Dx7GRBnjgOTfQlGbcOqWcryI9hvYaIJ+guzv3NbYsGq3tth8Bp22GekRa7Pkg
I3SXxG+hCH2M/Y0g9sEqfeA1YDZapmJDmy6QQY1HA4IKREbm7la/lnEZkM+GojDf175HLgjvufPC
gcjKL5lzM3PIlQtG0Kpyx8X7bSFpIMg2cyNSkfuckiJEphubQ3CuG+2G2W2ENr32L2QJYzf5kujC
oOEDmCjtfShOeQ95ZPKNUUTrCJfWBJhAhHWHdRy8ro0l/gbsRXxLhxGrT9PkZb9JasQ9a9x8GjdV
Zsz3oKIrYLWJRmHakbzz0rd5/lbXQkPHTVOsAc3kJgiVh8C/STHWfolz0rP2TVcG4arjbYtPZqSV
d4QOCY3VG2mQbmII1/HGHrD7ALyx4i+9ULK+wNnpGdF6Ai1Tr3vOgfWzHOyqATGTiS+NlXmzu/G4
bIpetI/nknmpjZxwCAthY+oW9g0QvsI9VXkdtivaS12yQSmSqE0CN2fPcAjLfVK0k6bct8KvFdO8
aYWvOM9WZSoMJIThQuyJej092fhnUUhUIH6AGAX2IazohYLgLHOsnEY5kKpWI3aUjGk1WG/mG9Bf
E6Z3d+DPCAAXOPGvE6/yIVW5o7ObUzKdWrZXONAbJoEaV71LtOp4TtxSOP6KPifEL45TXtjwwbCY
eeLcof4Mo8bP10Xb6ltRQrJaL+mIl1g+/XjDechwHwprHuXdkCe44nNaQ/5e2wbzIrByYV88jWPT
bbQRtvI+9UaGlxBihLGnElVueGJ8ywzqAiEE5v8juGEnPlLRFOqQixpk+xB1Wb4fE0/euEImrwOd
mOhcjrFfb4j0izHzi8y7QtWcDfwiMYcrjFjYSFj6q2zdhHMBE2AagqXn0kTfHYZ0CHSihrTErKDG
WqG/wG+DVhvhroOEldx6v7fwrBdCBThvSBJCXd3CQY6qGeGsgtiESj3ElI173TaHFbNbLl1XGYve
3xrtcaMHIt4PymtNe2Oi+LxMxIiXoPJ9tPe97Tv1Rs9+c00tV/pbdKlzuE7KOoXi7iKQWTWSebLK
C0C/OBZtvWHMplPwOdYwUlzGBuiiqED4iwPWY+IfwwY2/Nn5nE2GDQ8q6rNjHKIr2/QkPqUbQwr9
JRqGwf9CENHcfLaDJIsgiwTpN6I0DN6CuVbmXpGy5l+U0NosXFaudreG6+KIqVVDAU3Uh/XSB21m
7HCSsNdYPpOaTaBk8i3y/IwB7xTJg0nVUWx1UgM9qdxUOSuuEpzZpk6qascpwFXriMYKJBte6Ami
UYf/hUZlTuSoiiuoYKX9nAHaeS+BeXvrAQpVtw5xnVkYHIz8OfXlTFZUzoxunVsFq4QVYdMnT7JH
NpsGAVIiAWGo3ZdR6tyFXZHR4FQW0C4168RmNpQQrtdPQB4ucH5WExEFRmqioM/birafiSJN809E
mOqatJawj/sM+f8wjPG1mF0jhMFRkHf7NCg/9NIDh34OsVtQrLXmLtau1bXtdzeB8f0FzKQD3cPo
a4M2Hv1s3rCOs3x3M/aheRTNXL4ghzcaHLZOkdCLr9L0FJXwAVlxsnHaFnEpY72ule+Kcc2gcMCV
TSEyhCgPzEmm1W9nw3/UFfyvtfyu9ffivq2/f2/PX/XH5uBPctj/JfrX3zoK/3nnb9vyeL93P/X+
fvs7v3X/DNv75OFKNRyb/gSnHQ4fv3X/DFt98tCvqkUziVph6SX83v2znUX/6pLZKX90DBXNxN/1
r7b9iSqLrp8FWxC9EIrVf9D8U97SPPv32Yh/xkG5xWctXRpq0qVt+ccWkab1VzOSUo+1Y7yxQgqk
FjUZEBT96N98c2uq5D2qiuCYeu7VbOByDaL8kngUi+WsP4OFtd/Y+ULYybOfrcfWvB2owMAqZdVV
Pnnj0R3r9i5IQDIyWnSuUdA611kf+njY8sumZ/7tZmwzM/1DbCD+dNHNwTdYDreuTuDXF9VzHoHX
Md3W3rgyfAOjguNd4Mb3PX1PrM8R384Xo7dutbbjg6kaveWcxsDaRRji5NYtnsHXrsxegjyAyeLF
zF4H76Eu3WZFdwVSGu/0KshmCV8FOYw/JS9+Oj8BDAZFl7/AVxlXrvaOECm/RpBHSbR5BztWrQB1
XMWgckyBOdoq23plmc3nqdb42WptPOdV+hob3kMz2Qc4NmDYTD58bBTeAHGSnSvwkGqLjT66gGAI
K8YmaYDJl9yAdcBib8wcAlsy20jwgJptuCMbkHwKQr5mlgcPmG/UyoCfCQ6Si1UVJEqZWm5aXz4x
2Zz2U0/6mzGhHyPHCYSRnby5okG/IPndsor1NVhzDHKgAje1U9xgEgPU2SKzkXkZvWH5kqsxLrqD
3TfBy6AdZCaJG+06yYKU9Vl0A67GXuQ/bNpIdErEzxu/0yQqAg9E6jGjeq7sGO5KqreLQnWdxHw+
XFr9qpzSeO5wzMAzwLpj4+Pa0ctrNkrGbyKzb1nAGJbzoyG9ckopo3eEFe+xFb7H+FIx6BWX5TR6
BMFxiUIXwXOMZuooxwkhVy/GLY9JvFgwJPZxfeemmKAabTiHaa6xvNSUrfglq9M08vN5F6hH+v7c
ZjHxdEVhg8UGNx+a01MP6Xbfl5QAPQvzMWknIh0KCbi5iS22UbNZCEAvQRg0+1kOTwvbFHgW9gbH
cG8bm8S+MHCsfSjVFf4K54oM7+pbIYpqpT2al6G2bznG6K10jVvAeG9DMj4lAC0PKbXGGfvO+Jhz
RkWczlMUdrBQ4SM8KNWby8x2sezyr+i4vClq6zaNq7EBfchdtK0W0SLyX4qf4CGoklcx6/ui4+4j
IUM8p0Fp/bjmCHF72kTOrTAgKFYeuu2kii6GVN/IoT/3KoPIYpRMvuACBglvklu6zjoteNiblqfT
GZ29bZb0tXAfwqXneRRMky/93Dv6heThLoubynLj20Vha3I3V/Wkn8GgYIHqAR5ZJSGMbXkvC27f
yDYHRuMpxAmK79J8ChZiJjJYDCo5Etm4LS6zurB3cdghSFikRr6N6Fo3KO4BLTUPjUzdrefK4EG3
rC9JlVsr2yONAL9QbPPba9mdQw9Sneb7upP/0Jj6hqk9UgffvapmfhOBgxk8nFxTLMn5wLF02Lhm
C0rQSd6F7s7Q7ZoNYTH5usKEs04kx7y2BqGbqyp4+bH+lQ11pU38yRbimFrXkqcoC+YnoTiRyRZu
gcNNWqsK4AqnUE5BGQgnW/KqKOCejWnfSoGiyeTUfg1ACSDx7I4bSR9xFXuW2ErBnNGqMngtgjtS
1sYP1G2K/8YLuCSlwZ+HyNCOc+vBcPdZPNyqfi6M+lnkDXTPjiV/8itvM04oqGu8jpxLm7t0uZG5
o3aOBEYgYpCMrKlPqeLpKRrvIejZBSRfZuUW9XMXsVPo4KutovfcGepjmTWon3Xfbn/824VlQgOf
nWPfuQ9Bir2o7iQsHZRYU0+qUFMi9G3C8gcmQO+iATRdO1j7ImLUHCfvZhO76zmQxgkJ/bkyBNji
kFc2Kxww0FF2iRLksqI2XLHtXfnNcLY42m3nmm3Js5OXwq6f645so9aLjJUU85NuQFzpngfRdFC9
WUOH1rtQCtxD4QsU6okrimmNFao++13KsyZxAONti9dj711Z2rrtB947xIn3xEG8VCJ5THBwshbw
LKSVH4LY4NbaQUVW5sBS5MypTblK5EUYZocMxMm9lXJuNtsEaqTgXppsB0yqn7NqSE+UL284BK1V
1bXmesABuh5o55wyZCWHkI7F1ocJ9IC+16GuJeC0ne3bwUr9vQOa/4jrZktN9QN2zL0N1EOZSTjZ
GSXxIHhemjZ6n1FTkS9yMzrpy8jXImwVHU/ixK/hxF+Fl3uZVNMT2jMUQlW1T0xI/rGHSMiyuaFt
WD/nlG9kMHElWk98B/STbrKQSBw/e+E5eC5GHmrXdh98skwDEb1JoBVbiEas3jFOA4uEkjtEPTcZ
KXEoEZ9xZAMrpOV65rSOhoB6Gqua+M5Og0a/JDBKinZX5Rgasjx/MURwmjTtwSEK30S4XPpSsQJp
xutxYYrVMDbPI448Znp8R4PL3E+Bf0QX9zQuxofU68stcNDkdkE8rWhOXAAHFw/DNJHKYgOucJz0
LYOdMo0hfMnwLe1YZTR9sYOgNj6AmXDWgG/BtwzsdTja/FVheyO64NncVujEeD+5sWxYxHqEsHsw
XHCRRPLux7xtxMw4a2NgD4wJCMPqG7/2ljjRXaGYzMVD57CUw5TxkI8uF0SxOHcJz76h43Qd5gPe
W1aDAqXXSio0CQN5C+Ss9OWmRx/L8y0XuIDtBNO57g37CRUYm85CGXYGHU0bu4xfHYudtwXkpgvL
3khpUDrw0/0EzYglxifgz9XKSfl8OOUsR2nwENnyto1BSPlzrbfgTgA/UnbB2Zr1VdgayB+yKLrO
mBcvHNAG+Mj4FANC+Vr3ih+TNc/L+a6J82YdpwPQ7hkmguRsRVYLhxptsuSYceXvXGqaTdmwziKJ
LkA1yHBrZtllkxtfyykF39KXLwRsYTTxnX07tCZE7fAtThseP5arNGX1lwLeeRVycrRIFT0AN6nP
snSt3VTV5jay/WYvLFbIBAnrymRcylOLJjOxWbsFMUtID6H49I68lTD46f2SLOzy1rRcTFUES4KD
vqG/VLBhAROKMNGuZgK01nnDGhlHC9TPil+B+cTrLGfjHVvIA+XE3/TgOCFdU82KLtp9D5x1N9U8
qKk90o5c9hdlhW+lTl/CwZ/AKnHEjrJcncmcBIehfGwnhQ/QcswHzKjegxdZHKcVCA+0eUc0d/Ua
B+/8GtRmv0qsSbyGks3M1nm1agQvehbY5Iwsi2FsR942DMxTHjnvQFLIpi3h/nLoeep10B6G0Wz2
PoC3bdynbLsOTpa+5Qk2bVj7dLgQm7OwhAP3H+DQxIHafZgbzsvjTFhXFSvYVeZYbqqanShJRi5j
qqyTjKJ2/6PP/T9Qmf6n9ev/zqr0D+3+P6lRzmX29vVjSfovOYolP9ENd0mjsZnj/Jjx/laPmuoT
7hOOFYhRXAfSMm30f9Wj3ifbN3xGMcuEyUQm8u961PlkK8ZLmEnYaRZD5j+pRw3H+Hn+4UoHMYRF
TYrmE9WC+XGaNfqZhZwbhZVU/UU/iHzYwgBsb5O0IqVk6I1K7C0d3gjTZq1LXANkeregzlV7jQgY
lHgZK+gMsEY8+Gpe1Jq86MF4R/zYyVJZQg53/0YmzmL0ZIuXDeNt3w29RanuPEljrDlBgULXk3hm
ZfX3kx8kYMUoB9zCPjsKtQui3uYkG6+D5SHeWSnGs6GmeyrPN0RxvcVBYdQDOpl2wOjfdMAlggpY
9SmK6XJFttk9ziVeehZkTKahNUhMKWUKhwI+frrhFGl6O68aRPutxOAVPaSzkUU7OG7qkHLMWTvW
mD/M+fBilppoAKTvLQpqJmngdatgcndG78sDRLWRjEIopGuTMSxgkXny6QuV07k3q6eWoKaa7tUU
3GmW1pnxgYPcLhKuvSriMT4CYbAD7Pmq2bLuh9dJ0z6aeWR+9kLYdqNq6gK7u8EfhuCGQ4sNn19L
2ne3+D2LlM126L+yq4PprEvZb3HjudT+OSntBCWpbZqOwXXD8foVSsMAwiM3V6NWpHo6IrgOCyvq
T0QbOY8OkC3zAGwvF9vIDcYHX1CpNHZGkljrOMY3ubTC1MTNQUxbNaegta11US866kz6+Aa6bonN
yN3sMmqEc+pJ+yNTo3LqFWmsybbydP8NsX96TDrC5uK6xmce0On2wtQAllPThcyVcC76NnUuInhN
11goVbcgE3sYqzk9Wpo8j8Hy5TtSctqwqUmSn9JqW5umupv8G0R+LIa66H0Y407yYoJHX2dDss6a
1Dwj75scjsvgifGUxoexhzKQpCh1p9nmjsM/2AAUwE4MgPrQ8zqyq2eEYjYM84Mm9ndtTdVnEwS4
a/LuYiy9z8QQIHGYQNJMsgTvUAyYhNgjnZqSvZrOKsUwFdOj2pZushn04Ox9EdDGJr6Ts9xi9odW
rJKdPeHy9xpzWFdC3QaBeQtn3r3k8dpgi+QYlrrJNp1jg7w6qkdBBs7GKeYv4TibgP54GiKCduj0
W86msvvdrCCWo9dVwHRAecyzY29GLeOjDpPLH/ZdUh452B8n8H4rchsYNjVQVIugbU/ekotJQIE4
tebwIyT03ommem97GDNaVLubzB/JShmzJ4NSDWMILh2faLUS+9d2EDVbXE5iHKTAhS+kGPXBKaBs
4Edwk6cL4SEwneLraQxQuXFcKPt22BGDtA6Js3UAP/giw4FcxI9DmcVHuip0/o1Hd0rVZY9EZwX8
lRdi2Woz18FoY8XvcwLXvPaG11m7apf19aNZI+GtK/cW9uBz6PfZmQQSnhBAbOBuPMAF3QjIU8/R
TVFN0zHM043HpHCHcF+9tn0y72Eq+AQG01xeadEeKuHJJ5ce97orEJnWzPnQ8muXNLOKFgyv27tD
KNHCrDMINOr60TzkkICGjUpRTxGnBGqKOmxDrXI1z7zqa15ecgUj8l+jrUed9jgBncKq1TWa7LAe
N0fhQW010sus7INLxewERF7ubEM7248WiHCrM2/nXsy3YmZcGQ/hd45J5Sljzn0QJPTBbVWCppOp
9EFT7l8ZcTZ8tQJDXVQl41oN7MSk/bbtzLIrz/EwW5LyM4YLp9UMZ0Zk6X3rxmNFcvJIsVSkVrjD
CUQVW9nG1nTSBIToUg7PrfnFhiZxxHblbkdIU7c53kDuequ9ExhU/aSXXNZ1HEnL2Tmsot421wno
RjOrViaYHPoqbmbI7VDXgDXnDD8a78aOUGbjmNlxRwk2Lmc/WkLrMisJGmsb9TUMowCMVmZvmRU4
B7fE9hJ4MwpuRpwFS1ZuImd3DGjOWV4SIAYofS97XW8X8TObH/aqPnVxQFe+vhT52GAsTOe7sBf2
JRQa/DK40jE90W8pU7PehIgYoXrYwrqLI5dh0jjEQA7b3o1f1DS719XY+TuJqfMcOmmwRPeuOl7D
M/OLZ0b/QO9Y9RSiKKPYgtCKz1qpG+zU5baW/Ld4v+YL8v+ya28ooOsSLkZLqhwpatIZOZWy840H
BWxjholqSXSb963NTKJqxeeCGKtTJJvyBiOEszOSKbiZG9az2IILxNNkdnCSLVVexpXDs5oX1zmG
HSqxXF93uoLhKTDTLc6RjO1OiA0d9sW10FvbqUrHSw7Hya7oUMPIpKmYbrakImTh3eK5d13nPh7D
19ibrHXcIzdoXL/eO2NDjMG8AAhhxPnZVkfmjW/x6E2RvgIhcQM8QuMQwMKNFNy+T7LqvUmN994w
ykst+vLbNHcQo42KeX6CGWaEalKm6uDw5N1Vgh9NVs18X/S4a+exjS7DohA7tzHNA2K4/NIlJ/am
UHly8pyxO2YZF54cneo6KXJ9IzLJd6faeTW8arGgkHtITceMMLHPses/EIxRfjGNKjqoxuZ57Myn
WsyERJaa/StGCrdqbIdXIgoOXdrMrC26uq3ITL7P5iR8msbmvYvZaIDtAm+lLKZHmVag7GjPgVgF
9q7UXT/C2bFZzw8mfPE93jbCtpI6o1ylIaBHAWyuRYBUEX1MOlR0yfDJW0eS3EMrir5Gotb3UvbJ
fZoO+gI9r8V7X8xHqTkoEatGz8bp8i3Xw9kNvvqSxbwH3CSAhwUy0hULlncZ2BqyDP4EYFLJJTAK
Jqs+qRUqJSOtnObsG+IK4DyAYpFPQnQr3ackLHZZbQ2n3qgxhzh+ceP2dIdiLAlblPruI9PO4Rqb
iXcdZcWj4TErdi2ofLg6V4Jt/U5MQYwJvC8PpcQJU7Os3OOsGi+YETZbJPzkaJletQCVSR36Ulm2
MDYtb4ezj0n7vhB+wGyspahzKFgLRpEkO2kjzkuwXulwwYuE0wNPVvY1dcAfbkiO+0r3qnw2Bonj
1Jy94dhmmLUF4VNfB/g7AF6npnvBhOHcqXHm5WvH8inPHftmWroFKnLg+znu49QK52Cxm18YHuti
PUYSc4wxtfRLo+iBiWr4ZVBR/56OIcPYtiGhFg8F3WlfpFfY6qoDQYQE4tIbviPKF79IlQDFgs2/
jfjjt9ztqhMydvpJofqe5HC6i0F1BxpuahdOaXtJ20PdUSUyiWDlX9uuhvXXD3mxhikJGgzQnXmY
7L6zaHJ44txSPhN6S9jfQ4I7daWTgUVQWkgRJhswaI/9hvY7yjj4a5QMq0AkyZHkn/GCsto6uU10
NTJgZa7OysjwpWB9aonq61Praq4r81uqELe3Vpk/kFbYvPOOFKSbzDLaxTgvaT4yvTupevw8gj2i
u5V+bx3W5jJDJtVWfX3B86dvBq99Tdw+PI4hxwX0EQ3RKoriVoDv57DYPWq/zHa2F39xFaG/qN26
ndf3mzDyHsOebGJbHhkpnhyoY2sIS8E+Mhu910NHGEd6mXdmxRWUzUPRhfcV0GhVgn12Y5yhyY1s
uhTEMdwzcBR4G8uVgeN8H5ouIo0gghdRNDeFJzuydOevhOVdkX1SrygXiLwBn8rJFrutzZlyPUj8
rxVZirAcOV+b7rYh96fI6z1HkPhYNP25Tiy9T5q+OeIsS088x/l1MVjDoeppeRv89xei5a0La4b+
YgKs10nXu43CrNjScRM7eBjIMSKMZ1OMhXea4TnHCuhDXCOudEaCKtxofHJwzpPfTFExpv0lJB08
z7PxLcVsRh6xeTslTrHF0dhtx5HgWJVtrXHYVtKZdpLTBoOZjklKlJ7SJng3En2qIgJSA4qItZis
/B6FeHCcBgM5hx/Wmzzts1Ob4jNvEQedOoRb2GyJdy0jzJE/Bh6jGZBW6A7xwTHESYw83ySF60Pv
0MVk+oWHz3GWePX6lbE94XEJrbXUarYM1fqNOQ+0pju0VSBzc6YYMm44NxDdM7XDV2kYyTkXwrpm
Jf5ctFV9XyROsEe8zElrSiGgMD+c53JkoGKxoTOu5M3JiHGm1FvVfpufQvQVnsxgBrjjTdd4/gED
0UMWmQZPtH+ofXdTWt16YB4bB1W0Cepk3FWp/9SynpDeqS6Nelogir1Cc8CFr8Oww4IaWVjBxmZH
fj0LaIlKyYnEfNB+8SoqRfijK2J8/wWeRNMOrj1v+uKpKD9IlmcXe0hUk3olPhMtuFjzmkPcWO2O
aolM1NEq94GtYCaicXSEMe9qW1aIKoNqU5t+fcgm/Whbc7fOKzEc/Kbdwc+JHjORZi9+eI69lsdF
477ik/r+okgngl9VYzKdWkIe/eCOPb7fASe6NAb+4Ya2Nxm+Bz/klhjkJ/bMX6uORqBRPDow02De
xBZnlOpQwnfYyqGD0OLvBtKXeG3zfWalmMhT6ylLQBi3CUS1sBq6C1iFAxUnHViVooppOWG4NeEZ
RnMa3WRnpuRHunNS7EBXcuz2s4ciFFshOeYzkj7UjFZXdtAmS+BVS9KkPsUDRjwxeNlGmnW6qSYz
2wko6/s56YDx2Xx51nwCf6K1VbRkik/oZnpGQoe5YLpK6xw3oFHcTJmuD+ncEQiXE0AxwRA4YLVp
WbmZggGg5Lzpclaet01YTMdkhN6M+a1dxyLBcGPdNPYub1RyEzoyOQykgR3Spn1mti3WFvIeePbu
JjNSBbjI0oz6rrv++0CtuqKjPXC1jaOfSIDSAbuvfkZdP65V/pImujzMJoGz2UAnpyepolBvZZu/
CNfs+StUwiY5TWlZmeuSGiJt7M3knIfOv4o99dkavdcAAd12QmawychBaVNCQfpkPA/0ejAQonJT
ULyEiTdfF/V8tDRvJdzSes2O7m+AHZNPYhDUvMQmM5f3fmAKKSE6wJNzaPe80CUoox4y8twhjaKu
zS8iKbFEO+1tq7KOjmh/ZcztF9eEM+BXw/2IZXrL5tVTVeIJ9mM0p7IalplFQ/vVu+XuNDuuAuhc
+iZdlIZbpILHWTl0ehFBukbb0j/AJbPgOjhOROTxliWdfncifpOe2DNvxFVMOEU5dofWpK88mD7s
w1EvcijPpV1D9GDQY49K8uYia588nxTeHkMONn4cx+T/kLtuYOUNHPLSInCZsprm41TmYlWZOYk/
OUZ/gVKdHLOaQkUlTbopQt++nVipMTWejKrytlOSkkIvqpseZFeuh+sw66j62Dc9IACkM0JfRFdw
Yr1hDjaMP9p1FwijeAM6tcVfxQHFtx5iyzzDirZXyiGqiXRa4qswy6/byPC2xlTC+csdpmN9fkea
JMkfSck0tr+09bAoqYJr39fNKsKH/6rNBAlGr2MiBJLoIJivxC5FLEgQfazmNKJZPdOjABW4Jk+C
OcDEklk4Uq3ysXjpmTle5wmXjqAWlAdCqlNuNTY9FvHNwI23ZlCG77qM+lVBejPYBTPflwZz3NiZ
UZspo9kmVkMFELfjNYni/sYfTNQOoAeJwlzmqpV1z5N76yHYnNKgPbtIKWl9hHBfBGOyfGQQCBDv
wdXBGVXtlhDKb6DoQPGIu5yK/FC18R15bLQeZXZXR611YWbkkeXhrVcWckVY+2mCjx864RPQuzfi
IPBdZaW1ASLCCAg86Co3idWuTJZDs/PIrAhuIXrlnFJHTlF5fmsWNd+GVQKMqckt/g/qziy5biTb
slPJCUAGOOBw4Pf2DS9bkRT1A6NICX0POJrpvK/6qFHkxGpBEVkhyTIyK8zqmeX7ioYSeXkv3P34
OXuvbe6jCLWNzdSJKMML8pftwOBjNVcF1Nr8Y9i4cHc8XgoOZYyz3BHSHq2ZHp+1X6M67d14Mxbj
vG5CvCiqrjeRym78CIGtrlFcxiTkcntwblBpn0glf1QDswqDUa5bhLdZZHdHh7zeNSaUb7AaNjpK
twiHasoL/UK39oDi/2Y29b0ZGgqdwdc0H15bBXrZbmJWd2iSIa+Tey+OHpLZ++KAV4EqMqkNPsCJ
aabt73odvmZ2thtgdq8EopCmsfdVIlL0vVrQv0u5yDByWeVmeNfGKcenZ7xoLyPcwb+lOe1seBfj
jQ77XY5na/IQ9iIfIj+ouzM6/URbAttCVTWAvOJ85bghq9oNnJWYYJlmcwqyZypuOi3Xo3qeyvIb
Hnj2IsX0E83Vre8WMeNYld0CEjJgo2Y1jGu6LbNYEr+Imjandl9Wcb5z29DfuZPFHYMKL4KvFRrN
2Yy7S5+RVmaRKzeK7ilsoBgn4nXKU/ATgcd1yQFKJGN1wPNNa49G2JrTnIClLJ8RQEKWicfPDAG+
RIxLkVVTMUZd8qZVpXh04dAMIRhZw6fEzBT9S/AzS9hRRyAqFNsp8Y7DiL5+dvu7bJlLwmLF6gyv
FFJc95DRagFCKsrtNBEta3QJT6hZ9+vRojEckBsAic0oYT7Xj8Zgfk4diqmAVJePmV09cW3zNzxq
iteVXNel8VDOzueuK95UMW5Cy6+ZoelxZU0xcec0ZNaVgqyibfWOBXdYeR36JStKduC+b9zpO7WH
55aWNRAZq0AXwy4/ycFEYC+OgVmcCqlpkbrw6DU/bk1a5YRmegy35jRZW7tZBKRlSp7xTMAhwG5g
/0bAc1Mb705QqpWIJVppiNNrRZTAiiz0dg0b2VmBhgKC51AK2FzMg3AtKroNLj8Ns24KFNw7hCy6
lZEpQVrGRICRL3ilMIIz5yEommRTodbfRQmU5jaBOjshwdgMlfFNJfpo1OlXr2IY6Vq3iF+Pjepf
Q2+CUDXbT7ES5dqxo5spKRhMR4d+7M6WAN46D96MnYn3keZ2f5OWZXCQHhgSYLrmLtd9vlHwhSEy
oDvw6WCRWoV7AZE9vdUxvadnsSKpFwGOdUimxn1K0NNOlUnqljPsY/NKw+uP/OY2Dp3HMZ2cs0bx
Svs4OEEiX7XQgKz4zaqIG5P600JmturXWPjPXt5/JqbJfcq7ptwoNauTZXIWlU5AFk+UrJ3WhMQ1
9SlBEyjqa8iOm1YVB/if+7Fzn6RwvnSd9UTwT4S3x4I3V3uH2aAcKL961FlVRD4ZzIiNaKbPXdNy
XiTiE1dJkLagkTdGjdSQJteihygaUPHpZmCi2brVW8XRuDFV2p8yW/ECLCGPTj0ICKO+PLjWcDPQ
6HtNlqYvboC7qTfoz2cfvcG+8yrjEwJOb1WlRrkVZsegolpSF+X8HpldfQm0wefQfyb8d8nw7FEs
eQzPVRSk2yiWKKwMImmJSapXECKaM+31M0lJZ8f2rxAogDVT80s5G8MK4RZSdsXpmKs8RSVk1F/V
PIyYDpoIRbe8cZQgyzRI78a+YzbjENzZhx/LwLnNe+d2TNiorXTc6tZcS2+YDwU6z64EZoE+hxmz
SfBRpt1pFcOWP3iUHAvSCrpPTK0mB+tO90teAc4nwiExQ8TtRgaUTWaBrQ5eCAPuFkX36IKlMr3W
v4/oV9DnHsqbrG6//HfNjf/HKZoXYOmf65mv4q9vUfe1aLuv8c8k4OXv/aZp9j+4ONQY+VIXYU7G
9fcPTbP/wUG1jAXREQAPTIxlf8yQIQErWzqmQ9iDcJEk/TFDVh8W07H0XEtg8JeO+isz5IUb/KOk
mTIMiCKec6RPKKUhK/4sae5NGodmQ5MU9Uiz6d2pPc+dc1NyQ2Cu0fWURpl9zayPCbBTj7QO8OoA
UkGcZvbuR5XaHVup01/msnX2KQRZ0YVf4Kt8Ii6cDHqZkxLLevBdxA/0AFZJl17pGetrnMIudUkx
bDJPHNF1IcBLwKKusiYZthXnpkD9QDW3CvPyWyRp9zmlbkliI1A+Nvr5kTxQRjmpUMcqodRwlUSO
BNFk53mZczPViIM8jUwuMaNbiliqGnPAwmANqLFsGnJdUZC2YBUw4utE3RNr5mz++sr4SEuszH+V
7/8Es/5TOcVPf+p/EgHEQfTwr9bNl+nrLwuGv/DbghHyA2r/xYWN4RI22oK3/E104X/gf8K5Zq24
fEnIP0wAto1Qw/VMH0QEjVPBY/67B8Bimfk+j/eCxPz+1b+yXn42UytcvZ5lu44NjgIvAv/283Jp
6Ye1UTOnq1EjBfK7FqS1VxjxLbaVBjGoO/4b//sv65NLB8t8wXnwK7Ah2MvXf6BSyLaQ3IAjh8DP
LNk0lmNsWmF80UUT7H74CG5/szH8yGoW38HGP9gbgF+w30jbVBjtuUuqX9y0puNlidcRlTRXkwit
bVa5QWQ+VHS87Clf26DkKAyUEJaF92CEQB9tvBxALf3LvHFnLGPotjoSYMEyJuFhcjvbWytraN+5
F470JrCQHVBZmeoKx1B1TUQI/SdkzzF6Vpk+9J0njV1GsgW5nqj17St/jLP6GGU+51hkVb2/LSGD
lW/0PotxJ8tBhXtSA10+EWGODECLuJUhEzQ8a3QquTNuMsebSDLNvdy5DlSft7el68aCRls1pRco
heNbX8XtuYmZNb/myVg6F4+AXbo4ZCFWxFK/ZWOGLq2QFtpBSbuZhKpA+TPtuDQJ227J5kozTlak
KPhAxtRGE6HS1lvBheG93LhBIykJB+7nHhA7cITkctpo/63IcKOBfoRb88bweL+FobayF4T7Hb01
BD1JfR6nPqs3o8k5U679YMqts0c2Hfxi0mM8FMlwpWeXkgszB2llJil2s72dLa9wxn1GQyipVl3s
pWR11H1VDp8o8ob6IkOjKCicymlg24RliLs0qU3NTHwYCZyk400vM1urOLB9f+sNksCZHTiD0lio
xUZBJPMUGLjDdqjVBt8Gmwwg0DklOVgoddN1tZu3d7GR14ooQxD2PZEmQ5Bzc8odwsaIpIikmm9V
V1tFikY9sVV+Q/utN++DtqjzZ3JMkrndTowXQ0x9xtC+ZoVR1ov90ZumO34BOD0bJko9I6I0d1p6
QYuSlXZTbYJD8+nryam+V3bf5rd5bDg3dB6Ndtdasc434Lub5zoEsbWvYa7lu2qBXoK5MN1iY8e9
L1eg8CK9cWO6mZu5Y9R20GkzeVyyVBDuBgx8b3NStcTa4B7mGm5WdvjUN98jrPlupqaLCmA+vDGI
cAnXWgQ5gkze63ID0QaBa628ngDnEhod9/cBZZJjhB4MYV/GB3toEXxw7aMHVuSefaNS3fJp2glv
WOHGvf0+WHKoCOXLZXltcW+0rxiC19k5nnRkM2U0JwL4TGeOxocE5Xx7QFu1/NFsJKsDxWgurl0j
NSE0jhHWty2i/0AQbp+mJveOit5pHCq3+mqWmZMeZInx6NziLoWJJyzQWn2/hD7LmFZ5VznmqTJi
zTFP+IYZgqatSWToty3s8cZCYO/PvSZ+tCOyaFfigUD6k+pc74HjqHDTBVFl7dvWnBjqY0vG5QC1
+CCm1iWSAgJlvgliSb89EhGStL4yltA1iahnuVCRpNgw6jigvHPNXdgVXLqrePBNMEgk0N0uMMr2
UPX58DG1QhFeAhayt5eQEa2HcHR4fLdGljnJE3e10T3Y3ViRSGYzP6uTlxHaL+zXyrd0d3G9gmh6
c4Q7eJjIRzYgO4E05I4Ym+4ac5FRXZGZYkZHQ3h0HpohiN4RCrszyDrJ9dzNUjQmwo/C64n5D9RP
zFQPsZWR/yTdiitG7RX1OZ1HBGvDPEi91XkvGY5wIOTk8MT9+MBTOajNFMnIeRwMMQ5c17ssjNOV
M/ps1i8CD3ie7psK0db8MsEkse6DyJq9DbJTciY/R4WehHjB1hUiyce5uXg9IabjEGnECoueKFE7
dbPXD+9hXdAt92jwBEHZftE1Fw4CfewJVcXwPoqohWP/18un/7fa6H/exYJC+88LpIesHF7Tr/FP
TkmHv/J7iSQ+SFcqWEDQSr5fHf5RIlnYJBdQhImBUlkWNdQfdwpuItw/+H9CcNR/L/V/r5Ec9UHZ
lqU84dkkHwBM+ys1En9xKYN+qCS4y+Du5iXAcHM9vJm/lkko+ZoM48Q6aNDqvARRSR5cgerGRBoO
TZizpUHvHPou1MHGltk7OBwYEj20TM2MaYhTTFtoSTHuGpnw9jP9rM8T3udjQIv4pRxgFMW55SM6
DcYniGCclub8UVYIcXI59Zt2rNB8Go3cD9ofMdar9GuG9PysnTT6NADcvWdIvSk8HV7lQNkOJlqY
rWp08SacKd4MxaifKt0i2yJE6y6oOuMKHij6MU+19U4iYjwIE53fVLvNyemKL435pPkd0vBzFqld
nDhvQ1Lc+ult5DxVQZDflQR6415CdjGHOJj6wXmvkKQ9OG080tYAPbppStFdKzx32Eloo/aqnO8Y
rrufCozIxYa7Yr4XoT8d8mRw7xK6gkdfu90pMZvFYO91p2qpuKSPPmRc9v0+8Q5ByXSlrkiIakIi
Of2eMmkY8Cb6WlASOfDaNbyHfBz2GlXgLp8SOiPCm6+LOXnsFTv6yqjDTG/xeYxXeDOGcy6GeVci
aGPjC6OrHgjxnoDMNRXIm8UYHynHd5StHC/azourYDGAY+NkEuPEt55dIfaAorIziTy7G5isijiI
1mNDBhkVGr9C1mdwANr2BF0Dzz/DQZeIv43ZOO8Gks5j3Ejuc27x0ZCGvPgRjeK+7MY9d8DiaiRJ
AdVvEj6TKp6tONYaRFat+5jE8qU2Q3lrdESHGbgvrsowqvZBHLPNepPPHbTgHjsV9VsAeGM1TDm8
UDkb0C7ygC6lXb72+RPaZfh9MmnuXKMXF3JbB2DY3bcKxzg5HlVv3eQT0eeFW3aXkde1Neoep2Yx
m+d5lHrmbeiyey8saNdqnR9UGhZ7PfekJk6ktOpu7J7wcg5Po+aN04hznu12fsTZos+mysMzRqX6
BFlY74Q0AIeTS1vB7V3ltaDzj1ZvVcmmm4CzCKatQyl2DI6dz5U91Ps2mpjpNZV5wWHAlb6LZ+ya
tdg6kxvcYEisL5XvoePr6iQvNkYyvuBhmZj8Zv0NAIgllHQaLdwy07PJX1nPYxyGx9zu8lVrgwoN
pk4dshgnP6eEumn80QVnmvrlU+HMJLg3w4ToM5+2YhYR2ZZCnYiABidKRue2iePgMQd8jNuhnc4C
8fUuNfzmrXM47buKCLoa8PAjYWPNMQhi01op6RWnJquso2U29i5M0hdijtE9dgVqxQzwXEbmJGBt
i55qNfjvPD2vfgITu53H/hQNJbx54jgQCOHtgE3CzKzCTBw5qJRaOCw0Bd3PsxclKCWICtlOg2Gx
RJKIuqOuz7lCMDHIFFsnomumELNLtegodqDUkORkk/ZYDFXzkMexPpmqzNcRHZatQFJ3lpaTnxHC
k6U7WP5Hl9r8bIcN9mcQW7xNBmI0NxDGsR9wZyFhF4di6J3XqJijdWkXBJONdFoyq612MiKtxROV
eDBiIbZh5lyJubzQTIpfhOvdt2X6YsQtWgV0j9fKoUwhaJ0qJQ0fZmjEW3SLN1GRx2tPIVfPWNIE
sY00Egfdb1Be56jA8ZM2EwOtxa/K6yn5BPFnoSM0vTU5SuoLnOfpcWwh9FDoqwemuOnMAC48B0Eg
t0mPeq3mILpqct9hTXT0poeJ3bestHmcXPM2tJIvsTg4jkHxr8QOZf3n0DgAu482bilcZhZqhyLv
C601p4RtP1xN4IAPUc1lZ8V13LgXCD5vbI/+9VDZx9QYtlL51dbXNLJM0no2aayrLQyKYEE9Nscm
w5WMDfLZSGWyNQlNj2VCHnYgiRWdPWZxyS2hLiscysgpRarPoSWKY88YdtV3BbLEuX1AtnQzWfiV
SonVuLXT/LpPDX079HH4bAZdhSrX+NzW6BrGUHq3fZ7YdIsLrEHBJ9R0x1oM3aGZBLGxjn+gCXIy
pegekEPsrCjt98agjlyXdl1omGfl828BCc0YoUNmL9Axy104GKfR9r/ZyJ2kSHHk1eRwTmP4ahKM
tzWswbpO4ro6OdBAmEBQRjeNN791uk42Xss6TVxsWyLCyu3K9IqrQceEL0AxwXCXT3+qvjUifYkq
HW4dlLgfuQiGOzOz12k3Dl9jKDg4RKzoQJ2YIVsw5Evsxt5VW0X4wlwFAalmVlEBISsDXePUY68a
Yy1PJUf5MfEUAq45ra8Ak1/GqZkI0saGYVt3LLIdUaYDqst44SDM15aXJjd9hnbArTtriwHdPk7z
QGpsEFotujEPVbV2enPnVrhY4wxPvK8D/SgtuzpkzjDsFfro63LIPpeI43Cc48R028E+ulHzTUdZ
tvOYsRDlAnj7Ia0ChwmUNNEbxCHC99bYt51i5G2qMN0ERiDva8T51yGe/lt6LArXIMxpItzze9ml
5n7IfffUk117gdXuMtvqq+NCLzpHVjAdDeTe63FoUb00ifFownJHPz8MuwkJl151c4zawoyd+dEP
Y4gpnle1UKinmbnAxOy5qQd89JwTXzBjqJUyOpgCBdo1Ls3dUzL3/S08eno03TS8Q1JYDHeGE54T
pFCXPEm9rWt0TMj0lRKZvXNy9Li9ae6yzKyPJnSlnRI96dnRg4RL/p4ODm8sR/YR/kR+pe0Ozwp9
ni3TPjAtvPmK4Zvrbk0wtDcjMpVDTZFF4pPwDjrzws8kjFLqgYrw/PMoprOLQCN1jJ1bmzsiiNZ2
JWtUYnhO4/5YJwXKrOTce0JgwmfzHmg+MLXLLrIaSK6Y7FOpK3QrLgZ2mzsVXqfsCmmFs6vbYp/2
42n2gwpdhqvu+oAb6JgPRGiE0xsW2WPAjA8MOre66XYi86GDNw+t366gxiThCy0RSORjeTHj4hoh
67xujelMMyFZc13U+142z1Y6X5Y4SKfM5WpBgyBeIxGj6UjW7F79FOmDgRx7L4CpWTiMlJmBYnKO
GdK+Deb7DRCjtwjA34bEhnTFGtnFjJc2RtP7+8gLt306fKmNz11VIAAU6HYuoMDlxp6BoDX+dD9N
8t4Lmp078k6OrWXvQHZeJX36qEOweG5WYnVEM+4pqq6wPHtInvZxceNPEUauWe6h2zL+JJ5unbQ0
ApEn5ohZ9Dvmi2FjDx3aIwMJgo2+f7JxgSlq8JVd5Nxzg7dS4zJwT5PoLzmlN5QNK0G4lYPadvkd
NMkwCT4S3ucAPDyLho0mUpyP2WIqAfGLgBa050SArBNaH8n5OFiJrDZz2043QdS9RwNy1QhoWzrl
7nZQ0VPnLG2n/jMT4Qc8+++6Cb8FuIgIFz+QHo0kVzd7GORQEXDvbGwZ48cZ+vVc5fkVipVqZ2uK
3173V+gK/I1l5icnFARr0nGoIyK424H6OuPDR64mvQec7mtuBPiFQR7tQv0c2ZWxqkARPM1TuNNR
fI2YhAMTd68q0SyWdvZYlPhypqqGzyBOCYoMFO0Lz727G8NkE1jhseudEqFQMkJACodnsWydhl77
1Rejsz/quTDIn7biK4PV7FHskF3Npo5iuKk/VpJupvUdVhCjhkiy5LqQRXMCTQG7IwodEls5Uj5V
ddGs2twQ31BOSlKsA4KEDCa9aGASkw+17PD74n5Aag33v7pOeRS5X4xwOTBrEMe9iBBkrZqvmvTB
XUg83rqsedKF4+xsJLPbyUw0BVxB7kgTA+J3rS/8dqfMMC65Jr+OrCR9Y+rUe+w8d3G+jOa1amRA
YTQDpTTcZp3ybfHzNJJ8ub59tpIWHr+vb3Krt3bRnJV73dXG2ZCNuVazn18AB7iPHklaqBvdai/K
RaNe3U/2yMumEUsYh7QaBvtiFYsA4Eb3qjHCZb63wfxPVpQ7XXlDhfusW7uOuC6D+FTFdemtwiI+
tV4MFiZ5mZquvEk6CTM01ae0WHanSae7lASIbvCuY2DB59bReACa2rpQlyANHQaLRTDuWHeXSfWf
U1O7O2ecL62PkmU0HfsI9a47tPOQHPvau+UYECtjDs54ssttVtYjNDHCsHQ9fC16VLKeG9LvJbFR
D4y+8oZGESISTdmPwaaMCJSK2/uuxrjJTdJlOVd4uFT8KUPV3c1I3zEzNcGNNjv3Uzu1IRd0JG0K
EfM2Mrov4IzdtUfMzi5l/r7z3XDXjuVHJ8ufkAmznfvuN235D6JM7zkRN0UcO0Di1NFzCV1CBmM+
okOtV33usI4zknRI3uXghXiLIILXWfkN8RHdfJcPmNFUQVZ2mJLEEk3GJk1cigivwzcQz+JNcu0v
uMl38YKqK+TeLIJTkZKVbVg634ZehWVbVvkznJytAg11avG8ybSH6GZ4bK6JehKEHKNtlSfgHOs6
868iMVCv+TbmbasC0zezsc6Rca8nl5AhKS8ZVic2MHJAjchdTZmMt12gXgKePs4bN7s0pTttdSze
OtE/URzd9LkZ3CJMuxMyPsvCecE+5myyggoolyghPbTQpUisfWSZz06KPiFzCmpzTwTbuhnoWzfl
E6DJngZsZF5sN0bvyAG8p+ysvhJIPZ1aG1kksi/8kBICppKyf+8Ty+MppkWJ2MPPvONUGMmnkkDE
i1Rtv1d1FmKDQkKOHmBSr0U+i33jOiTC5RkqaZHkwSdwmPbzPAFLlG5snOMkGdYhhoNNEvakLdjh
vJ+i3D82zVw9ip41FuQtlhzPJZuaDZwic9JWxHGF2mf0c/mcG9ng7Igw/hQBE7zqZ3bplWKgh/YD
oc+1W5NxQTCZ+7HK+7d+bPNjmJT5qS6hcqSVB1VvojwuIAisPZq0axGp8sqIHedY9J3aqK5Ud8SM
0WtNS/PIrhd/JEIo2XHLM679eeLkVR29dBk47XVnL9h4zzRehyDt7vrOL9ad08lvmML6UzpP1gVi
w/ixRtB7gAuIkBa1SLGqWaSgC5L6OdajeegAPB5ZjPqGBSVQmk45asxqGQe1Th48oKs00PQR8rB1
q6K+H5oy+dy3rsntq5EHGYmEp6w17kuixrGu9LR+6Z6vG/iHWzuHmeemgUeCVGDuvaQ1Nl0ZZztl
wbhbVTga77AVUTw2LqnT4yJGNdpx3dqt+6WpbHW2+tY/8S5izYuUKhDwaH7o3LIQtW1nGIlnjnEy
l/J4W3lTYK8MBE18xmLEN2Q3u7ofvDN+R89c53qARmUo1CXRqDDoydS68aKq3mrlGcaqCFp9zmLp
vrhTbl7gcXbIfkmsUgRmntLQNzZYYdqjKEZEbnEa7ACpJY+uA5WT/t3dqKZXnF0pbjtl7Gs/ao4y
CLElLOHwQ8R2lSInWD5CtMG+SfVXbkig3tR2fsmpUDaYxbcqmI9lWdAmmdciX2yo8w47Ey82+sjg
GAMi4tVq7K132SvvRKGPRFfJmbxClEqoCqt9VPTmEWSk/VIgmUsKrAtmkWNeCm0qS/ppxm3RRh1o
oZGYPZhB8aExHP+tNMvq4PeN8aXqp3jXlaLfu01URdvOd8SjN6FnL9T8NcHAdCKkgBQS8pfumQsV
K5KrEpT8DX78gBYDpz2c2twja0mN+nZEdn/niEo9s7tkz76W8Ud0d4qEJdxxpWjt+wBo9bTKLIPm
JTCAIxbijKw1+FBOSMJPNxYDVqQhGB7SzKGi8xgX+5RXYiQGMk7yawvh87MtI+syesjTGe043MDK
IDGPTlFbN6PtDGrrYEG6QihFynDiGMleqam8DRmv3jt0bWgLyKx/GbBLpiTByvDTwLGFpYMt4SFy
E4niyjOItWmBaoit7RKgltmQlf76bOBfdv1/0k786RThPxBYIex/PRv4+3+Vf0NR8vf/9be+eP/b
bfP3/128xdXXH2cF37/Fb7MCBXJCEKTiuignvo8E/jErcPkKYgbEERYY6GWM8H9nBdaHJc7DAplo
48RhnPCH/sgwP2CxQX3zXVQBegK5n/xL44KFmvjDsMA2bSRQrmT4AJzdEf4vyQMZAFP6raSQkQXk
c8U4msXM/jY49sHM4uaS0vwCE9Qh+gN+CLFO5R75h/Yc2ScNK3kZ9Kv80RzD+lYGkPtQXE7z5wmb
1Sb0PcoXHsF/Sx7/hQVJGxOWvAUPnH8i/fwupvhBmJE65ZQ16kXLKkVtqy3rNuIKmtDmbJO7EFHt
KvJ0cedgzQak2gThTea59Tcur/aFy6lzslsxPhlmk9xkowupOaw96zymA7d5ha7/RedV8ZEP2nS2
uUlrrjNjfEe8icYKu6Xx1gRy+GrSxbpnVoEWAsPUlwQ87MUIA7XVkaYCBcyQXE00fzPdp0SkzQ3G
PjUvjlYvxMWHmdlbA8KTVzahnGtIhGj9fxhc/RNZySIa+ePT9UyFkI3njlkQuEKPaRBf/+F96oRP
H2B5nwCW26ZPthiDT0oezN2qm1bg2n//aP4bMDb/cv/4D9wZvuua/nxqeHot/nZ5/VVZtWihftsK
DPXBF3ClCAjwbYUkaklm+E1aZfgfTKWWEB+wNORILqjUfwBtlIW2inkPBs5f45WU+cETCh2Uwgn7
l3YBxR73w3MiHdNcZoUWw0RpWiYipJ+fE/qGVVsb8O05zAsi1EpQpQn0rR1iAzq7WUDhHOq45H5J
O+S6DmUfn83Z3MAMDwGJHwwjhkQZBrbCbVaTeID6ZsjRzXISBphK/PhZSyr4dRmr4XNGPoXaRV1A
oTcmJv7l0VocgYkI0QXbEmF+X8I0rERl30LYHL9Z53rmzm1l4AO5OhBsoOL9LCy3hl5WFWiSu5mJ
W5D0Dx0ynE5N7Fpp3JqPgyNDjNm4s88DsI9mY0cG2JG5FguEIR3sbQ7c5MSYKnljrnb0pIsrJhFj
eMLmAdIK6UP/hEoUYE0EqnnfxgMLHkA4ubl+h5s9zmlUCgYjI5Z2tN2gNg2aV1sYqJAUIsN6Zd6K
MjjHwbJCGClesfx0n5l+Vov1kWoZWvTh//MB/R+4wGye+j9fX+fX4vX99cdzdvnzv68tKRD62h7R
OZyNHlqsP9aW5XB4/E6H8hAqOgs9GM2Us0za/zhZyT4jW50NXboAnVzW7V+AFTvLqfnHvosa3QNa
5ZkmmWnK5wz/ZQTvVbNplFCsH9gM5nn6gnO9iJyNbgtdd4+coL0bYi4aCUtYYVW1quI2CSO/RjCX
sBSHnUaGvOhwhE5wWuCmagfnSJ0Z4gbqXAJ5X7MuLYmUJbq2q8obwoKaUBxss7L89kj/Ryb5xQ6D
lIRjb1aM8e9cXPnxA5mYDj9GpsZUzfgvegcqftPzhF4nAypILqxoH/ivUEdjGq9/f1m0K3xIFU5i
NTY2RoORYPPgTQa23/VYw9rINlbRJua0agq/dawCnEHgJWqLh2m2aAvHhdkE/ybp5JesdfKIHIsN
xaIMIpnOImHn520rn+hz4Q0I6UKQAe+vqrnVrrk1kd5wE0vhpwN7Jjo+WHKG5Tw60FJEhnYxrao+
ftKxy2x2NcjY4y3pciso8g34Soh725APJ5mO2uhCv1k1NsIhB99N7/l0ybyA4vrg4kXiE6ACRGMH
lycf7GodkgFHQElGIw2/UBJhG/VXIYMkXldoDIIQgZZ4a5c9rM4DoU/5GFRpCf1VmOrOHvIQllE6
WVq9NyU8p0eH95FXVxjm8g1d4FT86DEKQVOhyupomeCxyKmxDkabBurBYDzXguqqCeq0zjPs3V7t
U7xIjtyhT6FncwlB51fvDSPOftjN3VCOapM4faDUug7QZAhGBbGh9ZU3ZhiFjmnX4Vq+cogD4Kdh
SQFps68r2rUgl+p6dAySjWPLwLXUm8vrj/se6RcoHiH/Xb7Rz/Xq8pFzUFIve45DWWMv2vwfK5om
7aSbJUPzNNsNXKcjst1gHk5mMmjQ8TX8ly7aCmZY03CEwTPzkKM/o349WGSku+lv+yzXl/Br+U8K
LPaVHxc63HMlLU71JW2JKtr/5eXgW6HGGsfgsQVjx6PBaRbSsrXcYTJyBrowDeK9HqK8iu5A0FSu
voL0UNAY+2Ev/Cevw/q50uN9wb6EK8FxHW4N/vfi4sf3BeBGnFBBqkdVpqXMr3XDXpPsmyaNXejU
fCABPK6e5zGbAWLOddmgK4FRB5948hwix4mkXv6hh8kfgJn3sP2tGzxYk23c5GhwvS+ljZYyRVIB
UPHi5anl3v3r3+JngTe/BJWPpZBPUYG4mIV+uYyQYcPeJCvm12BxInrberZ5G51+KP1pjzqutvUJ
PEZbjuXqX/9oqpxfP0oFN5DuOo+WJUz71z07R94NutwOH93c7SeA5ZqbDdPe1q35DAOmLvxwFetl
DThlg6uKcUyLa/RSzCjF7etKzNgjVtxElpWqac3NZEuTo7M8F7QIGkb3EW0l/6aE7Svk3u2LZTsZ
dFTyPd2mpvOIZhYbZQTHa9b+S8BIfazuq8JPWMXUUlmRr3zZ0wzZ2ZwALDKCkgO33k2ilMvCxWXO
y5zIauY7+3bVs+/gDO95RUh7llVJpbbsSYExMreFH83j1KwbPabgf2PlRTQeqppuYwYhXk18zfvt
u0AL+z+Unddy3EizhJ8IEfDmdiy9NCTFNTcIUauFR8M0XD/9+XqAjbNLRUjxX3ElcWeAtlVZWZn6
o+nsyniv2e31wTI3acVfhuAs+vXmWr9znkXs+1n0LV/uCsty02+4Cw/Tct87cwzcL3yazd85RGtG
uO4VJ/VRmX1qAx+XtOQcUIs1Uy7ALqJKj9gFEXCT3S7JZFE+zJGSZUpq/HrG+NIUaA0aX8V6QJYB
anHx69xK0Nk/RiiZfLSz1Iz3byb4dm49lDkIenGTxzb2Jh1VWHYDB6yitJEcp6bUTx26ccN74Z0+
Gi8uyrRMULU+Z0ul2HhBg1zfo8ILErr27MUGeDst5WT2IO6w5z1kdc146M0j17nTvtPrbjBN20cl
kjKw/8lbT9RZJmJ+riqzRxkkKfoxOXtZOUv7FbaYnlwQPysvf5PjFBJCFsFk5ZRl01qvs0kOkT/c
Q4ejyH+p0chnSH++N1DG/HDKgTSw97iCuGrZHB/CmdTHrVypUL6JwcUbZB8rhZMU5JzrmWdQ/mDI
/LFQLJoJ+j8/RN1OPN32K06Gkn57cPJKGuCpob6sHWF3zKKcgm56GTFEp1loKLuCVYVntd5lTedb
/tmroPkjFFE4nYeYlTV7GQoiZoQ/oPciBRQN9WzOeZ88Ywjmzf4DtTCMnRXNAk0bDPfOeoHaqPJh
FAFZgC9Y/wAyo9e3WFe7NS467snDXJ/ZnjsaCw0HWTWyDroFnrPxGX2q0mwg7PejkOlv221nUT3n
jY2kyQcU6o3InFDyahbk5i9cj4RVSJ1kCf2tVAMTSvo1fkZ28JAMYdcjBwmTx76xqG5xxzqWglh9
MNBN6f07r8CND+/2CnOF+Vwh/uH4pwI7bIbbawxFl+PPZ/pqNPnvwNXU0BMVARMjT5+T+MNMN5Xr
cCbRDRL4CAhAR4zHhSjQrlmc9n4LDWPXrXLMClBApaYcIp9veff4cU2cykq0kCT+x9stNInXr204
po3j5g+Bnsoa6jtL1n3x0FHk5dUo9I+yb+M+epQNQNAzh28oOK+l2c/Tt6iMgmY5z3Y4pca3xZSY
eTxG1jw4/tmexAiXGth55HZBTkFS3Gu7OHeDR6whffcWwhHB9f3PB/fDFY1MLSgMIkIO8rQBfX8f
xnb2JmNo7NZ+0d6yiYGk24zXED1xxLZaBS7Ovda5tY1JTs25W0AN7defP8GHaIUnYB9bPgQbE2jI
9PW//wsOUl1Hv4JC/QMnqSLwfptMPKKWkxFZFUu+CJxixE7C7yRzjS+ont0AjcZlPv6vz0H/mOfz
ANCUAR8+jETR2tBb2rZ5Wc9G24MaV9yw87UanozNmWkBOI/0hmDXE47IFC0D+xfB24dwg2QR2APU
0/d4GorCHx4DqULZpb7TMyFAb1WH/UBkUGCbxVDb4d9Il1d9cY+rUhAkv0hdfpgJvphIJ0DEONCj
8CFuVAueWKJQzQue1lStPnNYBFwnI8pT/NgOH/zeu0XcIi074isQWx767T+fCELn/x7toeVFlseu
CmyWJ3P6YQwmdLggFkbNCwrxM8efs24wKDDM3k2JJgHF07AQHdttC2KwtqqhKaVULiZzV9ToicCQ
K1J9ZBeGSWyYDRlXXio9fSG4jXd9p/WDHQLJlAy1XGIK4ChYeB2dWm1jyPk1o090yD9J+DoCf4Gg
8CP7NnTR7/LvbTRtOIgnZJjad88IdeDQURoxukNJASbrnkGb9SrGhHPIlzsyJNrGkBqNdT9Knpo2
j5Kt6ZiMOtSSoSpNk76p1uM/H1l97/RQ6SCnxzs17x9Gb3YytC4sU18alo3zmL+LQtP3opM9Ym/1
BaWQjjvGqvFmed9uQGF2UHAxZ2sLyb8VdYnA58kVHqnWPVKlpIkn04KwZv1meF5ZPNWxkLCJYtp2
uI5knvCOJw8NE0a5ayqFQpJc4tjMTjH1bDrFJrdoxvbghvWM7kRY0jks91iVGM0XxkVw06pMT/aJ
fLLgEaitpzyCWGOWibYAxNwzJYN0QT+hzvg3ZUsNJ1BY0vdVMyII05HHKZcHK0NPkQb6YZfyYd68
pPyKvaaqBruL39z+B4ttzUKBe6STSWI2PcCxsyR8NNF/RoyIQxIh1SixNUEyKh8p8d1w0esIsJ4I
F4hFmznih72uqL72daAlZ7/kPsXkXcca1Hw5QlEsu6aiuDEafJ07p3bXnVTGWKUniO8LeqF0brlF
Of4+BzZG2PfDIDKJxnSZB3F7zGCtGxdTIrVTnPqxltPfbYzmC9G7JRfGyMiFyNHbyIvYdPaIcUmS
KQO15+LRd7I87PfBujXoTlOcT1IVTgP3GRGUMTQeKpXgzFjskn6ht++AUlWI4Qj5AGq7KKM4UX9B
F1rNwV0X4X+OiwcU7SC5qcIaCwK5i8aMs+PNwJthbO8MbTxnYSJC7+eEMCJsb6wU+ypR975Iiqx5
quJljpYXdowSqj1UmDBG6Zl6f6bDV9ttVXaAJxl61S3qiHo/mYGUjGeVNBX9TfmIsqdDC1Xl2P5h
yZyCLwqSTicKW3azzTdUUB0e1Ws45VJf4FO2W9kYDH1yR2CwDMkaQv/82Prh9KTPGIDV4TY1bVrR
PxxabdlaE3z09Hm9P0AMCO0c3mi+eNM8cnu5PrzviW6+IiWPFMHI3v75M/xweYC5c21QiKOo7Tta
aP7fd2mbBSIfO2O8mPZQon1sCr94hAaCG5dRO+Q6GLOkJdfaz7/2+m7/jtDwG6fFmi4SQEz+2/6Q
I+d+BV4Vye45zWI8Lc9WFWURbPbERtP0iKbLlPaPiKv21O8tK20hZLEX0Ua+j2jIVdBXkTYdkpup
Ucw20oQlfWonK5kIXG9623OY61TlFlEfpxoSVojSlu34nCxeB2jZ0leXT2e7cTF1RCUuoPNyb5Pq
AYfTRJo0sAmc2EnNX+QglDX/k4Mw42QT4AMhx6sTuB8vKpD+aUKaZ3iOauVb3VdknjvivKzrB+bb
ERZfurOgd3DU1Nlia+xSuMrqDhn7LXyVc+Lyd6A4OlO1TGjxb/AQTX5BNPOEqLiJnJ+kqh4MGnTI
1w92jTTPuzs5WDP+kxGqsHAufYgRqoUDbvmwOlI0ZoTWpoIHnNOT0LcMtoQ0yJNYEBoy93sbwIv1
7i2V8SRJQ2djd+gzIJbpDvV9dBOPplF02ATQdmK3yP2ghjg31a6NzWiAt9FgFUKxwEuiESFebl/k
uNs+GqwQ0STumwEZlBkLGL64kbG6vrvMLBoxO9CM+hdZwsdAlgSQZicEAiwztL0fovGc5gI6oYfo
4rj0UGCCMzXFfKEiDHtpp2MWTu80H2ncPM04//A0P98DH7ceSCgEZKAuT4fRP4SPouWsRc8zvAAw
lwrW63WvL04ZsATstBz5RgJ4zoT/+XsdD9HTiHqV65kfwT6Izn42ucq9oOPL97pNr3HciTZN9kwP
faM/BaVn8Xc//17rAzQV2hrm1moMbqSLHB/j9jLN6rmbYLmNKIqgCW9LHMJodFjDVQ6o1BZ3ogoC
1B8xiJkb73NbkrPhZZDDMEXeu3XzAJurdG6RJrZ74qDfgRjCaRp+EdrrHsd/I6KU0GlMZVrINUwe
9uP5hDJBhTizk17mOMTSeQ8bSC8Et/P78E9igDyJDpr+1n3Jxx7MZl8ny5x/I/8biHW3VCSmT0g1
+zSTZU4zOCzfdjp0TaAH+udj+wHa4HHJgzxYEIEb+ro++99jvG+RiZvR//mMlOjMQeKjQc4qml1n
4U/N9eLIJrSrD5492NVyNrss4WYpbCcmL/n5w/ywsG36gEJE2PSqpiT84WF0mCAFWPul9oeMvWQO
rg6uHK8P+C7sdrng+nrK1NvPv9f6cRTcwCUbQt2PrfVD2h8lc0Jy6GqGWGvI27obNfyKH3Ab0/Ah
PQ0fKiGGMdSxJ+1Tly3mSnpHXxgy6mPCAZr4dGDtWRhsgqusiBxagv4Ca9GaNRBq4007ZE+W1hdV
yLFWgsDBpYXJy/7++Ut5P6xEFPG4KJlbqC0aOPjv1EbuQrv3mI+XDZGNGhH5nwarpSXkiJqU3yCK
C5gJ/b8u/LZIbrLa7mHZ+2apS3FJP6GssJMdMgbGbiRvKQXrGLjqWTUuzth7UFnfMfam7Elddw6N
33Zxav3ZxJwUfTHosDQMuX7hnF1pEPx+GR3aivEFuQYL9kRXFEG2m+rKQQeoc/1BMtz/kaqQvkkU
9fo8gXK3mA221T5MTA+Vq9o3x/pYFimtG3dDO0rjRcG/d+X7Nh1qGTUipYZFT1zf18IhfUFJM+Hl
khLX8NO44tIgbBWrecOSyznlCkQ1tKlgYDdGw53yUDpCP18b+bhNn8nzwgqOaFOEbm1g9GA2wiIK
nomG98FoZWn3i9Pvh9uGcqxDtQcFIeg5P6xNerwSuvkKeRlhc7MnFVpH7XuZxhH7FChYj2FglbG8
RerQ++Xh++PX600BgdzTqTK5+n9XEbFWlgPzN5cNynRtyNhwC3Am5/uza4nLRT+Zp6DPkUn/xevb
PzyAx6mP9a4ufaHA8zHwSaWLhK9qx8+JD7cIViCukBojdZIhH/beFCs0UHkcRW7WAjkwgbZyWSNH
I2oFScWWmxn2pHFDSAg6F4xpLGbi8UbUNYEtnF9ExFqKe68zYazTejLkyGVcv3VbWZVb6hpHlwyy
or8hGGtsOyJTDtjBS2sJjAaziJhTI9uVWZ1Wxi9OyB8OKq3DAkeGeilleutjxXcukS3uKd5iHno9
okhHXKZ8K1Y7pKvte7HApr/1/RqSF+yNtJ4vU9X9MgH4GJDSQRayHigZBTY0Wk05+HcCEFtz6SVL
Ob9WtTQSiM9zxXdMtD1xVEch6/Hn59kP2CyCZbxN4Lm6Sob31YfIfzI8PxGwUPGyQ/zB2VtQwEfc
GhfQK0JGVPHGrxN9r1ir9zJuKUJz1pXYqsN6QQEgpWGZHz9/qB+YDhTtGAIdD1Ib+PHK6udSov9Z
pa9JlOiTZHEKGo0gBPs6EF8DNHz7uLgaY2BMaDrRAZK63jNca27xiCPOpG9eMAqG0Vce2XWfGXr2
1oOyolFfvQV5b+fNWWH7ZT+3U0z5eY/Ypy63rgFoS+zMLuxRU54vW10rc3q9zGlfZ0mUVkTkgf7u
uFB+x9ouoUUJ19XgoY1qaS57JFkb79B7jt7abZAN5K/1QBdYcTNO7RXnoJ2a3U/XsMXjhYOhk815
Be9+PrIfYwE2PUVlCvIWEUGEwu9/l9cgrcyMqBO8bJll1QVyPInMHGF1B96S5yi0sr1/FRCBB/PJ
/59heg6qPdBV4YFRYOfY+yizZWIUxGof7ROMboVDHg14NW4bMVTWljqMJPVpgUoxsqC9booQ/YQs
Hqbik70WQnyHXMu+QVjcMt5p3ahHkNUkBPXZ6jpbyXIU5D50zwSy6tID1T+2Lbq1aP/CbA+mBT58
kKY0UAHe60psPZUD9pTIenrlUzkNUltXkjQttN+tZZYS4UtOM3dsRg6iKC06u94NutD5vgFboqRF
wKCjJVLWeMYeaOnRhc17r3kUFtSJ6mxEdAd8pUJeCsRd8eQO3rCJ8biM6dge+gLBagXb5r61Y5Wa
ZzWQCz1NJiUghFPLtGnwL/aKTOTnconq+NHSNwTpgRcZU4cI39hEyxP68lRVCZsyxfoBzlRJcbOg
hA3MZurGrJl+vzgzimMhoN5Sh+r7cDZ+WxbwL7rinQ5qwQ4nWWG8urghoAJEibxbyhN9GQRF5yz0
Sg77aQmlIiBTEvVoGp373ngJJ8k5VeWDvrJi04iCb+BFaX5Oynhqg11a1Gxi+lmlFsJWayU584ES
+RJvNnIiQmMhhKWTrg/aZC8d+txobEF9M3du8cBZhu41ISfLnTuzjUh6L0rk9D0D94nARF7cw0n7
65Bi+/yOKY4d3g5NZyFYgMdaOaTok4T6otvKz/J6SGRhOjAhXREP8OPHsNH43wq7bjX5aC1oG0wp
J49sYyDoUQkdCOF/ppGsceCiws3AmLyh2gEsdeNfayUwQUnbeEkDf+IS9Rdg+47+NBpaz10eGvmv
wm3Sxf/uMW5yiA4uZTZwHLQpP14ebG3Me63Gu8XFMkMpqmyiROSvMAYDCrtVjfVNAHfMo+evFHV5
7YLGECC4mUpq+YfZmrPiXuABgQAX+N7DNEmMa9zBSl7LcoAyFrlVMj3aAaZR+3R2/TuTMRjYzLbn
JjiCtzOWTwXtWbI3D0PHv6Xnyka79VNeQDm7Mxpg2/MAoJMdUpGNX+O+WPITPZxTdSwRn3omXcrE
sQXuLPedCglMG+Hb063fmHN5Ek4cNYc2TiBXozAeJO7BksVs3UdR3TzhZxugBuElrLcBBYHDFCYe
8qtp2KB37wk6aryxD+Gb1cEDyUUdHSdgE5zPOQleynqwHofOHTFmU479J8za7K6cPbRusyHIn5A2
QM0F/ONtrmjQKmT31U/T9s2w7OKpdI3Z2inpZhIlabp+qhG8OqWy/tByXWFqP3uuyqJ97nQ4Tj+A
wRl/RWOCu3OcV4clTtWxaVisgdeHN7yrBXZDkr0T1ANefcCXXR+5A0hzpB6kit1kF5XB8sUsXXWS
rUvvCSJz/acRHYDPsdN0j0mR0EFD78oznsQO2mMmFr95o0txnlffE0zVZ9PF+tbClktDUMEjrLzk
pqEi/2qi7fbHgvr+l7iX3WXB3uohAT+/xTtFFruh7fGGz4QFcDepoz/nLlefyudb05HDvchRvxF2
bx0V8l3HIndtcHf0AXbQsJa/mnAqXhDmnD5XrinvQNnTpykwK+Qnurw9llWn7s2ljF6Ajcs7C9/4
zxBhcS/IoSMgxlOG94jguF9Kb+i+RNRlzvA2jP3odcgxd/hjoS/uV3vLoA8bzbHQvXFHv35p5FSj
DJx0FDCW0fia2Jl4iJAL3/sWggx4ONgIRKN5PgXCfrSdxDhMalTfiy4W74mPzzAlACxREItDYyTG
iIoSAE5mS3HjoGD2CV0EVMQSnGssSmu36YTaihOr5b5ssjDfZ/DjP0O1wQEHok7Nt1jx0QAfuG8a
F4HfMOyCU1gW8d9hMb9FvhjeLa63M9I90Q53WGOHKiHnYVaYry4H8NGYi/CTlwTBjaMyAb7e8wIJ
wqyvIXknIfbkW1gGI4qPvA121jsiKPHA0sz2Y9RM7BO73iPFHbFlwsJ6SACivs4Zuv+t3YV7vHOi
W4/j5CIE8sXcmfUbWBQyN2rMUSopMlo4aQn73GJWs4+b2CL4oZaxmzBmkvsKe5Z3DlRch21+YIQZ
M4IwWGzteGW0v6Nhhw8j1lG3tHcOnBmpKi7U2ORl4rLZKZhA5wEK6A7pyPrFn7KWnoxKWEWBBviY
DglGdM08nsqk6v+wAlnThpA5R2OqxuAQj7hz7RLdyQu88TblFLTmQfyWUpC6hZL5beydN7+sZshr
CNkbQ1DsVaRVafygMW4tiTPMQ+TG1Q0vhg4G5RqkLWWVRqeS3Gg8tK3NlZwibZ8igddwvNYupE/b
ys2v2BbT6hLRytG7jfGHAYsy3TVd5tb0S2blX5DhvRv05Nx7gc/Dn1EljLsCKw02lzs/Ji4mXYg/
o/BY++jCkQG3SN+45r21eP4X6iztpYpb0z3UaSFP+A369MT2KP3GMe5jgfQC6KYEgd+NFDFykNNG
ggMgRmMdU6/PHtvZGQC/4r45NIWHtEEURHEa/u5qpzK779BXR25lvIOpZh+wRpS3qfL7Z0EVAq2T
PM1OI118z0kBtURL/sS8kOAsgQXwTNhuXCyKGN8FpuanIsqcB/gQiBgx8ObdBFf4GDpD9QrQ7+1m
dLm/xo5IvhSJiSiwgPSqdoxC82JFuXfCGBlaYRZ35TkRYfanS/R/ExhLin+B09/iGBOAnEzpfvAV
Jm2Yj8RszXKqTlSo2rvMzuoDYDzlBbeID3nWZH+FTdrSCB+Gl84SEdRpN7nBgGTel2Mvj+C0yX2l
xua+zZYnHvxb3vvVt1ZZNQgHZS5ROJzdrSOPCKxk/F9eE90VrsSVJZjd45J5HV3zE+o33kSzPCqC
HjYds4+tqfknGJxLN9AcIIXlyDPGsTH8HvYu5k9N+bty7RTymif6XVXI6KZxx+7VB6uk4lIU2ZOR
GBh55L14rrt5vPEjA9s4TrMzLu3xDQJnHl3fo2s806Q0Up2q8ejE3aDI0MlI0Dn6bhCCq7e2j30K
EQoH+/SAra7GFjLsoADa/ALTlsdGEaih+A9FjijSRpckGT61aQHlZctAm3YkId7giS0X6qdaNs7z
EPa6xlNwoMCMWVO0UBYpuU5aWVT48ZqjVRnn7zKhLeoN2w2NDeWQmPkVb8W+Ca50qkS3N8+L8W83
IOHRDFVBb5GkBvk2o+TR/oY7bTXTf35lwkWqHkOHsD9s89sIsQT3G3tT442zIall73u08dPDMoyj
eoQnknR4ZhhGA4qdNEgKsev8+gnfNjkOiNh5KM0PEN3To9F3TofvVK1LcDEO899NapzxHZxLq7q3
3YIQz4CgO53agJ6Rizu1cf679BIhG2COXmTPVKNjy9o3TVHaaPwE9uz5ZzCpBJuYAU4EbJ0JBij9
YCNt7kBjbSF2JIhJk57iKefiopc78XrgtZnyQ7kmu5g01ulhsIh0DrDV+OfoWjFpFfq00Y4UpJLf
YcwUKMxI3Ca9v/4pVtlNWDxOntckd4vps8XCQCCYVsROVdJLXSj/KwFZkB2HfBro6G2tov680Uor
Rf8hndpNUqu3NUOOGtWG5CDoenJNjFb/N8V+zfk3FwxcIHh4lQbVCprSoIKsoXFmGhq33VhBVTG5
yDiE+hS4bKWmjUeFqoLWm4kdLr/uiViKJTGRaJHTW2Wp0XTsVRUNwyo0+gXlYGJLvjPDHHDGcJVS
42155Y0U+LGCc1/D/rp0NBt5aSEW5CfWuc7mqTCBB1Som/IHWMH676i4atbSxl4Wk61JdSmKt/rt
Sq6Oy5pHNDMm09VR8zzmfxDFNkOJU9ySBTV+cGuusGyQVnpN0rWARd5ufZrCCZm8eoX+e1I6PnxN
z+Vo6Y/tUESsS334hLN1mwajNxp4rY4OPh5RwNCIM9n30tmf4lF04m8Z+UGX35MX0y+5G2lCMps7
hRASfUe2yeVfHQeIlOzTlXRdwzXsoZakdBAzdqEIGjYjoKF+1Bjwj5laYgvROPQgRmFbUPYKeo/O
levp4RFtyGo7t+mUDLdJBrfkDdEgXZ/xzZABwWtEI98S62xglcQmO5BHVG4K6zsMRMzjdkEcopXF
6vFz9Qb1FFgFDRCZhrck69TKMXtCcgx6/qQAaM6W6IYFpug6Vi3dprN57GixtCmfgbYzYytPerRt
lbrfDVGk+DLVDjGRecxbuTAx0ZRcl0/daeioFkiN6Blx9cr11mnaaoCJO4VU3qtYKLoBxjTSExoT
sJTeQ164TYm6U0blCvEJp2IIcqSfeVEyC10z9GdEffIzukRDTuwTozVMNEj5mEdxbQ8b4J1Vhwv/
94QxN9klgSlLD5fzoH1f1krnoOieF3uTVZsgmDs1rfuFkqGuL0uKOWaKaRmZwyMSZDOm7C2KsHze
sEj92lbu6rKP344jOcrsRinKMCX1l/ltpn7Qv4vFpJHlXkQZx3/pV7rnobeDIOMpJurO/T72lMap
omyJFi6BYZn/zDkWzFcTCgpt8GBKeXUaaDAZ/yRry77WmiYzYRoZWcWzmZYDnJnZ6Uie+67N3bdU
JXn5kPmwE08d+Rie2tfDS/oosVODvN4wqMgZ2VeUlRVvMUoTyNUYTWCGddO1NNXrt2xdXVsbS7hT
NmIHmR5RG2N09bYVbwsJD52o95q808nFkqybQVM4IMiAwKE9h+s1kWaGvNpjx671/pwCCkvfREoo
/V54KM/BjbFhZXv/bNorJW1FgfrY9Ljt/LZMNUbQuLZ8rhYRV18bm1LGsCuXYcYVcnFhBCFecj2P
Nsgyv/4BDo5+nNIAVT+jRBGhshLQgkg+eMV/m4iOvvd1iLqiaBCq92JkH1gLpI/z70FWM7RWL7T9
mLuSG9W1nLxilOuNXUSBx0jVs6tvezuEmZnhzZM7/OUUo+1Mra1OONTWM3q75pcgB2aN0Fr63mP9
PVV7E7b+fInI1/n/cezTODV+8gyrvQSaEVvC4LBnPJhF6b2uRxnMmpw9saGgZYgezFu/Aii6jGrI
T9PS6YOmkr3+xaGdAGxjuk7a98Fu9EYC99KPaM2L3qnNSBVq+BRTaODxu4pih8ALiSAANZiGKBYq
8QoEF5n+DdE2+uVXLg2UXX39qIl0nfMLKUwhaE21qxnK/noQ+6axsA+UZ+kCGrq8vUYfxzjj4SLE
tZiudb1Il9aR7Jxn08SR6NA9pt58FE84YmiCp1NmnxQI9OJmXiMQ6QfH0qsWjpN2zukDuh39Up8E
QIM65klKk7NvaSKTt6m5fUTLPSfQmETlx9cLfK3X/sPHWGJdEx1xsOe0ncLs2h903TxBaupFv022
D71HvQlNJsYzuUv0ceNPsb6eM+wPGNZABDrC04zI+UJjxJVrRDHQgE+pYJAS/A4c+4/oxjDRrirG
obuJsxrtmGNK00NZ3gF/hm13tnraterPdeTPM5Vtv2Lxn0H5CxP+bwCag9hSlY6wSpDW0nT2wYWn
iVtv4ZSZn9/QI6fJNApZY57ScTu9y2m606vVN4WTNqjflY381pcWNs8vTudWbnbwzHEJppNlLbpU
YFJCZmScCp7fOypmmmhOi4aueFPNwWEHZ13Cx4t/vXKMsr/e31eQPyEB5eFQAKWbpF/pAVsBgqql
HsC5rXUE0PgZ11VcjB7TuVXV18uLv/fpVnZAcLn4tuLeKFSNco5BsRbBEUB+ik53AgYQj6bKmPlx
UaUxHGQZq9ItD4hwCyCJCVMk6wlSN6npIXHSOSgOG7GXkp1usYzCIDLsL7kMVRmdxnUnb8t43dB1
OkonfkwyY0ZhtIW+LNo/e2ue2qOgm2FckKlzXN5ii3Scdf6zyggc+Q5l/7q8rgWXJBGCpV0gZkJo
4gd9xliZbqdP3RRiLGfBjCQRW6HxwYEu2RqFm22sGdfbABZdrsmY3lTqmwlZEr1D8ziF1bHLZoro
3qFZS3HYouvYoTNyiHBUrHv0c/yiS1ku6ZWMM7jRFAeXLqn14UBDrL6oOq5SPrEqSVVhB9Su/oxs
9Gc+eCsMGT38hBQ53ysnglxfb4LGpC0SPNI1SV0uRdG2vYOUJB1FM/0VmM9ym3IF8/8lAitfiVlE
OQDRz5Bq+ejRRPdmvJMVOZS4rX104GHg42vADIfIxxnGXhWlj5VVV6upok/qGkZvRXrcF2iHuR0N
Jwt6ZC7WyhfdXMyLtfZHtQQtPJi4hsHrjThGo768DQ/8B3/7EDIPxvV9pavrC80sDVzzxS3s7mtR
eJoMs4W7gDAdE0htKx1uRbcg5v+0rZmusXWhd4K0zF9K1JqZzRCdRX5k1BOLx3R0asIxojK9bfAG
Zh+Epak32TauUAT1Tolo4OBB5ljq3WtOHCcemqyBP5iHuYPIW+3Xuw0oXRPpFsDICekvU9XikPtO
Dn9iWzNb5gFb9ZqA9FSLb7djP1vL5t7Ky4QYbfJUW5q0QPfprUON7Aj1jzUjTQT0Pm5qbHIZs/WS
3/Y0DY3ru5MT56d2LcwtKMROkjsu5iJC6ipjyLYDG20sTVLl5TN41Vv7GzZ+GDXcoeelOwyDlauE
F68+dbeSH7rMegf069W2lpgxpdZXznZk5+vZPpgIF3qQaKdr7JDngj+t9ecsjd3mPEzKmazb5hp9
h7mr+BKjcWj9uU8zi5PvOLTQafLTOtDrkouIDBmj9a/ssdDxTcAQcAGYlb47/5nNwdaXW9L1evJN
dwZv2kEl5wpQSEqxo52B8J5IChk3bwHFGww01lQUFiCMTuqjLJlQ2QLGB3IysVVeCSnrPDgy1JNu
ej23fBcm+tGDa1F1C7m3izyC0sJXRcWs7+LtT8AHeoo2ygEJob6grd5LQzjDoZt4UBXWTdH2jX7/
f6iEqdR3fzGPermis6KjmNTq9PHRwbrUETNYC9+3tY5sjyybGQigqzGsIulMu1S9pTG0Ps2koshH
CHUNgaDp6qW+3gP+CmiAUV6b0pSiAeDUO60ee3OZ0cWiQ9/VvQGkdnrRmmtKqhm6jHeCNDSZ2NaF
OVo4ehc30TI1HLmqo2EZGgbwBlSjcZj1ZGCrovnX6CXqnpeNtFiFgWa4bEmv8kqdmW2c3GFo9P4c
YMrzmTpd089yjWG2aHGMJpiQB03+Ed5OxhMEJjTqrvV28i+icToi9OEvrxHbCtokTgiCufdAB4Nk
h0mBYG5IRq/Y0LqSMQ7St/Bav59mW9cj12B3u7ppLifKdLv5mg0hccpzbkzclSnZgmqwYPwrNGJf
qbeUCXSQt0ZRvTtxLFVrpJ+4jWbW5etJUeTDiNlOTXgT43O79qHZVU/+MyS07OnDe+XKOd4VLVvX
+jZ2Ruqgfr5b4ZZtx62x5pxdye3LSlrdGlcduVCLAPXX4VMc0xf6jowpKX/AQaand4W7zKy5wmTr
Hbrxhc2mwBcKtXh0dRFxY3sVT8FQmmrat+aMUQ4lfvaiyDvNclhDbWoKPYvHW0fOQXJwOcGnNjvk
/+JB34TBNOkw1rJLXSje8DnE9a/7Ikby9o3f52G5yBfN/0poKnpzUFfnOzYKBO1c+nxfU4FwPeW3
oYZudYUwQLGY9cDvNZcmmOPURtsWONF39/7agm0hE8VpBmY3c8e5ayaubFOwFrcDCEq0jktW/GtN
gAxk7+B3uLXlgREPzoQQ5HqQVb2dtQW1rWv6+x9Stp1V101nUhsyCVilHiLkvN2grKnvldFSH6Eb
6nRgQzS3lJ5cTMf6259MuJ78yjazxdrzyzYlS1yXwwZh0o+8dN0bdGLou1VHv/Vlg1xwoJTon8/2
bJ5S39BDShXuSlW5LuSVdEYnomTw6vWsAq8kiiVOxPQgc4y+P687pZvDqUeGtSjEhbS9WnCChAEa
ItzmsMogX+oeKWj0AZtiux3XhoaNSN3TA8phkLWkKdbRT3vVjXdWUxGrnKBodyMtHUbSs0i3cy+Y
hL4P5rDSt17rmjrs6fxGRzjNNUZL2K+cfxueIkjqdFjZjXqrbqmS4086bBBrJ8N2WAV1rBv0urjU
yWm9Rm7CCzVrPq3Ae8Qt/p89f6KxzAl7LlLa2hqizKsaQmFjAsH574WpnOHjxwUY0/a0Pb0MJJgY
XOmOSCrL+oUSf5nN7gwHOLSWAxid5t+VVuCwL2HG8QdfJ/8MH5tEL9IrOA42xlTjZ2vxVmxizc2f
rsDhiuVtpNriuomCHOifpLR1dZjRmb4OjjXPWW/Bqqa8g6eG0fCjbTnKuKj7SQfJdN1oHhB4qeJ1
PcSmebMtMBlXgF2tkdRGDCdyvH6mCXUIFHINa+oq0GeqQet7QEVM5nCb9g5VG4AE5YMy3UyeDAgd
t1zSoSzMo6zxgXVN8YcB3+HkmLaWK4sXABodmMPN0ksgNGFYCnhiFEYAQ+mCD2NYHvQ5QQe4ghZp
afgtv4guMMvPhWbKe685s3DRlOfwL2ijxI0Khg2H+8a02jZFkFQUGSIwXXafS3MnAwNHVcd+Pa6V
zE9Xp0vAziycHrx8AyDWC2Br1InmPhmOVSi7rKfudA1FN8jZXMFjH44mU5iuUV84B2ioP9MIoZOB
WmU6D50FLl3c7oOTuOZeTHW/jG9GCm2UjDKsLQsNcov2D2ImvyoH9djQ9TJ7TzJKoj7SWKmKmzL9
PncmMdQpKGo7f0Y5HirNObX90QtpqbKQqDrLAOoVsXunBvQrfbm03+m/EeN8MGh6LJ5Ita3y4OP/
ZA2/9XRQuOGBhrkUmwlPKSc4NjHg0FmNQeMfNBplPfZ5gOcU7sxIKpyjkkz885KOg3NbL7VAaJJl
9LdnUNZ9K/0hGk9Y3Svqmnm1+MDx/8fZee3GkaRp+1YGfZ6z6c2P7TkoT0/5bp0kRLUmvfd59f8T
FaGRWJohdxdooEGRVekiI774Xgd16rqamuEPvW7a6t4zrLA4hiPnB4vK6pa0Omamry3OvltNG2vf
KB4e55axdSjMcCGNudKn9cZcU/y9q9SEGVSZHnVBxPQL3cQOqmXTOwHhMvo0w/+yuni6JgbGrejU
sL8zbsu1LKddDbnLPfTAesMmMNcJm/MkX/X2YHdBT77a4CPgSw52PmmoQJNKG+402MP5Qh1rLjjL
JkCAs7ZxynDKLIR6Om7PoLVa5YIeroSXwELCpnVEVQexTAQbJiiC0k2C55LLVpP5wd3pvAbWrvFt
3bkNqfBNCu04G73g2iDhpCfDYjQIENuNYFbTQ165RfulckpYLcEYO9MNRmlDdVjsxSyRUub6CXNe
YkNCtx0fMIb36quGjqd9F+Rdpd041TjUX30mZTKUddfF9ZeOQL98Llb4TsQbD+QgYLg9IA6kM6z7
3pOb44KhQVT8RAII8NX3PjYBdoBEDBEBbTgs3DGRrJqLLeE0eFb12Vkpr2iiDTN1uBLXyMahZ0SR
dgszxnQfIclwZzatHSyVBY89o0KAEsyeIcGi1z5h2VaXwpBMp4tayWlZg8TCq1rLhUIVyrLEN89T
EeHW/vjJp9PO5kCWSFUUik5aeu6wmlKCJfmbgRnQA54tCPF3IIGUUPJLUolfMvuJ2lx+i2GcHU/Q
XgFHKCwDBeLk84bxHoQL7rlCVqcWHNnylBBpaJnNeW62YJttoVCLF3+oaGVjAF+kGoISc12dD+HY
EJXwMNsr2Wv7rDcoN5PEE1uk1YDp961DTYanbX8uRP+1ZxPF0Ww0zG4dsdXV+772w/Ip6TM3/Asf
4Wm4mvVRL970eW9X/5TwprzaRfWdOuH9MWkBO+BkmRI6zE6u44cZeF3+EXVTtuwruouDf0AvGs2Y
5MehWKhxABf7qORclURcpClsuOM1KW+dIa394zL3UDNDYnBK+6ExhihfjhjW9KhmBoftBD55lTF1
lBRDmT24VhmufwwUHvh1EXSYj9ssy+gX7K0+wxHri5ljkq0dqy5Pomp863V8vdecoPoYwXgT071y
R23Lgh9XgU64QxKhut429VgSXVjoTr0f2qZtNpCmTI2ACPT09/UcNJCflikieGBy/OyQUBYdnH6K
82PQL9CTIHl7wQGrF/NdpmuNft8BFO5QjuGw3OX5n1mfOB97v85OlekPX1l8+nrnrfqyJ6GReFGY
hxw09+L+hiYizNiWPJlvY0IP7sS+rnqLf7V7X0CTvvbTkYSMKeBF7OkvE/+F/Ua561BWt8d4zOev
rQ2lbOOv5oThaTfUT01Um+3tAgdo59FMedc6fntDuIF9i2DFKjFVR111MJ2iuXedOX1aUF4/MLvl
POXUjomPKKwPcd1qJy9knndwLR1PZm5MLboFy9I/o/liVsvrqv9EGRJddzz8vN2E1WB5JMpADzTp
fv9FD3q+tqIohvXRBnq5AYLg5mV1Zz4BQWTOnck2r4TLPKXGNgbQbjZtm9AhN9zRPUYeld4mAdZy
rzDYJqGQBnKUQgYzu6e1LGAgkV5qYW0PfgePIo+n7WLiLW+menMHxRq0uPRyM9uRYbmA2zUVLrCJ
tUsNa7olOs74w9cr7/MwkXmfxMTHw3y0HqbZYJQFbngIamKxmia3r82py/xtT99+3uAj3l4bhln9
ydrGyjCuHflIhl0e4oj3jq3eh6Fw4z/wR26xU5nSx1IPikNv9sHRcYgvs6xZ/2wScfeRXEp36wRZ
cpjw738bp3B3vMnMQWIHc95qpdvcl7bFlJpoBIrCsCuao1V4yV9kMBjvOr+L53026u1XuK+YocFs
pAFoY29bb+osYmYJa2PeNiRJklTQLCDVWlbf+/3cdnt9MItiNwalBdEUS9ij53rTlzRgL0Z6BxHz
ph2OEENm+yYNHe3OYY2/WaMB3mC8OO+MsskPQxrifFTMwZVTFhGcyH6awiu4m0O0Z16q3vnDEt1W
DXKNfU0F94bU3ukvs+4jAOjRB5G3yEFtd1yI9c4Ssv1HfUa+BBKd4itOzG54x2HzTReF6wHFUPE1
16zFeZ/6I5Y1fOLgC3zgnwlr5he85srwpGujO3wIFshMzp0/zZ4X79l+r4H73vF5QnOG/9UIif6I
3TWEXpweAFCxsNWG2BzoYlShQRLuQisYRXlfzA9rFmX9nTlBw7+CnkNiGH20zHgS4R8zyR7B5Dsf
oxFGx7DxDN425haTljGVHf4vxYOum0XGws8Lqc/kcC6aG6ykfcRIbdOHJFszmES9ALrW5Bq6Mut7
3i7TrijDwbsjMlkHia5Q3t1OBDcRMDViknI0l2R9rPp28nC1d7rHJA3sKt9iEkb4EARFKGmbVAdg
Py1o1Uh6y8GKdmgi+uXIvNvggz+3ufWYDrmzvip7fs4TFqZLtgP7D60JNBMIJ89VAGa9JHChq/lx
0fRgrr8BrHVN/hGroiLDLPNfdpr/zkLOeu5aiWWpa+InSxglag4kAJcyU2z3Tb9C4PYYV2A/zSbD
h4RpIXbqmpmSoNNxrk6F2ZvI4TKHSK2rKKoJiQF0HsT/6jys+EMF9Fl6O0P5PztojYZFitI2PP/g
hFgrOlvgOlwk0VyQ9f3ZNQeLf0vR/LAvwhxEoDZDT3RFfGMjDYVK3k+87+ZuALDgLxGqrZyGT3dD
e2cwrEXPKR2G8SOzULrO+zGFsQi7UbNbK8Rr/XyiGh1aLsybTfHhMNK9/D7OEdKbV8XUOnx9va66
uDy2FbMO783qAo4pbbhKbIZI/nbaKAjIlZE3YmIVn5dPvLu+RziB0Q+69YCP2pgs10Rjuu5wYHQ7
dnPjkrfQrW8izEe4gNIGsrD3bpvF3LOkK8RGOw5YusuN0Yxw1k4Euojd1oia1i1OztzVdrx3AGtw
TrHBpvIEHhzNUXMXm2EzZLdRMzU8sBWZbaJfxYjy1vAxJ2zMIJJktHPyfUCeRN8xzicsOt6E1Cfu
5zD3xakkVungppRhWoDaQj0DXqpOfGVtU9G8VS2lQM9cLEpwz+3iek/PerWse8j1BBtsA/ahWJBa
mbFSGmptJM5vxTMDV0wjgPIXXolNMI9cm8UlY6IxsS3qdCxHrF3cZaJB66MG5MorAri+DyEN3SIP
xiyNYND2YU9xXuwqrKramEA9u+Em2kZNYMqpG3Kr0E4Z6Wz8o7ITYk9nkGWV4ITszSds9fBX2kWD
5nXRnT6a+NdtsAmH9HrMlmQcvPtab+Y5fg9gWoCfmOQPcfQa0xTuRu0NAIlXeHoxMq+SGkgOnr7P
nkPfjNYS2Ns+qXvjtpMGafjvIWC8m/u0cU4akRdkp5h25yYPKWw9znFInJqPvvI+nwVhPwl5kMkj
IOKttmy0Bi5mOc8nD46OaeScV48jujy7BSE3LaIy2gLePTEbZTUj5LR6l1b3Vnr20UsQPVxf2ngu
8WA4Bc4hJKigODTdGr7+Rw0TQ5/cgZChQ1fBcrUAbbb0L8kAcNxjAye8CLcwSsqu2qE31krSa+yY
wuhqrjuduztiDwVihaOjOJ6ySYUdA3Q4Ex6ChRDyKBofqzR2dfgK/i5GE0A0lAG0bzT72Ia/S/CQ
OWKYR/RehqcWLVkKTgjYtYWUxg8XsY8qtFGYq+R9J1xmlM8biWY5nmwbmG4BYzkF38a5HS+zqSYy
wTCsIvj+wcXMGw2edc+ILShkRm9pdghrbP5HJdn7BbsIbyo/KYQjsmr84w+z5RREUFQaox6/RSm4
jE3Y/lAjzoZByp8RuYvwYKR9FLYPa53haQpVOavxMSzToKEFCu/lbK9UdXFSFTfUqXNF+q27CCmn
UnR2axRqSb/VikE0Q5g7iyp6cF3UVYzOOhh7rHyUmlN5B6ZOZ6/NI0iUYzQnhDPCy8hsFtGLRHJs
teHOGfGXgDOBtQwfVxaIoXmWkjYlRCHjXvk8KVWXSUg3F9MBI3s16AuW4CZ1UeOmf3aG2Hfuzc5h
y3VVZsgJYdhGZ3uZgCG3EONCvy4crl9+E54raHFs0C0coTkO5naeYVpC8PaT7VkrdJqEo6z3BLWK
Nn59VvVLVqACBZRrhaJivHz455pVDm/S4GG40nQJHDp4F6/hCOpbFbY/3yt0W9GglHRVYu9RUoge
Haog8VKphuD/ROpviqP9PCnwQmIC5xiWbSGKty51hRijEHcbOymPzR4WGEA9g5RKMWE20LUtAcBW
Ou3Huqp4V0iEoAkZJ0C9+GVJDoMarRgyhV76GFNOFO4m5nO8rgGYCe+dbAig4ROasQHgJvkyVH5U
jG8zwrsYHcqIK2EBdkmTYuKmpn75rmNHcnGlLEY4lDCfY26GecylXtYGMkb+2kcPZVThMLanHPHL
6kApwrDfK/4gLQix0sCUcREVyik8qOKajKGlYwUrrky/IZUUwsEwDLc9FXx5IJCTsPYNr8uMwbU1
xuVGwoyqSy8xmSGHx+DsFFtKMk49G3NQvDKDQhxVcRmMMBX9X7aBQB/k/yDkJeVK4n3+0IovcYca
n4BN1sUG8ILZ0ykp7CITnX0WDzoFpYQOSZPUsJPDcNjgHYYcJBDOZkoF5KhNumBtKMIllB26QqnO
FP/A9Gg63abEqmC5NaGo0Gsmb4hQw2M+5mf72zmyFqjZbCSSYQMii8r5oNheEhTWpxi/hTcWtKTs
HbpOyFFSiTsXdPxBLoR5pRjamdWuhwGmbFWQCHu2Lc/6M+1vGbRuoujiMdQ3Ujqs2lHIDgUg4Bet
m1TX48R6V+3APOgxVVrmE01IvAaWEsNNtBaCVtGlgeCTSJ68rddnFlUOoxZ6hAT5FeOwbcBkslNn
EOftfeeD9rMpIF4Js6eVnQenkjj0YLlOJfqsTthrDEFC6VtfWHR3iy+mcbZnArEi0jb07E1R5nkr
4KFqIb/UYXeskWKXspsfHhydVL/x6NNSyM2D2cQ2aNqU2QJIQaUQcV6LvHlDSXPDe5Ml2RwNWzgZ
S6IdzIRmCWZHlSdIsj0cZ95AssOmIHqTjBMhzlcmHIT4Ksa1nMKuplnNARS5RtfslE+z4jfUgwsJ
0BBaSdUSW5xEjzQwMYUWqSrGt8YSyG7xwpITMyoWVfOkbqap4YvT7v3BqNf+wJTuM8G3qyZKQPVx
Ux86cE2LX9rJFoVAVD2EXovtXyDpiZbnCoBFAVb9LGx+tnMPl+rtkhQzXV1JRVDwE4skQ0z9oJAf
HAfEU+/tGTqToqUrL6vMILlcPxHhsvYzfFujhrIPBdHX39X4mWTU0I7Z4hYeuqZwN6w0dtvWjRMZ
IHvkIsYCjVUvIyGkHpF+dRMZWr1TnNxIPjCAWDHIJK4S1FhzgcgNOT2CZdPJsTbAkr2alrQrfFQJ
AuBZ2KdH52pEVQm5RN5lL3HMdSakA147CYmsHSLb8B1iSGPSrxuzpP+/B5maJroN6GAYOs5EtBkh
x8OMM/I9UV0COESPn/V0XN1hKJ/y8zQy8VoyH7D21zPisGT1wKvhIEdr6COFo2oh0T2OcPnfJHoR
Z9e1qdlNvcsrPRqD+55NKGOyZ7/ONJT6bgPfaZIeHZrI/+H1dhiLOCNI1Fi2bPV+RcAXb5Vd1jjq
Z6oTFhyUEooVwMIlUDKDCQWnrzIgsBqUYRoEuqd4b1k7CKaplhGzAD7ONXIS6u6tvdZxyVHd6MPV
Wnf+Iy6NDnnoSo0gWdbTuc4swlp8EoLMYFBggsGY+r4ycghEeHeHI9zAQiNUE1Wnbfpp/Q4l68oH
MuoMgOhsGCJvuAbIF8QNYdDCeYcALbyRWdgK+ofyh1JQt1XmxkJn0J2DLzb69Iy0ygxS6KZ3lyYi
BL3r0AC/MeZ4dMd0q16zSZsIuYNxN7UrqjZCU1rSxx5pSsW4AsCCOb/Low8ps7hLqkyMYMvtBGs1
kVIBrLV1DLFbk62b/t2W2Vvx1zMzetKxYLbWYyCoUVWqsxIdvATHgSjYSBJV4wxwLBE8Cl5Phh6D
qSDiaplCJP7QJsgVshuXOhyuTBjARPXeNEYN6xmyeyB+p8pxW1JtNLrfY7GtRjPN/Y+L5/no1ySl
Qp2PosNIwsgcanZtvVXPa5AccgN1Kfti2gCamLBjTOFEpAJpy3Z/AG/DmuNOGcmCXDZimpTusmMd
iwE6lUB91tsqQF3pAK5jbP0tElTQpzAR/mGw5yBZz2f3kFgyv2F5ijmmkyxMpufzTWbqB2b2U5rn
021RAFSlp3pmn6vvR89FRbF1OlhA09GVeoVaMuIjkcbxlNMPQEAQrJUvdGZn8Ze6QMUStCTVi069
gLslmUdNMZJwpSgfarkMJdXNIaaOu69m7GKYBEFGP9sVIvERBUgjhQ/wHXWB/buYT5ePoySAjxJN
BTATG5ZcAhJKPjPIBVJRDRA+i/pFEZWSFuU97km4I/BKqI5Bk9WiseOUo+AMRE5/5tm4sMl4zdNC
gMRKkAa+JCDdTM6A69m+pT2zfRVXZ7URNTPqPG/Bvb0ZgH78g6n5Arl3pApIVfPECQmaP51X6MPm
dDaGLCSLTClLcgwbWPY9NxckZyWSkQzsZA670LnqmDX1mcBOnBvGW3XdahCpm/GdxAIHWDwcSUNW
ALW6fDUJBx6vobXpKcTcdBdNWClRxhgYmnvb2MRk9socYT+Gh0kWf+VAkGRwtzhmWlQ3c19rXn7r
tIiwAFedJpy+YYjDZLnLQ/gwhHrBH3E/2/wjtazsoTVjaFndPmtBe7xN2TuiuxVR+fMpes2ileb7
huhfMC58PhYO4tGYkU9jqLN8ALbNWrRwETaj700chFHd0qywq7DsgzvUvqnoX8Gl4xtbJxf/C+wE
g1tsaOxw/mKNgACfJ2ynuTBFnqO3yyliFsbp9tbABhveMJWmuXFTM6s/ILwQfTqr9UWfrltnMXJl
24gCouMH1SiKZBuwbmvxUg4JCJMGeSUUPIaX9xOXuwnYHtihYPnDpond3Hm38dMmMs6Jc6Ndbd1P
CctMxQvhzSkI1BkbteW46wiQqhKceMfUSm/kuHv5LH7ZS2K6GOBZ59L/4qlcerN4eqy5ttaZd/5Z
v6RenSxmNEAbPe9r03kUFYgiERZSIxHLyujlk7kwijENLPNw/oHvYpDVgSfM8311GlZ90znheBc7
s5BrzSNVFjPMmSSqFBtwAtD8H18+8C/PwgFFNyyqfNriBj2u5wc2e58kk8Ae7hy54HqIpnHqVoZq
g93gLqhqgTEZAnRlkazbXz6Ny+unsSBmd8/gJrCRvvQOBO8auwj5/B0hFbJrGQv2PS1swW1j2y9k
Gmov//KRDTKsnu3iaSrgsWjaGKOBCniXe1sEVRHWz6F2G0tNSO6F7Hv2ftrULSLSs35KkZNmqdYZ
/EbMx4ojY8P2DN8bNbSG1yyhLoeoaXjcC4dGRWBgYXTZ7nAhmGCoFuq33xV6kuvdn7WCcohKqcN3
9p5UyzhSBfPKfbrsdpgYt2EdaaL6Qf3DOT0fKa2LvN6xQXHBjewVC2dJ2ILPNupvl6hv7AFhbu/p
X/LMFe1ow2pL40szYJAfbYOGvATa0BEJn+nJGXOYJK/4ZV4YwZCmYVuO5VnQlzwDU/4Le7nGbRbD
Qap/sgysd58UA7CHwvCaYfFFRJBD9wu6BXmhlgvXGTTi4l6Qb8z2oFnt26nw/TX+ZDltX2dX+IvY
uAKxcjB1eiSMFX+YPAu6P/OYBpRTfTTDYLifPXwHpn1JG8cbvjsuTTmyL1LLhEvYZ6pCxP5KDcSV
h1p/ePl5Xr74+HvYjm+6Jj4spBZemosyP4+44AfenaJ1qu14jesJE74UW/hnbSDJT/A5jbVweKgv
n4Tz3I6VG2mSzgpLh4kPN9df7FhZQ0fR+17uUmRzLGpj01V+exeMQR5+jOZZw7Wn1xaIXG9WVhJG
UCYTwxLpopThXmbf956z1NkRSbYOdyTso+xLrBlEhFgbtzNGbCL9gdo2OdoLADabkkhYaE2GGdGL
oxEM7gUlVix7quxtCvp4hN3onnByV73lKppH2Gqs/DDrnwLXCei5tpLar/p6DImKrxwm4o9gIfqI
pDKKAtyFKihUjQkdINOF4QNvj+9Tvqmp1UUsqb2L/MBJ8GyyRq8d93Tkrc4vofqlMU3oMVug5h/1
sdEIjK+gOg3FMZPSrMjvBAcoN2OS1/eeQxFY73R0AH1/3TYxTrt72gex/vHlp2f8MobI32CG0h3Y
aqj5Llctz2c9gJef3Kmeei0vn5qJneQ1DUmURYQrTXkA5imZ2Y70N1fNy0bmPMFMF61M0smFHf4K
HMxPkpykLrsAxKuIxsVlaII46rvha5DtJWLrAtdiEScQHgOD08v3wSLHjXa53t6yi6qd8ivau9gq
D5KFrIKNlDcazCfE/nBlhFZOLhDxCDtGf+3tuFiZPBwqXXJG3MA1PFrNFxPaCE289QD1br1VA1Sn
ixoWVrTT5rPe8/9Uh3g6DGfHArf2RH7Y2dDup9IMdAYCVOoUtwq6VGVjI4tCgu0SKlRmWqzdXmky
XyILTAGI/AOfuZkm/y9FYTY2wrBxqm+TOPWYaAp2fO7n78fPPQyiH72gExhfaOB391p+xy/Ht2hY
wcUT7XybheRiSi/zJe4X34hvlFf/xIQgNnLPYkQKwxE6iUaKol9+m345AR4zpGAXj102GkzPz9dX
l56lS8Zed42D7nn2sM87O7XMRrBhxbzs0C5Ijg7cXu/Ty8cXF/gzmkFmLV7wcCSYlINfF4Rsnmyy
kaLlJmVyWd/7/oBrWNy5IZ0FTrrVuoNrkl71yiA3L+svak7m0QAHUmpQxtzFdWeONVprUbU3RF3E
zXDv2XW1fAyKNl2vFGxfZkZlfeqNVuDn4EJij6WW9yQ0U9F0bdKB3VLnYdC7bsluoM90aM1CtFgU
LwAkRczwoKAFYwgFkhAbjRZLCxwyyMDVB/Bbwb14+bZe1nDYYjOwbRYDegRirXv+WEP4TjPuEelN
H4xYjWwgdSeZtyGnrs0aLCmy0UHPJcNInIXe/NNAqsuItQMUucF95SE7lw+Ze81jJjLZZLr7ZdMz
5RC0YZ6lN5KOmpxFbbKGlL2nly/+18MxcwEZQb7zdJbni2ebJvitBOPqXEfC1/PpuxY5HymVe0lo
f+WAv5RmLLpso5jEyJLUCY+9OGTXhbNw0WiulZhJeg3MEfJUDDomAfCIYLcxv4kXKJEGjHoX86V7
c4DwmR9I7Qr19gZHjYz+nWqRqYQPJ9KFnEaqR+ezeFmKj7A9gLxLlCFRI4/OOvQ5el2+FfTEEY4W
RLWEi8BNainRZZX3GMLKdSIOAQxIBTkTXKWUTEnNnGEUigEvKQRk38dRS2PGHyTht5xE2ynFKZh+
YBXi6/UmkVszhFb4BXVjIXJFihHB00fPSERZ971aacdk1eGgNuBKW3I94B8lEu0ZS02o+1avFNsw
Ei2EVqclrIWDKDFNFZUOvbCxHsQl8f5wZHkfutQVTWrYmaJ9o/wz4DoLwZWiHMu9Sy42m08Lxm3d
wW81O+o3E3HYi3vsCpI4gqu0WUlAkx0BXZ9wc0EYOyH6PDgRmW+P8mapbZGajlOcw9kzqm6N6lBX
GKmtHxVaTTPtLPc/NxpkQ5KOjmhOnr2n9dLRl/QYElezGFtplav2nL4ZiJvpNaMQ3CgADl8IETqZ
nDub8g7ID6mS2i7txH6Towod8TmhrWZT1dA7q/9JdemnG1w/0vmLJErDJsiTfhNxuwkUKXABTWnI
JefhWhpCfqVJVSpMhLY81LxWgXtdmPUU3ODU2A3vU0ILyaahqe2swU6WJYGwbi4PODN2BSAceXWR
hT+JbdOdwj+x+ALFKvG2PV1+t9mPei1UX8rMRvqooCrTIkz0MWQeN66B3ai1r/KMKI4N/0TbrM9S
3TkqJXpJ8yKAGmkQ0fHHKlvpSL976yHK3Clfdqrzq6gCSKhFt1P1PsMBO+InXAAQ2W9I5sjs+1bH
sQft/jpk6wcpObIaZEjfCkR95DfG6Ro7H6UUG0B3GL7SNjHsjyCx4/BAXmtRmwcMr7Tlo2evqEYf
MDcS8mQH4TXQW+ZMa4eNcboaXb7rJPio2tLE3Qm9NK64Qq6vbCY8mqQMVnblrsHOrU4rIAQPsGs9
KASa2VAQ+dciQOHwxvOzXgPwkG1dJYps5SygCrhgce3kE+x0I30jh/Xgzryy2fnFHfGwarDDHX2z
q/ao38UwlAh5qNFkP9WaianCdpQcItkUyEgpYmBK5WBqmqmj48FM0OK6q7EkoDGtvJiUOZabYhrY
7tHhOgN9wxwhBTzTNhzvvcyKJihlyse5nGMWW3Wlcoj5i4ugQCmLpARPGUjJVz3zA1/7hE/laO0D
OXUpwElpr+SL059tS/RzR13dpu9K5BQzXXTJUjIsW/X0F4VbkpQ8Sl8VJaSycQ1n7iFfNdI/zj3V
BcJHmI28QKg6mv5dXZiwbyvLGQv6xrKzLmER15/FaERajjDyqIx21pl8BSBx7kwQ7SR0o8Satmyv
K/OsgK4506EgJDZPKnlWCd1aGFVM8JjOopWQrjV6bIjOfmPETnznJJW7ormTE2VShj6TaDFXDuMu
q2I9g18baGRBbgLNRoHdSNuHSX7f2eSktZbF/0BoNU93E6KiR7ZMhpcB31ttMeWj+T62z7Nex11g
klfKPzlTmufeieG3gvjEIitWAeUpJzHj77rHs1ZWqVcjHHDXj+Pgir9Wq4QCeKUXiZoeZDtTOQQo
eZsSKLZwZxiXJU59eR5hG5ck68eg0XDMhl7HBnjYllorfF8MKdyXIhiM8WyqdKL3xPYrlvvg75lL
Z7HMvwYbWsV4Ny1Q47EgR7jP31ty06+woJKWP+cvddTqAelSOmtiR70mb1PUXxBU1DJnez01zeSv
AodRfZOsOntMd9KeaZHiI1R6oA53FmUGCInSz/ZyXqlRTbFoDQL21PawHx29AlrvBcBGnQ6K9Ect
9csoGhdRJsifDGnvMcujy9oNEovYOCgCVEZSIeMoY0IVi/FQMvjIohIsFk+mcrDjLIy7VPMX/bZB
cgW+U6PL+dySqhJ/ikA0sfymxaB9y1P0YDL6K5ciVYWE1RDeWBBV81yaAUg3nTLFrZTAbnNkxFoy
diUAFtKIfyGAh5ZgGAVlZh00F7ZhhUTgrAfu7LOxkF1PAiqjO23n/pYIjjAqdy6txqHbD7pOOuy+
l4b1ctgG1jkYT1UCarknwZcZ4CppzAHOIcHlaxlsowYRQLxFGm1p6yFHEsBAkDpKNSGrwlENdKk4
MrJF1BYKFMTgKCUJQe4QlbORom8EGil7eJxJRzZV4w6yqFLEItO0BMcFVxMhICZrSMw60h/LKU2H
QotQeTHPQvUfGDBr58bzux7Qs8c1U4Z1tJIOG5rs5qpNamBJR17jWfGmCA/Kw9tW30h9yDfijCa6
sIVUWCtCkrS8QjMopF46SwFn1QGM8i7I9Ugq0LSzC1ksZydZPLWyPFTeRQpujCS4K90ZJdyohqeU
lkrLBFcWpLLJ08nKFoazS5z7GCPAhdcJDYY7ySRPz+gqxdaGFz3RfBFTK0ezci1I5TuXCiq1sAgb
LVikbQdhybvy+7KpEmRRoWs/FfJhV2cHoz4lpo9ovRhi2xvL1QW+bI1R1I3vw2gsnYosAiGVy31P
cJDYAgiUW9JItPSsVXYkDkqHpshhr+GwYeL0ZlNNbxXwu3QORrCHJCT3Bc2l9AcESRdFdSqZWgbl
Bc+/6XCoqB71KbEMqE7SWc+VLl7yJql3DIL+2g4730/W3L1SzQotmvrM2EYo32J306TjudnMKpkh
xBuZjJAh6aCHQMOSSWfljiCwcRzMGzbeEuX4+amT/q7znzUxFg2WZEaOuskqeogVumrsreA4xfN9
J3kruNZj+7NnEzJX9c5G4Nylf768vbvsUQS+6ZHIAD7m+ASsXjbpVsedqyQq8+sir6GBK4NW5Uqz
SMxMec38rw5sQXpEPAJGB8YBTHbZisszq2/8ao2v0zxu/KeFnYKHnKAmEpRoxEabi3Jf4rLANP/y
gc9tn5/aMrTH2dD6Nggd+AohEhdRJZrmWy3fHp/Kaal9+4qmZO9G1wGhp5DFwdUHzz8iRG4NyBvr
EHd5ubWTxSJe1WVNbc3b7Oy21+uFj3wR04Jhqh9fPslLJiz0VxypDLYPeJ/ov2bwLlAsPK8eraNi
qEkO3Kzyy9tUtEt1f65z7YCgqo69FNc63/Pfzf1Y1/WxymcYdBsTywPtXVslWhVtYWrBat4UDAOr
2NsyOL6JizxHHpXkWgkf1mmxNd7EVKpWvC8wrKZpL98W59xRP1/mf32d/1/0rVK6nu4f/83PX6sa
v5co7i9+/Mf7quC//xaf+dffPP/EP+6Sr23V4Tj64l8dv1X3X4pv3eUfPftmjq7Obvel//Lsh30p
gu3fDN/a5e03dBj9+Sy4DvGX/9Nf/u3b+VveL/W333/7ShZzL74tSqryN/Wrq79+/82jp/Uv+ZP4
evU7cf6//3YAz8u/lH/hevct/+Vz3750/e+/aY73d1A5kF1a2jZQpkhxwApc/Mo1/m7ZdJuJ4bFB
04AZf/tbWbV9LD5m/F03eN144QIsV3WL5mFXEUcifmf+nX4aUKTo1/okeJu/fb8Fzx7lj0f7t3Io
Hquk7Lvff7uIatFA4Gk/coiL/lyLDQodTkzts9l5mOOVHJueeTJxEuswQ8/4jMeO9sGz8vmPBOtG
NPLrdChqw8Uddl62GtEkR32tE3bPofExawkT/uluqjN9dmbPO4g/zkw0jH/qxcdaqiPSsDO8wGJh
urzUt9ncNtuUHdWdWWbhVm8DZ99Enr4xxiV/11vrh1GLjQP8lybHddUZt/aaRzv0TeYhxCZmZ1Wd
cfQq/PiFKf3bV870OYby40wveud6NSCuD6irh9Dwt1Y7tCjtydyscAH7SlpDfOPaM7vXNUbaCFcw
oT3RVbf/x6OLJuRP9wlblBCrgTY76Y3pHCC5TjstiZy93zi0neK+OHVVnW/jacL83ZjGG7chDuDl
gz9Hwn5c+QVEU5VWstL2zE50zlNkw+6YvEGt2l1pTocub8IzPrEwkN30BJ9vXj7m8+bqj2MKTPWn
6x2DSjfJ34AVlw0F1LzBBa4t87sq1P96+QgXAN+PQ1w0UX0bkhB2S2yU2P3erHUT7+esrN4T9DSd
0jWM9yke4NsgQpDq1UV5wj++P+Bldp/l0y5wtBniUjnfBVn3VALsELZkDltaM+ErD/0CPfhxhgJV
+OkmaBpZLp07pSeTUnyLNwsibL/q2AlaAdkQenk9kQd+DVuy2HqhG793TTvdR0YT4EmlR7y8ZCks
FLBHaIlglYDB9/U6zDdWU4vgoGDYZo2HK/289Pcv39X/9NwuVvKiw3iV/O/ytIZzsYVVT/gMzJMj
rfF3Lx/B+vdTBmZ6z+/KEMN9JnW8OsHJyK9pMjeYQ/raycnr+WYsCDIz26Q6YldY7dZyaa+wGiiu
x8IgDmMejDd+myx7XN6chyprCow+xuwT4XXYXNTxcPIIqtiOJrkA4Rqh+nZybT/P1Xh0YiPeGh06
7Az3EWFNvS/C0DyMuLTd2HjWolWb013tcMktDpw3dmTTVMooE4eIZQJ46c6McG6gC2U9vHwv/v3d
doOLeT1dCFoHWq1O2DXgYANJEwPBtd0gYPAOLx/iIk7u+yB0g4sZumk9tugLUGROotohwYdqRyFS
bPtyuK+j4tMUtn/afVzuJstrNn5hLa886Ivq8MeRL2ZcuL2Dh8dCdaLHOcwbRDS2uwXAsz/qUTx+
IzKdjAsMMz1353tLZm8HwpaP+MaQ09bQnNVPa2/gFPDKjRDzwo9i9cfpXEzB9ezX1YrE9FSSfXLL
7n7MMbxMitOy4HBelfZ16Uf5vgF5hhxZTXtM8Ug/6Zr5NNpF/9ppPIcUf5zGxWzMro3XXTeqU4Tj
2gnLIRKLxgVn1Cj80FgTZhtYNOwXvdc2MR34/doG/hECz/DKavB8m/Lj+Bczs0O+sjamWn7yp9Ej
VFDzsUzNm5sSv7odXJxo//L9/k9j+2J6DhefN2v0czJX5+LYLS7uk2FAKJjRvH/5CGIE/7sHejG9
tnkQYOAU0CHvhxTAzAB/ybSAJ2gMVw2mefvUXIxXwMn/9B55FzPjgJ3OWjQYjeBqZh2WzM3e5Jmn
sfAw62SG2+2A7uMrWOv/HAbUt2Qvla+8SWeuyr+5UvdiyoT67C/01bRjksTldVdrFjsPf/0Tly3r
rjaMcu9YdbButdhpjyHe5jO3GbnUxgL3fdIxLGg2PTc+2llTEtyXgisMeXcZToA3xUGzy+hksc+u
t5jQ10+Z7hd/YE1fH5FpIofRTGLj6XA2M+nq9kLGlgWj5qHp3aA/vvwsITT8h6d5cX+LOR2wfvLL
k+/qy18eLoI0Vbnya9dZteDQOdx3BHHQdgiEyPP/T92ZLMmNJNn2V/oDGikwzNgC8CnmIINkBDcQ
joBhngzT17/jzOysSO/08Fcp0ova1IIsJhyAQc1U9eq510Wie0D2VTyroLH8YgCX6ID1cJrOOWg9
s240c/ajHGIHDxmPQWNw3jnzLov+zTaG+EsL3Au8VWpmL4zCqpdUH5OIqlO9tdFLIbPqoB4Hts1e
FUwDkyIgylM/3zmxdB90SsdZWDMl1qKdckcY8rNx2wNsvjPhuqnNWihMuZbe43gnhbbinhXD/9Or
vJkjhxPwzqmMVUTSNNWDZjRtF0xu5d4ntsfoEADO7Fr6qhDh7JQV3sy9gR2g1eU/6VSU82bw3bq8
Wdo5ebE5ttFey2bvDiqJ2FB/sGig2WXiB8z0Gki9silzQp/hYWeDLWiyNec6GXZGWjtPpspqyZ3V
608tzrRvE5PhG6R8nr1vl8p8bPEqpCdMUf+mo3P6BMHSFhuBJWnDRZcqjhIoQxa2dap7tv140jBi
5PaCvvUZESupDNg3y5qEpjbwh0ad7pVZXAHK1HBOnKUoA+Y2XYgphsq+ZLo5P5k4cN7nePAe2qoY
dnaCf1cwoDVnqnw0Gw9HgQb/JERJk9z3zMRpoOH9buJBj/ZuzSvxjGMyVqlw8bw8nIQDEYmxT+2K
0eX+B5je4ifmLf5117qNgnXQVxvOYPWGbv3YY2LVDW3YVhhzH0kXZR5SLPKeSm/lLYt8Kt5VIAIx
EmrAZwQOsz3PR6+gnHKeBVu3Nf0cu5VRlM9TSZ8E5q60BMXWHOJuaiRauffpUD1nizPuTS/vPmRV
ln1hSMr5Bgkz6wOVYOn0oR1055uPxYK2ZdofuA8U/Dl5dMA2tKFAkp7CuPY4zxu5Ub+zyrL8CO6y
SphtNXJ9n7eqZR5bDPo2LvDAOrSo7w45/Fy1PY4VbcqydxDuUau66e3FNwOTFl0HV02OceR4E09m
TnX1aFGdnCHe0+UMYcca75WlGUkkB8PCSHjB/mRqbCcq/VQEDlyAa7urFeigNd4IEU9D4HWliLyM
5BQCR7a++IvdtmHqr04VGvE8vIf/X1U05BcNMTWmWOHkWenOmifVUnH3h8dEsK5DRcvpxS6G5Ked
Vs0QWJQ27TBBDQMzJ6dY6aq13R8d5bdz3zbZ/TQI5/2Qzuq507UGXzanZh2ydJLInk0OQ45uZo/4
kEq6wWC5v9Z8a9BCis59HzMZ8xNto/PNS0YxROky2j/axXQwg21VZ+BZocYPOEUbWcBoiv91wKYq
ZerHrH7g9ZB9kLC1AC3pC55ehTXPYAxMa8GXT6jqC0RMdaeEaXxaZqWYZunUk9PJpg96OOWHwavj
ZsPocSxwezPuPDBAydwgM22Ukj/nBP5WVnr4HKR2cwUKbH4aRJlAr8nK9ovLcqLrXOpduzfqEnPe
KTULxvg882Xs1QzWJ6nh5ejpoQUJJsIhE22z9yBHBAzlZ/N+sArXoBsj1q85VpTDfumzZWVIJNNu
4n6dGMBak/JdTFWaqDk0L8h5lvJKb2L9VipzPbQqHdzAbNz6o9VnvHjlLx72XGs+MJrSbi1PA4oF
Bw9n+JbPlxfZ7u12wo9rsmupQp+5cuwV3DVaSkktrRoWuR8Xa6BojtvhjyOkIN6UxaR/K5OipZ1o
STs/VP6svrZkBNXWawiekDtEgjIMw43bxae1jJylc5g2GvC962D+s1kmHroOeBkvuj+UX8ZiItoW
PeU8XPNa2QQODFcV9eMYx8RwYmYoW9DsgY4M4cafLb7Dt7fAMwcm9yQZaCdToVzoOJ8OS7+1KzM5
FLGzYOtnxtHblzieMf/mHOGe5AIzU/tlW9b1nsHvbjcNiwkbcFn2b//XjXN3cHLgl6tR+6trVPu5
rAvcWnN9x3HCogSaIDzK6/59YRfTlkIwmiPQbNDnTedKdRwN/Vqm21zYceQBF0LrRm84ZRfcWmsm
PzajK3YaY/AwTnu5z2xqs7xCdtkpX69ay+vv9C6z/uER3T3e36u8/egZEMthLfaZmrIbfWVW3s40
GWWGNW7luohNn9THrw3wTcsxdIdIab4RzXhpWuBMiuye5Agux7gy91q5x/dZv8/A29/OU5M9a622
Mhhb9pFMzGSvqSrdZWuyXMgVTzzo/8wN3JPcAHZXgYGjJfdoXtrvmTkNTElWXSBSF9Grok+OcCpR
McNhbTl9GGyr/zKQrlCPVMuo7xBgYW67YiPgB+46Y0AgJkm/zholfwCV8SOZf9cEsAhAHsx9kTxp
dEhJ7LE29sEcj84LjiPjdYHVJ3swOjcCiIV35dsr9NxzPclJKgstDME13YPoNDj1pMdCES5RGzVP
PWIEdCfkqUaTWEGlx9X3tEdneuHbO/dxnGQrK329wTHJH4B+lC9OMi8b3FvnKEPUfaEfcya1807S
BMTrbtd6PUYtC5M/mVbuShinYaoBvjMX98JDPHMj3kmcStxVakkLoxFNmXWT9PMYdSXH78nhkPn2
ezqZe/pzIXongQqim6MV5lzsTQioW5wkrbCQkLODpRZu5LL9hLOdLQ9VBbOtgQB6QOKQ7dC9xT8u
/ITjmv+bWOmdBDO30RDDUqHiKxvqQ4M2Ei+3Kn0QQCof22QYAkVB90MlKkVpw7RvM5RJj2ubt+HS
E1OxJy0vJEfHu/67n3ISj6oukSzMId9rHJsD+Ot5CINzCpByaqGgpbRx/WX8ZzUp7yT2UA1z8TxN
6r3yzCmE4e+FNfKKDXSg+t3bz/bcCjoJM1D3a3fuzGORMTO2bZJXHHZySMSTuETFOrPTeSdfOj6L
65hT5KaqOBuBKQFTMdorLpCGzn1oJ9+yh9ZrLV2n2rct4HfX959qTKivcThdAliD04XP4Ey48k5S
4mqcvKolu9+nc7Nu9EGf7opEu02aZb0pNRiY08Ln7SibI84YGxe+b/PMcjt21l5vfxUu2iJFo74v
Y739mHuSG3K0jMxEw9T6WSJEgNepZwlJL2DKMegAAZqBC88XJVer5TdD0fVLEGMs/LNC9fSxtkiE
g94ZO22X4dPccqA7JtTaQixeq4KIb6Is2C1NOT0AuR+f3VnGOXrbSj8YBr2KCLhKGgfonodmB3GF
3MzVWp8Mwlu6R5E3DeAGC+sDECL9+ChjlX+sFvxmAgtxxXrhhZx5MqfERJ9J7s4v8mwf1xRBinxt
tk0/rDdm4fUg1fLsuU2L5MIiO8bTv/nqneOPeHUKccRkNrXXyH1urD9Mc3hcEYCSvmR3hTaKXe9N
xWcrcfMLr/1czHVOAp7uZGDDEfzvK5XeCE+pR70ugYmm4ONdQzZb1R9dlv38S7y62jMoPh3Y0zA/
/KOg4JwEuRzP3WbFFXdv9VSyMLkvI6FWeTDKQl5oyJyJO6fT1B0tF28ekSnQilOHWIKpHUpZX3Ot
9cIuf26FnIS2FfkCZhsaOGITg21kqeOGGJHfNJ1oDnOLhW0rLO3bP3tkJ0GuYuqTzN1L9uSOfQhX
yDkwveSHoCzdzduXOBPpnJNIByBlXldSoH1JwekBR3oYnBVqnAHjxV08QGd9+zonFK8/d3znJNb5
Qwv0qeN4JCD+X2fNYoa9U8eRwJFgi85fuwUYkV9BE7wXfPgPgMQQi4u6+agqQ3ypj+gx9JA/KlKM
oKoFppGD/pRMWbVHE67FzR5RTB+kSf5pldLZrkORHJPkKpxwBQ8WleRbrRt2aV1SkWpKezN6OgQF
sDP3jOx+yyjBkuHKgexD8/djnZiB7qZtoGoOQDOcj8eK17vBRZTtOJvy6xwAEho1w4lWJ/7sDrLd
uuSgFxbauc/VPonSAxhplAwGWQC8bNThVZ0Fy9A5yIprJ2oLugZpZ+j7DpYMI6uF9gJKVuG7B97+
7Xd2Zq3bJwfBenRKeLwi2fc48n023LV6vxptERpKF+EIF6YJutoaf7x9NeP4Cf1NPLRP4iFjDVo9
APbbF8xv3+JeU2/MuEJc3nfdAZ+idDc4vXE0CDYiyx1L/OqoCZbGaAUxfqYh3f0Pfqr5GE7nsCPs
Tt9aE97gfWmtn4FiescWIcJP2Oh43NVlwBRdfeEzOveoTmIrcxD4FEmV7N157jdA08CejdVyx7zy
p0Hm8nEtKHC8/aDOroxj+Hu1cSxLkmcltKq9UZKLW+bS73T837+64zKCA8NBfnTy/jot0vT9lJd1
uKZZH7VSXrrbM4cv+/jnr35Ahrs8hJmBux00J1pkp4Ul7L8Lm/C5Tox9EmPbvvNHA3n5PsGcA/96
Iff1OnUbd2UX9ufZvW602dgY+AAeOrt1UWnqzoUU6/gM/24RnoRcXayyGUG873RcQrBFmKsI6buM
pgoPjbff35mQa5+EXIpO6JUXLd3DeTOeTfTBt3off8NetBpDaieX6k0n02h/hlz7JOR6S4WcyHHT
fe4i/mj9eXk0p7W8nrphiIw6NnYe7gXbqUhEtGazfKzQKG+kIznyOU1GG4PaftDPGvTCxDWv4NYA
2Hed+J89a+skwsHMQ8LpsV0XXZU9xgblYLGCjpFI/j++/azPvM5TyotcvFrhVyv3Q5r7u0FTY5hC
u7i3lGVf2NnOHOOsk7DVT4U+u6bkEn3WX7mTQIej5f4Wwrm/sxppQJsTakPPqLlwxXM3dRJstNJs
18Yb5J7XN4TObORXLNk+tDCouXCSOiO+QXL610/chLMJYNqnQuVq6RMl2HI3+p3xADanCZdEM/Fw
r8f3XLc90GRP98acttjLeOu2cysVzZbIN7Y7W+Hqz0VkoWcPKSLgJ9rNl9KnMx/SqR72aKg20RyS
pE821dzJzsMlc5dt7dDlcfEo3L29iM5d5yQexUyaM2tN/O5g5x/9R5frFaDHNqWcFqblUlzY8s+9
15PY45fglZvWllRv1XooxjnDQ8rXNt1UlBdiz5nIbZ3Enppu4CBWxAkjJl6bdfCt26Gtls3bD+rc
DZwEHOGMc8Wqr/ZgPZ2AAWB7ExvsECAH/X92iV+io1dbD0Ol8KUK9EtZldBTwkr7rm/We8/xpwvb
65mbME9OPYm/KK9bCm4i9b37Jq+RmNXd+jCOWKa+/ZzOLKhfifmrm9BSuWLN4Zf7pI2Hj3GsNxss
LsXB0XsohQWDsG9f58yp5JSWw0/vZmZnsj06y/dO39wlAOwDGIRYHDdxoDuWd+GOzj2045+/uqMV
EMo6LaQRVkU/wKjkGmTQVKkipP6FS5wTEJgnpw6s2FD2N2O2zzJ0fJM2x1f6LLUwGytjN00w+dpj
y8agvLCRuRiCDlrIVQd1cAPP5uK5/NzLM/96q15qUxZg+GafYmw+BxMzd30I0UF8jtu6aQJjybrD
aDAhhcJAfSn7Wny2Vd/U4ags89uwaNOVn9sV1mrkHEjjCtIILxEUUN5+679W6t+cYcyTOFJrTJR7
Cs2uqTB9yFb9/WIpevfZvDW6vNsMM+VWpIeIeh0cHHsI9yF9ZLXF1ohBgsKGyum5y50seI1TYQEq
QDr2iUkXbzdgRhSMZTxv0F6ujJRPySZLMozA8vSamdKbdix7uAgrPUErCXS6hTfjkjifnNQbd0wm
51tw5te8wXY3DprPiEZi3M16H4nuUow4syMf9dqvF2PRtJnRCBYK/X/jkImZPMXP0N3qHcniavzU
Vqh9Sdf5FwK3pZ+Jq7+sOF6tf5Saae7NabafVl9H8Awe+1q2pQ5XjkPYGs26Sna2Vzh+2MRaeSsk
HmMU7qnvbUxbyoj0EUmKR8v4OMvtdwJTi4YddWJeLOhs07+i+TaG4PC2Y8eAUJhVPNsQF4Xpc1ks
eKqNtRbvhtzrD4yVGXT+qcF+T8cYZssRdvdgt9p4j6zJfF+YYn5QrWN/T5lqFBFeDUUfMrzl3E60
oWXgD71Kw8w04vvS1+w6GvEEeJfQWh2jpHFqtdWSb3RJqzosl9i4qwYh0X4AAcbabS2v4Kc3WeSv
A35RtolYCc8YFOqS9uG8ERL6brB4brFX60xXUHO1tYgwpsndTQxcwww8zSt/OBRyotm1NTeSs9m/
dKMuv2BpiJBSazuffoTOpDw/bY2/6ELNH2u9fDc42Ngxxthve+Fj7TZ2tLIXIwkszLYbZvgcjc5C
7xo32AnqelDoqTUGMf6jzYb7k99VUQgs5pLYhjeiYhUhkum2TlunXwy36+lrMj+rQluWRboxK0s8
20NrXBVphYEBo5/tTi8rShUCvkwW5NPUidBr4nZvake7tknVbuixdaUPJdFAhFjZZGZIrXz+UevN
ML5DOdm+y9xspFXuAaA6ilz8b23cFyZj9X6xh/9gwgYWTqwCKsWlhlor6SZcD7Xie9V09nOxkIUG
jDS6ceiuVvbRy6SO45yR5p8m5sjdcJ68OY7UOnkfhnrAq2dck+ZrpmBcBfikrzVqxWU8iDkzFS46
A7qxxG6NLRIdxZJeDYc2JV34ImBBTs+LEHVyJcXofWiMWP7UkD4BsmbcP8dus4/381DBNOk7ZgoD
a0GGEViTia1e49kQUp1kUNauyJfpiYyjQsOkoFBuyUjsFYVwac27fLJkYAJpMTYN1JQjeduVt5Mj
V0GmNumPE7gYFxzy4AXS8NMPCbNM8tYTFeMRejPr5mHECUYEcKqLalOXPuqttteO7m+W04azGvzP
sCyAoFD3Do8k0Af8ZxdcucCT7UZML4DNSWvCHbIf1wBab38zFc2Sb6lqtS8LAL8vvb7KLdjL7FjF
SrPQcJhEusL6hcnS1nP56Tilocxgrm4MTSodj8pNGm/P8Y7OFwgKt9ioruGFEr2tr36Wqg9a3Jdz
wFfhXmWGmOcwryodMzhXz+6d2lbPsWrHa1qOXRwYXmczpY2dzftE9lqO3pZ+KK1tv8veUWmud1Wm
2d9GZ2ki1gJeGyouV2p9eSs/qCp2v9fKztm0AbjySPy+TzZyqHAf61s6BfjeNGtC1I6b22SaZb41
taJ/TOxKx+2RuocdrrkfE668TimoqCDLgzpdbbQUasqftHZGDEb1pvyAJFqzgjlPva+ewGw6yrHZ
XRlVOOpzetuy71fvKOKv89Eposwd4h1iOZxhNB+gx7almHgHayQfcfSRqQxyfxWEmgYeXmQWPXIy
VSzaZjG1RkSFydTApl69YWvpcfPEyAxy71F3b3JzysEL+eXwHYq+DfVLuOt2kb5Om0dMNEEsqy9g
gRmFh3saq8FnVGyrzGG6Ha3ekwH/PUzc5jjZd3GfGVdKwanbcOvIBmH6FN99f5xUVE5CbXuKji++
1emErnxYeELtOHoHEwY3Q5C9zR2wfMfrmblkL0CcY+OQ5WGa5XfDdCjNOZOB50v7ka++RUIIwjwL
S1byEi2JN4X1Cid3l1DF/2rb461Xth8T3ZEdtgGefz0bWvKj5N+zEhDzgNGo5L1Vuua3OE0YlRgz
XKGCzDHsQ4K83t2aKXFq46+SDmwFseuxmXsc2Wr9WPWcC1j4TsuGGqSNGmOOOgN9g77Kl8jHI4re
eykEg7Ctqz8zmm4U+6GM71tpuvfMAIsn3Cfrd2uup3XQGo3DUswKH50AxZ8Y7VVl3RR021jozRQ/
zHphW4E1NOLFrX1Vb+weqRFaqva+j43hdpbLBwSLR9mEn1VPTMxqGbrKtP+ODUS9hD3CrhrNd15+
LvyCH1fLHLhKFlvdFRXGcg1hDahoaWptCmbp6VpkDLl6hyJtwn3Onz8ntdVjNTCYmrHBOqgbwqKV
08LZE0xDwJau056qAdJXPIIAcGD1dZbd+LTWVXnXmPhJIhVLVrh91dTKaMZDYwwdFs5er3t8Uuq8
npg2dOdUhVIyK7ljzNL7hq+H/8LBoDMCCOMcYbysj1Ecjkm3HvW6TNbqfuwPCC7c+GCpimIfHV11
Q18bEvzUmzuq50dAcHYjRzDywWwb/bv/9kcWBqcGbzdWWfkJvQ4/LdWq5tPbR9AzJ7BfJd5Xx6Es
JkoqWJs73Or6QEjxzZqK/t4ndh3KJLZobrHTjLnyL9QrzuQfv2ZDX12Q0DlXGDn7O/aj5jFHCPyT
PNc5uIX89vYtnatK/hoCenWJSbf61AJCuHNHqmJHPnJUQ9Hf4sbVf8XWgAb0MBZRg73UXiI3jIai
nr9euPiZ8+XpzDFmWpqjUcXbjWJ6SrBaC5cxZZgln/DUTfQxMkZbbrSEtY0nVHEo2km/ntoJe0HG
ryOzZ+g118cvb/+cM6/3OCz5+oCNr1xTNuPk7PSpZttJRmfbrVV/58u0xlrIK8JYx4Iw4ZBy4Ypn
kq5fZapXD59tE5NWI2dQQsvyjwZzQpFZzpw5CFgHVPvzP1tHv0qpr64j6kk3DWNyd/ZgVZu0MIpb
zpZj1MBLe3z74Z1Zqqd0w7WIm7xrjvPS60L1xXfuixkf5w5r8AuZ8rkrnCTjfVYKU6N5tHM87cOQ
mXgZFqJCxLLoFwoL517HSSrelpAKhW3RAIBrsZlgD1wDQxRbpkLrnVDefCGVPVPAECe5dtyZVt+k
s7ZL8vSZJPYAdgmtcZl+b2W9HHJncC+oYn6Va/8maf5VdXj15p2u6LC8ydJ9jN9uiLdmAukRe2g6
TU6wDr2zNx11RDpk1S0zaGZYd4nYADudI5PN46Nf+D/LqePMgp/wzRjP4mNWTiYzPuYUGWRGGy9B
vWDV2oJP3XBk53PSNQrpPJjD3GylS6/VoS6NYq1yD5OWYXyyWOVGowu5bcWCfN03ivtkFXJnglu7
jV2HHqpapptRa+ZN6urloSxy2sOFZFetrHWD2WWJEaooI1chlSATHdAT9suFhXauE/Xrz189tDYp
MiR0hbZrnao/4BOWbeq5wF5+VX1kxVaGj9HCoG2ea1e9HPR3qRAcyLz0Es1dnAmMv6L1q1+QG0lr
dHEZ78YJC4fIw/35ni6h2QUd0xQ74KKtEXlD4QvUhn3/BRRMGTmzo3Ze3YxkEEsuInBJ9p0P3ePS
ENiZX6WfBEgzTfrB0qZ03xWt2FWSPQktpxH9owhinPzXFXgxf475+mymBMK6SH2y7GXYkgRfkjmc
QBX+7B2dUnVx5axTnBjyfYcRc8RLXbZNQoHdh972LYYIi+nROjFb266bGhfTF+WgOM4wZQ0MXF+u
CoPELobgtFungUnM3o9v40TJLcUKZjIT/wEbpuIxH+pvne3L7dtP5lzL65fw9dVySGsQPbjzSJRn
67CZkO2F5ZhP29/HsNfBfehM5xsWKuZNsVj23pe0ZgypW+zbnv9gCn++QyLLp4eF33sL6ktg9L64
fvvnnQmbxvHPX/06L5lXa/V5qLHXuI++oxBbUCsNQSwx39a51v7t65wJm7/026+ukyf4fCdAt3ep
vzz4llHvcr/Hg9exY7w68h20pOxChD53Syc7QemNSnS1Ee9whx1vFnRhIbnitDU8nblDhj1+f3T/
Fv7i/49tcT/+AMjV/fiv2y9N/19bVX3/MsCU+A9AXUA3e/We/xfr4vbLUg/Dj9dwjF//4nfKhWX/
Zvg+CHoHzw1wKDpv6nfIBX8DixT2qmXyv79YFX8yLoTxG9Rfm38JUR66jE3N+H8YF/wdQiPH0uGj
W/ytbv87jIu/LpTjheGiAmg5YmgFv/u4Zl+tTa0Vo8G0OyQv00fcDgn5BnBDvrVzMtHBKy98An+N
wMfLeYhzYTlDFvZhsp6chXAOwxdKNbAPyBQxOnIYJbHlpVb+SVLwx2WoSwjX93yItieXSQttbTW4
tlj9+s7GHdvkKseZKDS5reslS/Jd3PfMN2odsvRu8sa7GmujC/vBr6v86+zy+69wbEs4uElwu9ZJ
/62bW13NDZibEn3L16zQk8eVr5107Gdd1/Z3xhetQKuL/qrEFY1qRzpuM63qOrxY8ubBcXPjsy17
KkClWRq7LJZ8Y2NZPCKmGZ+UPWXhykH8huISlV29LsS10HQoJG6fM6vkA1pXc2dRQBhnippandGS
0eN8k1EUxZY8G74pu7DTjSOZIgkmwKt1YqjPKVnx57VbHpgmie+chqlIr0jrre+V05OrGRXUhi6L
GCg/puru1P0hkfi/iCrNj+r90P34MRBW/hNiyTH3Ps/NufrR9T+Wv4SS4z/4A5hj/IYxG6VNndgA
N9o+tjt+jyWa8Zthm6CgfByD+IqPPaY/eDmW/9uv1UcQAuaNJSXfwh+hhL8SsO2PngQYvRg6nZl/
g5bzq4rwr+Vuw8qB1M4XZ/ETkMKdtjczNMBy6ajfd0fD2GDV6t6A+VI3m8Wa9JGR1Sp/AQmg9obH
vot6TjAL1uKIF0Dznb/3+dS+zF0GezvV8qd4UhCh8fqsPnWs7TCrC//Fyn33wVOx8dyLyfk5tdoX
K3Xjb78e+r+1/u7/01bWMQk/v7IOw5dC/vgLigmI0v8sLeH9BkyJCMXSstiqHNbP7yvL+c0RiJJ8
F/Q5VUXQ3f9aWe5vWFxjg21A+WIu+zgm/8fKMu3fLKAqAAcp8vyOdvo3VtZfz00uEQv0vsVy5/dB
cv9fKgmbisIABi5I5TBdZ7jJIC8QYTEY5n41sj5MbZFeEEHhOH3sS/5rPR+t+VzG3gXwe2oMwjg9
cxsYwHYWjVjqiUO/fmgmpn8PJfJPN/LjzFfROEL9vKnjpWnussyr3ft1igV4TQsR/HVWaXZ3hZ6s
6Lbm2Hkm3TRXzOFIW2I9WDEKuoZn+10khoghKSRdQRKb+vUWRMeiv3gYQZr7xu/a5kqHm1FHtpnh
74wwkwJ9nsfmdZOXENKyxmg+YXi6fAc0Ybbh2usySnLdb4PY7cfnMc/YWOjYrAZH23TqHpjJb947
jK3G+D02q3MlfLhwAR56sXkoVt96tjVFb0HznHThpzEanAW+Z7nmhqyOe6iAHRpBmx89FFGHHRGv
/pKzH83Yuy+RWDvpXqfjSBofDQz45jBmOmvCHrCcy3e9D6E/qnG53JUC3XtGGnpvJImXhmgg9Jey
1O/pTqR9pK3JdNvIvtqmNDuh15mT+0xDr7cCu+6t+iFmcK3cFpT2tPe9aS4mxX4EKQwRxrqBb2E2
ZzuRivxlEpXzada1eINy0KFhRcnsxWu87l6vvOkrGEbJ1KGNk0wUY9UJ0BpyQ8PuthjlV4rC5bSx
AF0Q0Mw0zWiJGlCtBq00xF7PIS8FHQ2ASGklzQPZ6rkbrAymADQ1zPdjnLv2FmtKswljumubpLGG
zaqmwmQmI/db9SCXZRzfY1nKNWO6Li+6zaAr7kVLFZq9aeVBMrvrVSaH+i7ve8268upSPuHTK+Q2
S/qp2uAEkn3TS5iE1MyRLW1yrTCc3WwODU6E62rpDV2AKu9265EinYarx6TrfZdp4/T9CBQU5pVP
D6NaAytZ9eZq0VVZbwerV2WoUEn2DzTQGT4eGU15yDWLdz9aZPHbQRaGTILRlXV9z6UxXth2MT62
+H76cfeQ98LMH1pTDZy7lnJuGCOhPpzthsFkfQm71PvHue20pAnqpa7UFE0AUacHvYVQ+wFed4ov
H8ueVUi1n/83rpm9Ovo+/P6HHkWYcT/72AhGqe7zX47X2XXzqMs9pzfDgqnjdQ3EFDPfT1OiStTB
BoyMmR9w9WO/5gidb1wn1T7hjcNTW9OR1QzIq3lBwOuYG62d2I0wSeWuK7PnL/GI9R6rpqLVrsa+
7V8We0abEWOhjB4aE55o8lxybbXAtA0rmDZdoKlu0HcoAUT+YSwAK0U0Q5fsKFAoso/uALHsYXKs
pnwidyr7TVdK4sbQeyzIzEfmC/E+658A5Wvy0C5ZttAQNz33G+5UmUshRfX6rnLb6sfQa/Jn0Qn/
3WDUjf0C8gkNkKrFsOWccJXnokM1sHofTahd/naye+spaaV7Vyuh37ZLsU+TMmjpU88EyjBtOfAZ
TITDlXV3GI0cwCMMn5VLlUE4arsm9gdaqOMeZP2NPTBBarYgm4dRuQ8+vJuH1v7lfu5JPXDw7bk2
GUD5OK5gPTa5oUn3kRPwU2WWP1t8EwY6QrN9VFGLg1rHyg8qCT8OsOldSjAuwta3pveVIBAWqBi+
G6BFqKbpzmNRl0D7ZIdJsv0Jfy1Jhye1aK2Lj41X/yh5z7d4L7RRaom9xhTqbmmbGJ9j9bUayntT
t72NMQCF1mPtvZb5WTD1Lj2044vxF6gumtdedYsfgff8ALtr1wx6uu1TLJo8Obm3Yx8fBxXHnaIB
rC1SbPxeyMBR9Z3L8KT1DLwElZJKJAWu9CP4p4201jUsEmPYwOCLEQjJ5lkkwgxzRqqs5Zo8wwl1
kVyplRKynrZXg9NFtFSsw+K3WxyyblbD8wJ6o/Tk1XrN+BaeFaCu6CdTytHbOYeSMVybQ0EQU9k7
drApgqiZ0Igqr4yGMJph8kmosj+t7vJkFpCdh7LS9ynd4SA21u5g0bJPhqIPZL3exPH4ueF8h0+G
DTWmtQboIDCHoXV4IVYRXZAoWl2IDlffgy+oosQwvxueT8G42FfSMKEIl8sLwxtAHGI6xlU6If8Y
dVwMhHYDpOkJy9VtbZcrWqElC9a5G5hwo4lqIXDP/h91Z7IcN9Jl6Vcpq3V5GuZhUZtAzMFRJEVR
Gxg1YQYccAwOPH1/kKqsJebfUqf1oq02sjSlSMQAuF+/95zvpGBGlnTYG3B971sDUcwGGOu1k3hn
3I3hzRC79wYjEeSg3ExxODyPo39v5KkgdTi76kP3OAac/8IiubGymIVbw4RjLHdgmJvv7MKaT/Nc
3rkixRalGDJ6jg1gVRQuQ1TFRiWKOjsJGX7KR6VRafVZDmN19DCMGt+te8ky3YeB5vDG2rNzp/Le
JLEbvHxvtJuuZzgVaSThr1O/sDQJ6VdiK/VY7rJlFWHk7djupFdOjJhq9ziBkX2ajXiqeKkJHBSz
w+m9cbzkQwjthUdjoaMkzCGT25TJ6rmLtXzE9We+hm2VfAyFlFhV/C4sdibQSFaO+bZTst42pRt8
gANknh1QLq9prDpzX6Xzsh2qHH7EjAWJU2SyTXy3OCZeEdN1z22Z74bWCh6VHESOHWZKOckvjtip
CbILKojsGu9PydqYLMAm9aheNITpY2ek/kfpWe2uacrsvqB6ZJsoxnHv6dm7Hczw1XDbku68cOwN
Y4WyOJhm0nif3CLszauw58cQZCS4Iau1SUL89SgPQBYHqEGDFyWLSG9bM9HfwjYjK7WBWhc1s8ie
3UAuUQEg34valWBCMqGr6MLHpO/sHNAI45ZkI3rhllHOE9TrPHgmOr6/wUwxgZonti/Y10Zh3CdV
rwFKki+PvpDo6C1CTnFTLSms6Vh2/mEYa3ujxi69rYSpDjEjrE8I0ZCiG8SKB0XhR4DY7V2nkGCX
SZqXkaermW0xZxBbQo1j6fVaKozQvfelq2ocU4u99ZCRtNdklWVRSbxYy6Bayb1LatBD287L0eJv
dRTEjXkyMo2vxlTAceYkGT8D25kPtsrND6004ZMMS1kuUe2gE9/U5ZAekyZ3PqjBG3dFNfTWPkFl
BuuwzYz3/hQe2tDNN1nV9kfG9NXJqAz00ARAMb0HOIzUfHKuzbz1z4lVNQ+B9p8zRjhbpUYTp9io
jgWIl5uMfhYoPDJdWBdX1BDJ8J0tzMeOftCOLZa+RFzLaIEffggp2u+zEj6CwwJ6RNiVnzK7Kfcx
hTvLYeZuJNvhxW9Fd6gHO6TYKcdT3w2QuLLCu8dPvtwPHSrKOmm9S++637Shy5Ms10W4DUY0W+XQ
NdBdEDIAxUhA3xeDcWZcvtykVlZWWxGi1tolcVV9xuuvql2uxvoUhGN9s+hwPzRdfPBJICuilCkL
j7bdF/67Hm9dGiVeHh+AURFt3+Ti00ww/AejQ7CRuqEsT4QxhfHRH81wCwY5IMmhKqOl85qL8nGC
0jpKv7Kn0gAK+n46+JPuzjOsinPgIVy0pwko+OxO9yw9Q7ZhE3IPKShD6t60G46LOZYH5HhDEEmF
7KS3mRIQFqvPAIrEPreW/qm3oRDBNRLzMVcGeVRJ3u8BrdsvIQed5ispxJ4RWYDHhgvx1T2YqHB6
Lw2EOHtZeR5MV0fIcQP5v38Ixja4tjvfpJwpx3ecKPEtL0S/H4wYB0AaaMhWqhxYrGcHJQZqP6Uf
J8hpIw90kH7zKoNbOq9m62Pim6tAzUuKCKmizbCok9N+EKUJC34ywgNYrQAQgA6CLWyMgm7WOH+S
E0LHfVikYxp1yDluiUsP7DP6naw7ej0wFCAiSeNf1OLelz05MYieUJMfurHzz6lpV48EVjlRWlbq
PBS2PqMdzDeK5Es0y/ln2fZmu116c7xym1AIuDlpey/0PJ1zF/RU2Nkl44u+3hQGAQabMpnM/eKo
uIjskUW9od2K8CWb8xm80pg4u5FyJ7nFb447cpJesDomQg436ME2KJGq7GANvrWNuTOPkLZf1djM
7zKvL4v9NOXK3VKK9RFSnPJ6imtxAj2XXA0pctFhzN7DOM0uK6DrQqfOvRkzdKwdq+YhJHdyPw5u
fO2wit+6U+3vrCAT1ABJ9uRObR357UIkymyl1yTIq63KbedzgJzq2UUWf6W7crwXsVEc6iZ4AjbV
nkAvFVeuW9VPND7VfpE62/VGog7g7ppjbFldsmcNktuiHsDbVQa9XxlY0zUR4GzUc2igCssyCv2F
u3nwJxanVr9bRu0d0LRRaGRNm3bbtIzVcHE5UO7SuR23NuGNcpOx5R+01Y4nox7t/sogQWu/djvO
Qe31BG56njgCUWn2SBr1JrC5PBfNqBBlKEmVtofGfe/BVo7imnN3nvDUDm5vsYkvaj1VmsUmBgVx
AGuQ3MXa88gFs6zrsq3990k8L9/yUPhEmBnGcgsM6pYDpAqjlle7C8vRiVD1glQt8OvjmRdDeIlz
akXh9Y1xCYI6Z8MJHL4tmQFW65Z3fZe7276msj+UkyhoBzdjuCEXi+gXXPksYIlLcNvGJyLvPJRT
o6PO12Cj2hxFW1xmXzDizzt0rXI/p5nTgQUWab+HvWuPUeOuE8GGY+Zl8idfbLDaNleiZ9Y9qyre
tGS2RwA8+1vHMpxP3jy4DzNJKedSkaKAglDFG8KfnXlHPJZlbRIOGBnU9WBEgN4YxVZbdvJsJ0UL
QyzpN3Xn2O9MFPA7d07iE0aR7FxLWpKM8MvqcZiUGUZerZ0Z1WITfnNZih4Nw/9aJZpdd0woglNL
jXbENx9ig6OF8IzOrkNhk0v7MzI+f2v3bHCUASXnT52uOtq+kJd0sYqTAlaH4TiFYFuUQbJrYYKB
nsszslEUDEKuDOANPB5Ss3jVJw/2VuATeGZzq05q6uwb5NE99t62mQHGhhLky1SXD6jriuvSLjNA
yHNxA64RWo/sFz794OLztZzjvCv2rT1rcxdjJVIcgDoKhQ4j4xdUdWo/rkEfn+fBLl7LCtrgJpl9
hLCzPksXEH5e180JEELmwh3pchNILo1W9uJkuu+72K82ZepX+jSMpvuw+JM1HqXV18/9yJceNaxj
V1NhiGzDaXo1glBMXYq5Ncr9wojE2NK2LQ5Wm7ZZNIM5v4fi2YJDKyzvY2kmJUYxXVXp1lqkSvA8
53159IlXMPdlr/xPkwym9moNzUJJPS/aPqUqrV/Lem5fDVEtT2jtEQfqRoRYHQipJzhJpqK7npx6
TiKCeyrnUiA23ld5kD6njBtaivnCWI4dFec3ijM0n42fWs1G4C67thQ0ty2ZON2ttivzhe4Uar/e
nZKLn9nxc1v5j6vcjZ1jUs2XCaUF+bl12K562Fm9FrC5z1NK4iPnibW/RRwH/10Zsv7MvjCmiD2E
f08y+igh7XjdU1YMEN4syJXEjtFyOS5pC3qjx5p6FsGC0tw0psesF/4uq9yO+jE00+dBBiXREGZF
nGDsJq+9bGgsrJA5TkoxyEbxDGTKLk+DHdTPo2dV7j5dTLprovfpDBRzqpOd6SvVo3O1kXEgheRP
Unky2hQkgzrgFMzso3ZKNphuAOm1SSH3sf9XqaUjq3NNeSYaBb14M6XdZ36aop+c7YCTWilf+lTE
l1pJOu0bdFyy2HF245dIly1qC3TIGPdkajhU9rMqdw7O7afAVEvEzsQ/45m0uXnJcuQZsqscMfH3
vwd2u77RtXeC9cE+oZk9J/iH502IPKw8Adcx1tDLqWO33nhxNRgyqug7LEdAcBrQPq1B2dxWCV6R
yDJxzMybdPGwyqJJnXxrI+eJthOqG9J6/KopxKbRVaLuvCWkPTOHWr7UjrsKXwhW1fANY/5ERm1V
F3rWBqmeFoDPgOOvXT7hIuTr7wg56rGlDuxCIi9nXqCeWru4JvTGaj9VtU8LpkImSvvneyuH/hUf
ktXD+owYVGTlVQqzzN3WrR83u7Cy4ZAbk2Do6LnAQu913MoX4dr8AsvN+fh+9HZsSb18EZBk1X5S
Bt+BBw4LVqKNkpqKdGqLnXIT0zsAr25peU1dyAc1FGR7RD1CdP7ke6LzKmXd3ArT4Pun0WZWlxaO
t3opfbKNcSbEhJn+iFJjuUzyA1p4p7gWTsd3lXJcL66rWTvYAuYgH4obk6WnuhqHYnim8Ff9+9rT
cfdkIqqX+6nxm3VDS+L+MBiO30ZdgLDxulILL7SbGre8YSbOq0LqPICHBQbaRnXVg6Vrtapv8k6x
ooy8Bn3Bp9OE9LVs2nZk4cYOXjJZDxifG96iLh1evmUNE94uiX4lG9xmRX9WV8KbMZV12nmf6QBV
7RDkx8o190XtL9WjE6OI3PyHYaU17TbsxU0fw51GHB8vbHYkI946U202Jwjx7stPo5W7HzOCf/sp
OOLXoTppfkSMkk8R8KBb8MTfOmHzKbFCI7O5ay27va21nZn0U0ZPb0LD77K9bQ5VH/3+mt/VKj+N
K7gWibkWgGFCc5nKvIXlUEwTkkHxtPF8IV/o3o0Guk/T+tpxvNtaA4mrYIFanA2jgPVbEkAl9vPK
w+6nor0vpyqXEUpkF4wzjK1aG9V+tlv3I7LVftq66cTRGKczm/3c23XNwaUPnkgFGB+wFqb70GzN
c98Is9uGXt5Vf1C0MJv6eRqzvj2Gm1ggAygbiCbeKFsWmL0m28e84QyccW833SlJi3arbFffdZMz
Xdv+VDMlTP7Eu/7btxmaqIeRLNBOsNdR1K8SiZZHbczqedmMuUVhWRCxRNc4/QoMlANEyAQq/8N3
+V1I+et3SdEaEA+8DuRM461+oasztAEVBChIb/HN4ozAm8CgnHW+uHLTxmFwVRFFcCvcUYJR78IN
/XuFYh1oi9iLvpnMTZra+DJ/f5OtuolfX1dg0k5m5se0kNylNx9F3XZW0bKhb0owCXdBVek7xrWU
ix02nT9pmH7VinARxsmO4dPfJJl4zXv59XMP59hriCYZNiNW7BjXnLQhlerEOf2zN2VaZLxYvkmT
1GCs/hbjN49LnvNMNTycim67Qa+oBHGb4giklcHe8PvLvb2RuRyjds+ymZAyB3gbEFDPZlazHgF5
/r7xZDpj9gBEZF3+4oJFv1Tz2oRiY6CzjNTV3/7+BZhvoD/Ma7mnGOpajstI1fvx/38S/WSTlWnS
q5i24AkcnsmHWgTpHU7vMYEUyS01hzPuhEok04JUFS/xsqLv3ATQLCezzqA5aCR0THqGijcqQee3
iWs/kLveKjwMcDjc8ijubYcMPx3DcS561o+oTaaMM8ZiLUeAwBMpACKdGxrAtU80jdGAz5GJFOnW
HXrW/h9jGXfs2WgZJKw1KF675hYwKZDMmuoWw43Q6mOQzE52qSlkrRsmEZ7citKDCdiVvdHflZPm
SwyVNpsnzhZsqExumA62uWbT7UeDXxzUBp+8GuIamrEB9h1+QcyfDRCcYlc0sXtpfdu/x47O37au
jxKxm2x/2KAgNs3DZLjrTpynVAMW2RmaD7LPDr3d81WyriWvidQy3me5GZyrTtEIdnp/uMqDIvxm
2ClbJZ9xRg0QM2Y4D70Xx891GJdUJmmavl+6frn3xdyzmVqg4jcurFp7Z9F/L6+yTrKhl/5IEdIH
Qi/HFM/l8NUtHaroJkwJ0MI6iI99bka2ezW4Ic0JCbJ/iw8rq/aNTRTDFdSMvN5ZCwSCjRNSUkVz
l1JFFXbAB0WfJjsIkMfUzUxzlmOsEgJXe+h12GFIzmKe970ecVuANGfdOELvM5AiU6RqrY1jb05G
ddH+VHkb6Ey0r8EUSyKGv/+GIXO4yMCAJt82agIjo5MsC4/M9r5/CD5v2mcM3nHTNLzYhRo/j6Zq
TNVdr0P5opacpDlL6phO8xTuM3QvzyiPuWtygzkHRu/2Ju7hp+6Q/MerSyh4jQt9jYSc2YJX5/ON
6TkcIEuVz+L8o0rTUz42fLGrUgsv9dahs/nNbArrHuyPiY0o8B13GxPGXRI4L+GU//5hfaN9sMxV
60MJFbLsuh5KsjeLICwwaZu1tclURk2fMFO85z2yTgUONifo2OlNHgx8Bb+/7tvFF4cSGWoGgmzb
opx4W01YE+dD7FbMu8uQ9T0RtJa3cAX/hJ9DI/LLjoKygIYW6jg38E0DxcWv74++KiluOXRfxxb+
+xSa+Feg9KC08Xm5FegCn4NrueC8u8SAMj70PBTffv9W//YRA3fwkN8ywkE/xeL460tYwtkSdYWF
1sCGe9fMlPG0mvx70zIRRdju/KVKCBv9wwf8tqrgHaOOCfjT5rMO3r5xZnBpaNE23dROkF9s3FEL
q9Y67i7r7mWE82j+Yd1/u3kTpMZqT1ygg2oHecKqd/lp1Z94djWY42WzpFl4q2eioLeJtr+Gc8dS
8vvP9O3tYxlEIiJvNVDroH18WzPViFZCjMztJgk5imw41RfivunlUn/6/YX+1ZeHy8sLYCg4PnFy
v76pdEhqMm/8ZaOXpsBoGWftxkkhmW/CsSEXoAv0lx+Cjt9flyef3/xzLWQZloMcyg0cm9qUnMNf
r8ymV3sqNokqN/oSa6hS59kxugZPc1nLHSY+70vmF/obUc7mF1fgRousPFCvKrUz6PjB3H6xmryz
dmhV3AuYW6b5Mg7Le78a7SdZ+xW8c7qbmwypxfuQYfRrBUPxeyh0QAIz3T22Wjz0Eo8iAWcYv0ZE
YMEq2clCfXa5+ZqtNYXzq+2Oqo1ELtr8itWZEVPrNZ+mnrjww2Ja+oQ2ow7utOmzXQEQS7IPDWrP
vo9Sp0VhC9HPr+yD//18PVAYiAhnOSd+Y6xwOvb0xIavodWzDCkSq+V5IoPZZ5xWj+KI4IZVO3VI
rt10g8AM43zvE4C65+/Bn7L/CptzxXXFWT+4c8aZ35CUMqtvjL6J3xV+YjLGxblgVOfBi/Ngp4Je
oh4aqoozr6UqfmedNhh++3C5S5S9ICsJHMQqpPBRUTFfvG5H2CPgxB0WMow44lahD3jQ3xtBZM3C
qkcP8SXHGk+HDc/xrXKrnjeCTIee88yLDPNAH9yidNrIrtH1kP/6rSxt2CFeMSZs/HNgqAgYt2eQ
8ZDTsXYLh3TmTmIjamQN18MTbvxMqEzt7+dqCI96SewPSmbTexdnDnWI8IgYEI3tXjCOO2SSpXmQ
7eowUAciM1mZetR4R8bVgRdh2mULnHOndzB8T2N3UcWCOE1O7uXHnuDSHSTeihFlcfWjKZQ7ZDa+
yHRav6owoCaQSUY99uPfMwkKkouRuX5wlfVd4FyRk1Z80G5jQ4H2tDz28xJ62wJT94tgPvPoILOh
e4STe/mILIacYlOsLD8pWrrmlLkHkJnufprDqQdmquMqMpZhiK/zmgb0vqt61e5QgVTVdTapeYyw
CDvm1kXgIyJkh9zMP+Qv6JF5yXXdJ/LgAZGhgJnZOml/y9TYdDwjFRO49cvNO9DVkfS6Jrw0s9aH
70/+PxKH/r8kfq4X+vxTlOh/XXj1Ffz/CvPkLPLT6vc3h8PjUH9Vb8Sj33/khy7ZNP9yQ6I6Cd3k
sMqZhpXwh3jU/8slupOTIr54g/KYxfm/VMk2/4vGDVsE5ZFnIB7+39pR4y+L9ghtNRPpvrF6H/6B
dvRv9QXndjJGmRSses4wfKPBz7WzaAPZ28Y1Dezm6BTOi5OF2zQexodJlOV27hZ959fGhHi+Uz9u
ll/SYX/uBP1tz+UdrLpZygrPdVEP/bpJODOyFCbYYKRaz7xp6mX4lKlYP/R+2u1/+k7ufuw8v72U
g5Lb8+gZoMSlYfFme69E7GhFptHGrvPyUffIHJpyiLetSWLC7y/1tw/V8QLelU2PwrAxoKzv+qdK
Yp2g0XcLmeu7zP97k748zIexIkNicZv9wiUfPdwB5p5jbfhV8WDbfzi0v3EYrppjEue558ho5RxN
1+vX16Cge0KHLqrNEo95c5zCKVWRS6vL3QYkAK3WD9ntu1kuZxRc5YubMMjajHYh39ul0+d70frL
F29qUffUE1vRH+q7t+UBr2u9h21U8cimybL99fWBOiyp6UDF0o1U11LkzAoIA/kDrPpN9sf6Mfgu
F6JHhDcgdN/eYO2Qy5DuG2AUUWfxxgswL1MULA0fRmcZLz6nqNuKLbuInLqaloMxypBZs185XybS
udP7rLPS+7atR4boLdQipDcZsl3UP8ZDrhrmsAO/OoumpvT3y5KoG9jEPXPHCZHDoStmi3g2oulz
DtTS+fz7O+1tlbz2MdGWo0G31kzf756Dn+40In5RAzCXX2kRePtJStu3PG5Q3xHkkgA03f3+et/t
3r9WdXyKNFBDWkG4FIw39WQS5sNEqHdFBgdpKsSFYuD3tghFtlZcfAzi7qEJ3EMO2jhsnJfJ8M4G
kuE66A+1V18n64eoxPiHm53F8E2pyYvyKEEtcy2q30bV+K4wXDFCCUk7N3uQrGSMIuaviyqCi3ZG
C/qFKqPffxJv7198YRjQuOT6hPO0v3m+ljGtabUhgAyLoDmlllHsQaONf5DZ/6ur+BA+uXcxPkJY
+vUpGTKX/AwqyU1bogomAMVG/qy8P3x+/+oq7ALO6jzDlvCWvMpcw4vHer3KWCYn0+29bRP65R8y
XP/FVdjjAva1tf3Pfvfre4G/RTMKYdmmyNrXyrGnj2bbOV/+8LV8B1v8cof69IT9gGOVsfaHvy+M
Pz0SmujDxhzdz104sNgb6YQsD/BSKL96ZulGozSSZ5VosNOAmYS1BZvvu6TcjonYtpMsp5uhtxvr
BsyZg0QUqXpzY1dur44KJD04rqVv2lPv9CRR5Mgu8cNqlcFxUn7p3lejbsuL5ZGpe5VYCT+LgmSW
5zR2wZnYM8TeCBFsPhyVndfFtiZsmWNYWju3S5uMyWYppVFtY4BMx6ToQoRlaHsbcGkh2p+5ckdU
20muP/WuWeTbrp/IKluqDgpUq+SU3ErGjkc9d7p8Zpo2+1Hf+EJdlWk1LO8GUKzGU9ykiXUY0Vov
uyk0u8+hFiLZd121BEgnvLwClACGaFtkXTpu69lASQWbrmq3fWNJse1GNVd7OEBBckCq1D0bUtD7
GYw4QR4VS/eWTnhh7OYuCIZzvEhU5UXtNiaQERXP145UbYqGXTdMlzPHX833ZvoYeMtgMKmmy7EX
M2fajelwCo/g4wXtweqH2kfp0zkwvuxWsH2bUIh2k1kOSaRG0z4apjK6fUIzlqmqCbBwWyh3OQXk
YvIzKjE+NjPj0J3MnIEGV+GKdm/qHg1rItdP0C3x1O9mz03ue63Z8jL27JvZyrpVc9CRsZDLPlB8
GbMoNku+jC96lsVXOp2j2vkJpOldw6t/Qi/FTVA6zjuTdBFxyy/DBFgw2q52XUFD70CPSs5wH+Pl
uWCabFzrJk/7nalrI9yTj1vvgSnUCEEUi/CZVIl+ArllF+Wd4Kja7c3CKrKti9IX0bU5iA9mFzbz
TsgWJJUsu+olsMfqEz1aYmWpSbPsem5XgZmfQ+a5MZulfUF1WgbbihQ9WLFZkFug9ar2y2i3A+go
C8tAxhwc/kPrgVibkGKcmiVFidOYbo1ZtF2jp2JHEGQMgLHyASGViBNGu+p6ykZseFENC++T2zSB
2KU9YoqNRmMzgKLVZnmRZjFOvKApP09iKD7h5qhWLlRi9ggXHUSdGi16ESV0NFn3asUmTeMpeZ19
BO5Hry0dEh1nYX0KdKE5WRpNoxkJaeFsE5weN1Wr0eswzq27cx6383jnlqHLk2LAx47QVuKxTVpa
IGiLSpMj3Bj6wOnn1Mt2SS2RXeF4wfmJtEP0N6vBUB9qhKb+3TAq68UTrZR3sUKw82T2ys3OYkYs
n2B6WWFmY9ZGFWLINFKFtjiOTrR5UNMI/ZJPSqioGPXYbGPtm+MevWf9cQ6z6d6mpQwB0CKes9+h
HXF7BC2xm+8d1XveTo4SBysNBQIP0kKiYMkKwgMOKOLoZmSAOVfpzOjbx6AeFqQRcyBPWaKK+mpx
fU0JxJoZMnhOMQk1A7ohWkOhP0AH7IJLK9VobawSKm60oNK9QYCTNtuOWLl14A+a/s5Ci4h91mqd
LwZNc/PgaE7me6xE6bNZNg0RHXEhv9DZ9q+txobibku6k5ozeU4IW8i5tc4DefHM1nvkJQFayBWK
7brhxLvpODrbxKq17RF9LKJlI2c+uxnd2nvIbMy6gmnetPWM0rkupF8TcMkZfqI9LVEsZ2U+EtaR
yfCMJ6bprhGCUg3lqd3ZJ4tAwAdaYbzjsbKTL+BDzRvhLH57qoKGNrwTlMpghhIOywGO3iJR0cip
vRvjHjYTYxP6DbU7hQjFvRnUIb349rWjMXExKrPKgKUUiDvHMS3fm7pC5i1ZrQ7LOs6Cq5na7T6j
TwGNMQfNm9gxbX5/MW+hSmbJTgpXIfNDIGBuEmDc23RwzDPPJuHQHlrKS91OFjNWlLH3ZdVaxR6q
KzKppJomVLG+hXjTys0EC0yQ996mg6D2jWdBAaKBa9QACyPSFYkEwZRV6vHI6h7vnpnKJkEjHrfj
ZtLJjEwX0l7N85eERmSEFXosLX33I2oIE59LOga4oBlt5+j8074G6VmJu3kdA6EnEnTcF6752akn
Fe9bp2GyL5Y0GKJ1NGHsyDmdrB2y2uRDzuZUnx2meGbkiqZlYNR44paOdxhuq2FuHrAKQW/NgXVy
46ABeyx6HTyhXom/0RvC1yja1jKuOE3hz7dx1tX4kmTyTQVj6mBgsqv3MxVcCPJJucM2hZKIniaL
oY+2IsESEsddd02zRV1h52N7zQofW7n0JirGeLSeyjjtg4ilJHhhECjvXRrQT0jKHROdfGq5ET1Q
CUa8qUFauTEjtZ2z4gyQpJMyeTQH7RQHVIHw+dcP5Mau/WY6p6oNx20KhadgfWmnz9XoEMBgekZb
sHsKSaOmaAfScnN3sTcVZqHY69dw1BFLOdcMWUYsczAExFzGH8DouH3tTSxoNUW9tT5WYbZ+q4zF
qxtnAZ239cJCMyUZss7Rm7KbhbnX0vCTOztxav0gTCcvu4hOfO+fG/4OielsJgB/89qfecqs0ksg
h2tfDwEkShQs5bax7JhVdlb2tyF1kAbqNgkYH8Hd84jL+V7Y/aO20v8lSeN/mjN5Pfv+n53JT3Xy
2v1qTF5/4EdvybL+QgbBCYGSGhUALqL/7i2Z3l/I//l7j4MD/+FxaPpvy3vwl8uRgs58wD/w/BWI
topf0v/8d6Ab1OgYJDhJORZ9mX9keWdm8+aAukpRXNP3wEysV8K99WvR3zS5GggGaiMViI+xPpht
+ZACuzkqjDVH2yprRJWVsQ8UGeFWfDO6qXH0AYyC0UztvU+pAUO0CXDZVk+xNXt7f1qc3eDTXBfT
ZDBXb+w9uo9pN5iJfS1tqz8SAPxqB1l+5+e+PHsL8PCeGoShsPcyT+6X0ac1Hr92yip3jQwGLGHx
urHZ7RnPA4i6rk4vViYEleJqT0sCzYYCSuiOCorCB6r0iqk49VIjRDBdfFDhx5w47o2Uy1U26Sth
YiojIVQcUk8gFh1MQMhC2NfaE0goIAK3oLQXdv8g9vHnxhXWBFW8017CnJzFLXhkgNLujF4VO8DM
wXs9BjHxgznNX1tl1E1A621r62WD8ShJRIfP2YhHGdhZFZGvjtmKecdzob77ZWKqx4xz/ZFOMrK+
wE/YzdvBWE4S6dnjUGa4lsQk+2mn3dTeDUbvGjuylsCjVs4UXzIBeLn1qNIj0+izjZ94yXaeM/xW
rK0sKSKtmw9hOh5Y4qj1mll+XAqd7IU5J5jickeg6x394sEhqAHrX7MMajcElYWNNk/CneCNYmOL
M3GFxUAhAC3x+5DtmO3inq/OyWhuMK5K4jJCCYnHSQYmA3jU/88jqcWnPJ2rE2mH8xGzwGeczl+b
crnus8XblcxlGUSgii5SQWpHQ5ro9bQsF1PeExeUM8bc6gIWbdMi6k4L/AnxMCD88tNhhhacKroI
gf8qBuNiMnRFut9D14VWubRYTILZeZiTpj4pTp1tKw9CiBfcyCfGl5/wUd0W3XJALnakSHjXca6O
hrLnW01m725AcPNVpZ7D5rd0Z9oXZOclODJ1b6DCL02mVoXceUBzmY2Vh8GswjunwjAD0US73W6O
gUIhlEikXR0CE6Bs7XafbM8nx842XjVB6VmEBilh4Ictap/hITzReQ5vvAXVATI3a2aXHPh1Nkbt
fWjV5VXp6W5nFO29ou1AkJcMHudWVfd6xkBWjy4Hs3ES5DIX403YIbBeGQG7xPHTqEYxfClq/N06
OYR+Z5301CB5B1q1K9kUnzryFTe522dXAzajXdca8ckjefXEuCP4QB1hX0902dj3qaBXIT955N2L
P0AN1VJ5eGahXWMh9fxtbXgiaos+yp38g5wYctkd/LIwtznVcOSJKrd5GpeuvTHqJDkNVtwymUnA
CPQWcbmAzK+ABXyey0H3m7njdcX5jDNkNlgqlMFe2zgxVF2e6559cxOC3+YAYlIjkml1bfdJ8m5R
Ul+5ShhHOqv1VZGG3gtduQeRWn6kmvyBYdZZSISp4OgxJYV1wPoxpu+m0jW2vinrE+2926YOD03K
u4a0u0FaHsn+erHTbGtr37sEw/9i7jyWJEeWLPsvs8cTcLKYWYA49yAePDeQyIhIcGKgBnz9HK8e
aamKep0l3avZ1KYy091BzNRU7z13Fmf4kbzDD9dkR7RIdo9qGgKvWfzCyUrJrsx1WEy6uuFQ3tzG
Qj2N6hV5qZtML1fHuWSGhlGKZfrQsvbzDJpJZBWVcxYDAvLMZp1lbEkITwQJGVKsu7Mb/eyB7xNu
vYXRxwphT3vi1s7xwPvWzx+UykZAf3ezzIyyK6yMcUC7OSTJ+mS196nCUd3rO6z82CqTjBOidAv7
FHdWaCzal3BnheMazOmlqwKvnpOQ2rl96nCjcVy3L1VbZfdevVqbkoPooWV0upG20XxaMnEQ6BTz
nVVl6Iinun201C7KahlibMvg+wKbH6n/TOz63YT72bIONe7RtdbeFhqEewjXx6FUkOk2WefrpPzt
JW1k9Ax29phWkvoe/OuwF1Z1kC7zEQ4tkT4jxVaLOh4CxzWRN0/Ok6xr/nnMQZHp2tyDIkfcBNWY
618jxp8zjMplvDMtgJnG8tlrOYavsa1wLgm5YxSH93bEbaRYSTgvyM0srwono5ksf5o5ElSWN92h
F30n6TjZwNoibB3JVzSsVtBNs6S1hPrRKSt/8agFUY/dLIu2G4xEudOIfr2LRVYErVbf0t55cOP0
WGjN1SUA7LzP7oiie5sRU0ftkC4RxtPs1cKQzoKLBNdh9Qmcqg10p+JIOvLwGDhzb20F0T3uohCf
WlRwsW9s3TYodY317KFKf54SjJAYKPfunBcEmeUYmkaVGlxvx4ORqtTziN7G0+L2NiWmyBmAu60G
/sADY0J96bdswQQ17FLUN3je2ld6TrqvDO0DxFr3UC9IGFKNfTPpZLyfu6zfNmMVs4YDtSzz+h60
cQQkaDgkRr2t8HzvprZXDwxozcdBu8G1NWPynGz8DbD3GL+rERBS89Tnb8QmKiFuYoejYzNcjEGx
dvHCs9UNCmrAIg15CLWdg7P6buTcwfIwEKeIRHNXsoSgz9e9jVozWg/4CfbWnucYeUGndr6lJDl/
G0ef4Vbhao1nzo717dg5T0YOKdMeImGSrVFpOHGa9NZLqs9Od0Ia2OwbafxRci0o+Ie3Mmn5s7nE
ictGs4EaEL+SmUDwgcvGF+cqkQDVom1XL5WnQW0HxAi2+JE23cTRde3iyKEQy6Kc5SZE5barmLUH
6dzOtO55mmQybljWX2YxbEARbZdMOa5tfpLFa1KxYeav3lDe2FZ5K5Y+Is1ua+U5L1tqXIB1B73x
IpvlAZD+fVL89CrTN7xyk3jej6pTQq04ezExEsaeNPtXfWRznfpwGhqirgx8aCBsC5ckCCFdBKeg
95FjXuZYqgdR22Giyc7PnG5v58mLqSpTmKn2RUzpsEPZRtRiZ9yRiMpWhVlhMtRomOjPZe3WQPfW
2OXBzF4XYW1G1SN2vqrfC4lChZy+stUfyI54bdX0YJnjDVjM264RdwMPzDrjhRrosiGpxvHWO1kX
xXMzExpj7RXK1qDWgIfGUwzfEkv2TZkmuxX2TNgr3CN3aoOyqn+4BbCSNHN/KAUn4R4pXeAObA9T
w4FU8K5JzJFOtWEno+tLsmwUG4m1z4Wt7+ai3ha1+rYipAvgWa1BLOM7gQQMB3CtgVdBuy+k+TCW
3MpCXcbIMTJxaTv+LVu0pGAo3Q/O8Hmk6yU7dldYR2ts6q03kkTg1Etgpx0qzC7F7aB8pZ5z7izy
Gm0FKLPoPpfUOy+68D2J2mNIN8VACSYMMzIySIrG9Ws5onulYOPfUEGAiDBzqZgUmS6vpTZwH/Op
euVBw5SltC9lQbfdtT/qUX3ALUg7Ri2/qM7aQ2NZhM11xn2l4oqwS92/yutt5cGstHt3guCQ6FN8
q/XzRaQa6PN6C1d122M+4yIam9GS9RbnP01hlLjvIMjzB1jqcp/lXyPmDB2tS7wM9Xm9mn270g5G
kOk/VDOtzu5UwKtpW+8WPm3Bu1KJC+8Ueu7yc9ZgxpoajhqlUvfTUsjIJnOMDhWKgBCKkX0y4n72
R6bRER66Y0PXEu2M6TzAxkCJYRXL8uRmLYZ3fBJB2szFKRZ5GiYJG7xYCNC1BfE/xFWwmDdiDLVZ
Gr7lGKVPPVUzb2LY2Nj2rbpgX4yLhBIjSfcTnfkTZn79hpPSGA1N8TbG8cV27eyNMeaJ/ux5aCcv
SluqcDstxbHSMMezI3eBWfAdtcZIMUKN5rvRtPqumm3Fd2Jd2dO9ZelFNM1yiOv92rEVx4RzA1Jb
9n0E1NVRx8N5zJqCTg3Eoau3ajw0c9shIFr724nES181neqRCJkitB1RDXSuuBy1k3h7dktxxMGX
gBV2IEJc87cMwPdj5BXeDzKHkw1xSg062Z4Wz4xq+ir+D1gnJzJtmybEpDweWrgAvjD1dw2m4Ceq
Gg07aZJf6lKoUS5wIUiHjtespm+pWxgbxU60vWu59QFz1UrXzRm7fQcm+YkZEgpubLk8pF73oceT
2BT9cqxbIFR+XWjeUzeyD08eUwgTZ+XBWHXkn261RC4BLj4KNRzMfKtnxbQseucoom8lfrVAnzVn
Vzg9GiV7vuqAtFjZoY6Ig3lYXmZMkIAkWpOUETpet7nXLoyB5Bv53mUdCo/Wnl+LRZytxYZNVBR6
1EHD2i6slNGA3+uMgdIDMNWK7dKvxg9vbvTNaA/zQcspBgLXZCUuaZsFHio26EoNemx7DslZn4CS
9uLQe55y8CZOxXq/Pjlaob7MJCwEVj/Oz+TJD89ySTT4IhBnWN2rrUbPZ+ck9Rg0aVZeVAlECKaC
UI+xgKus1bWMOifuz+US43sdc+1WePpyfY66X3iRGfB4hX7ujGGbafVFei80SxXdH6pnx2mady2t
4qgAYsBOHus7nSacv9biw6t7c0u8OXK9mDGR3yZpu3VUaZzyxYoDu9fMuyyz3gT4k6dmIppcku3t
D7xnL4vecrCx7PoUJ0xj4rSFyYL47Ixh/THvLCB9s2ntkUiDX3aqt6Hi+Yo7yViD1ES7HImS6Snl
l47WNpOYDLKX91xobXE/4jkDKgOnuTUz2mv9r5p0wnA2qvrUOJY8czqXdwKqQcRE63WyemjQZpKe
2qkYwlqfiSTEGH/ElilP+RznU1QV6DYxI+RParOsN+WSo+hi5LzplXbesoOsqQfWYtLNm1nr4ld3
bMRuYowbZVNsbZjE40ieHWfncDAMHCfV/Nn2IKy7w0HR+C3xZA+HCTnZPp7gQhjI+HfCmapts1Dt
4tlbrVddeMt9o+U6fBzN+glFfCAIa8xGikBjvhWs6axEqfkJoTOwjWraJwbqdRHH1X1lf6Ril2Tt
nRi0j2SmwSv2urikzYDzfGcM9c+FPf1QrTjzvaatdp7Tiw0jT7QYOmLEkycs5b7UG8tPimJ6Nky2
Wqie9QdPJAwp0mh2wH0TGrlZaCr5eslp8b9y4fOjNJziC7o3hgmls7Y4CsrH0lpYWHM8s0JdH3ED
c1woY/mcVpr3WgNKwd+gQ1vE2LRfYiP/wdQRBL4XE3luElPXBQg+m90yamHBRMqfsOx/NqAwsmCw
TABckA3Wq+l0GdVISRuM77FrrOlbZeSkCQE5Ow6pkQDOcSGSbgcMewhQpKlcJEUt57qpS15N6FsF
9X85viUSiL2fqrK5oKNo7gp+47ZsKBtxnSzFaTHM2YHRLrTbltIPDEgFQ2BxRZVyOE+1sy5b48XO
8upGlsDFAlC8iod43QQeXc/x/DDKel6BBSQKWANh36hkBj2TR2PuKwgdlwqb7eJrTtnuO8PFkAgX
JX6EFn+1XIrGuYOOY30xtgY5RUnMJgbSg5lhYTMutXLniM4t2zb6uLTIaFI35CCq/7RK3KqqBEVQ
CNJIWJfayBLXtE4NoSaWZo5MxAEhx2kG0q5HB9wWVsniaBczhhuO8N7PBEVrBaOGxjxni6oW/RHE
Oi0bjlaYooTH0JheGPZ4Fy5UJvD6h1q59ls9dt+ttNlPo9fgDGuI10LnHpg0Ag74XMk8Khuig0iW
3VvjhLeMA1POHCY1HrsOiIfQF79PyBniODImfXw/xk67g+3BgLFGXzT2HSf3VfKVuy5c3HXbmee2
wngNNyVg9njPr9jr1vBq2o6fLWaUQ/kIR1vsXTgvOPV4DF7FPAW5o20rD6FRbIPRgj013ySUrhdS
yfrQshQyk+CFZvDOC7b1BnItiV8lW8ycQXFXkfBGHQ4aVT5jzrtvYRfp1bxBgvVoIpXJRDyR0U6u
01fRs6FNJuO0zL5Ya988cjKctqp0f6HnIANQ5XA7uaRN+KOBcFibxHq0U9s+eGPBhDPPN66afJBu
9WVoy3Iys2JngWAJ0Pg3waIvE2Lt8pnuReG3NBZ9Mm2u/p9la0mmNyiyj7XqclZMraNrWB9uf63p
JoS/uAA8Kng1KK9HT5M94b5IV+OaK/cFhEMNnCaryAoihL1drmZmGoHO7PoKcuFWg2LspKa+oYi6
ra4LnlXmRRB7KMrd63TOxkaCWM99N9oizHLgPlkfVV6XEseGN78rcdjrZEy1pJAhqVsS62LVU5jT
QqlmCF1Z/6lL8Jaudma+HI6t91THa46i3EwvHUfADQ/oO9IFkE08j42m9XzcctMkC2cTMpNMMqky
3A1BZnz1472iLxvzmkcFG52q15VRaWCattUHFMORC2BR762j9JIfjrsT2QgPCH6s4z2uyrU35h5B
+fneqIdFRSXrtMfVnYgST90nxBkXoZDd1HVI1gbl1tAhkTXyXU2Lc5LziwedaZpjR3hZftgZQq98
2ciSsLK0usnjE3YrAr6y+DCX3YVK9aYwaRI3pZ1Hdey+icyaw3W5runJZYJk4rsZ+vg21gGGNRjG
UIPBuB4C3VzDUihkfBm9XwDi8z2OMH7TCXPPrv+cx5Ae6TyGk+xPudpeCAtISn1P5JXPGTG8ojl8
DnhekDHh8C2Jyz4zDZ7GKkom50CrhgymzmH56Zq7RqmL3ZAMB9tr2M/U2KJaagKD4KXBmvB0o5B0
6pOtVrvFuKPzSNk/yw3gE6QpJGstV5lNzaW5AkkOJUFGvd23PuZDOyjnWu4QUvpLq9LBko4FicO5
m91y0xcD7xoJdgMYAEBQpU+jbA/YJqHbflkNdUtYb5jY7zMe/CgGlZQv3qfTlFsDthi6/K+2i68+
/HU4q7Wu3ndIwEMnbVlaBVo6mbvJs1fpJtYjPdu1MWQnUGwtSJ7lnQhnXpuUp7tRznbFgleCpHKn
CQFRFK+02Mb6kAoRLp751nXPmgtuwvNuMW0HIvM2jjCJIBwLMBhhpwGdMB/i7ORlbthMYEVmMw7t
9uCRcDKLl1b7cjPtneJ89nt0Xbgj3buiNpBDWPLYlIIXXgDfk5MZOrF6B4fzjAOAo7De/KxVecsJ
ZM8o+6WX3UldXjy9v9TAyX06TE4095QEvVG84JvcEvQQ2LCf/BZFaxl3h2wc2HCl8qToZ7IrmGmA
elFHpvIWqAcy+cCHXX0hVnVainqvZO6u7tbkCA4mmMf9FdhasIckRDFPW6U7mfSpKIJA43j1Ni6f
6DtAQXsS882EJklx1gdNH+n0D8zztxN90XZwKEGZudNkkaoTxJV7ZqTip+MxFy8sRah/OSFOjDWA
NzvdJaMileYcLjZMs9W4s60ndySWVX+zlp9F/8S4hcMex0H2g551t1nlkRCv2mk3vfvag4ocWi3Q
6HcguSKGrb4ZFHpuyHYKbHoh58kXqfRgyZvyuKqjg6Hfk489cutwTBBAYfpvghI83ZR65qaW+sV0
xuX8R5rZrMdNsA5fpnQOVdFEpj7elhzxNl7WFQezZdZA/RIqqasdYVE+tm1/I3Jl3wmAiXShuWVE
1HFoJGc2daAhmnEXrkZihPno7FKVY6ges/wt7n2+mnZkK8vc8hs43y12cmSw/aO2jAz6TDc6Z6Ma
HpGfJTt3sJYT7SyzvDfK4YstiO4HMVqBmY4IJGzVz69+Q5uI9ts4H+SWgBU4aQWND5ZfJhqvMZi3
ltN8fz+rT45S3xQgi8rZ4F1ODfsWiaC9b5eOFu74YBZ0h22ONUKwdciVxPk4eR0Gczk5s7WhtmZe
N722LdAOnMSbvmlOun63duy0+hZgzLLrZ/BnUFJmRF3OY4rjBqPQUc3V27Z9njvC4/rqsVAcv5+I
tx+AjtSqdphzczNXTNjq9Y+mqb6QGjUn884q3XhDKxyGg9e2tADX9myq0t4XQ3vOVItmLmhDNb20
NHJpsyST79XefbUC6OpmS/J3KcUUOu6q0e6cuKKn5AHgBSllkZnJnKPvqbQWLy/PSUzirTXuSqJw
OYcQB0qKXXevec5rniXZvu9FHmodLrnaieMDLi6IbZwsLKd1zp4g1ydrblNigIyKaanm/mz4a76l
l+pWmYo4WBzLkAQKO9qupre61TxQFErtdbvGziiAOAzDyvXXBICFYSto09Vd4SnpjuIBZ5izELS3
aGUgvUluhEtxNA+RSmHhjsNNQtH8uNhoBccCLA2nt4vMvfdqNrcEWZ5m2822q1m/LKVyQyvhqUAf
qlioNcDVroR1hoM60rFCoqFP1gHtyj0gld3YM6stRwKSBiOLwPw9IVa/a+A0BcY6mDR/syGAOTCf
tX7QI8ucp0if5K+UEhqloNvtrv67dImpEC32q6mgrhqJiM3dd2cV946VFbQceJ3U5Zwl5pPLSVGh
/b6Fk0GXwzS1DWf5vSiFta+k7gWIyaG4teIhnhX4XI6Lw7Yfimrr9elH6TLKS+kVaOyEifqwuum+
XhnDNxWVsLrwtOUQ5lzJ0x03oZoUJ8UhlIezADOEivDXA+zqAy22GJrJtGwnEduhhxosSExj24Bk
Te2OP4M93bbHeQ97TAlWjKhPSeVqSMXsm0lVqW7s1guuJ5QphUGL0ZmmJrPWIANtv3Tinp0WLBZ5
ZYGHBQSx6/zVjrQoRjvH+F4Y8OGgKgVdoYkoWazupiiN2yyfhz1fDUgMERwADdvqkAiD9aYlaS0e
u9E3esPZ2drwI04BstCw0EPYShjpegzsivbAy3fXZbRq6GOlVFe6FokVO+u60gmD2yZfYYu6vDnL
zEmtE8e5VPNPGyHc3hVpd1ibhMKeiGw6eCQEZVqmhFYBHCSDzrbpyPXdC2n1e8V2kYjXEPiaAjt+
hqccmVY+BsrqDaEhkS3WaDFDFYJGMGbE8naJ+gmi9wU3BF2IHD73hOYA3DMMzE4hncptX3Eyjnco
BElYpBl1cQErR7SNsNiJUglnd1TOxmoyr2gmNaxyqfi9lz8sY/cIifCtRDq0MbvVO1Eatj5yBr5Y
R0wwGkQOJ6p9bjgAZ27XHZVE6faaAVy1WSf31I+tte9G+tkohegwL+odZHjvZm3L2wZCMbGnQ/M5
OOa4k3qnnnSReD8XxI4vTVHL10yt163ZjAt9T4RqTiV+aEptc9RZb1o7vV1S/aJM+rUpyxfAZtA8
SGHMND+ZWORkYtZQsENP8z4xfYcpjMnI0TsR0Iam+MkKsMPsBH5FLb4S+GSWe7N0UQ3os31JMgJM
Kqd9sj3qGRTFqAtg4ES9dNddUnvLI2zAbOeCjH/SlR6vpZr9YIjS7STyUXiy8lzZXMPGyLcTftK9
A6cpyLv8PNYoWWIng+ncVhuaUBFzOGBIOOn3KfLfsDPmbN+k8Hrjqrh2vc4N4ILbeR7fY5jyEdIH
VrR+1ftgTikbxrbvcSl2B089LYn6PtA9SBFsKX0aQpa59qZ4e1KcWwi6RsMARmA99BC/tw2k953e
Zsb/IMbot4EPf/bs/Z//Uqb1/6G1z8Ol8F9rr8IvSsePtHyvsSF81Yzxlv3n//5f17/0/7x91r9U
A/MSiApXt/Di/Kf+yvoXST7EkPAeqKqp4Tr7T/2VxV+yeWkcFSnL1eT3J/2V8y9wAtjdDcuwsIXj
Z/pvmPu++WJUgAG2C2vU421E8XV1Mf7Zh7ayy7fGsGYB/dGEchK/8QzOyIzVPMxM5CNn5LHyA9F5
v//TZfo3ZrtvEJfrJ3NVSM2yUC/Yhqn/9ZMdGj85DKAs6EnVjjl8q+pPYQ+xE9EUpPXGhu8Ne8aY
xVdfgdH/B3PZt4Ajh883UHaiMIcRcPXBfbM1Dmbf9rBvmwDxHI0dTgCmQaexb7ZNL70n3sryy9QX
uiOk72oB41utAc+hmtvfX4dv/sbr98CD5l4RFZbB4/HN3zipnHzEwimT0ah1VA1yIU1jnA/0yfAq
//6zvkvt+CwITKYOrcEysfZ+u+Ytk9t1Uvo8KKrYnB7deHHZkuJcOQ+GzjWfGkhQv//Ivz9g/Dzd
gghoqpphOd8esF7OchhVWinDWs5IsnppFfuSwy6jq0yR205manuDwU/9+fsP/nfXFSgF19fCGWUY
3xyWfW07tPCR2St13Nk3WBri/GBIBRSKgtb9H67s359mWLyWoV81jFeUwfe7uGTVKAvyR4qytI59
1X/m5jhA9ZdYeiatwK2yEkZNI6D+h/fo31xgVhDeXHzA/NDv9sUWK5K7IGQOCmlbxymX6GgmBEhl
kn9WNE32xfW5+v21vd60Pxmors8snmQdO53LHcWm+dd3V3JgtEneqIIWaM9PS2t4Uq9B2//wMX+/
hVcPmIMbEbgIp4Nv1jZCIlC0trIMZovlgUlUyvEYy8LnWqeY8n//m/7gwPz1R3H5+BhyeFh73e8L
gqNoRS10zpgTYrFnRhsoydjiR+DpGUpEid+kwJ2U4hTNR0MhUH0Y0H4vjlQi0dQWNPW0nsU/fK2/
X4Or7RqYEr5FNpDvXrWCZinYPWroMRUGNoIYzWM9eMV8BrH0T67kf/dh+M8ZK7MjwB359rKuC8Nt
mZSsiVcAAlTEDMA4aS1+T6vx7ffX++/P0HVzA0+G1o0XxmKH+/POY7MC5bwjTD6z0aOZNfMMVS3w
qn9wYf79zQR0bRg2qHPuKj75v37OEGuyyeqEpIW5ns5giUrmw7MVlqvANGcDAP5QFVk9/geZ8ve/
8e/rraPx+NJ4Zmtls/m2Bg11n5CEy29MAZr9FOP1NKGvNp0LW8/14jy2OlvP7z/z31xXsGQmTn3E
1H9/aQQ9OruObRwCOq58BUb9MyuvG/7+U/626tgqelb0oNdlD1Lj9f//yUKJuBpvG78YKrGm3Llm
jkdHuOahgCIdIHNqHzRe3n+IMv4O9VM11lYHSgaUIf36qdfr/adPhaw2KQYhNoTpeSn4ZyNxdyVp
OEDZ09XdKSU8l+1UuKR01A2cFH/Bk/CZ1VW9Q6y5evtcdQoDjn6OMOb3F+SPd+Mvywc32vYcG3us
bv69njEawhUwuTBptdpmC9gyn7Y5PkFGIPp0Vc44wOHJ7LmLq8QDObKiBs6nhNd4Lb4yxxNTYElL
0Ls3xmz7+y/3xybw7cvBj7gmfV/XOICaf71wk8xWNzfIGhy03H3phqn6Qa6IRmttIUJiJWhLPWel
woNJnUgZqK2Yg6Jl1cF9UiC+WIAhd2iwJtgoyaQfHCeeSUKh/ZaEfdlJsDvrFUVTYFNmlJ+Pk/BH
b8Ydy220mYm3dfHJcENVg0kvpnWzSIiYm7mu9DZoFZMC0GyXnp5fIlUyjKX7BQKOpnkfE7K1kciu
502ru/w5fdE9UOtAJA/J4nGSTq7v1n/QE9v0D07dOFxkp2V3qhHXG73KipTZtiw/HK1csCDNZAS4
skqTwOSaxH6mTECrihUHaCoNhvWJKWp0FxMV0bBWbvFGZJC8yVRDDtHvb8z3xYlVnTrew/WAo07j
v3+9L7IsZFpNDR4pQno3REpCv6dTb4//sChcdwv+qT89AibOcOalDuU+xAeMHd/WwVxi5mVc5frA
7+z0XdHRrfiaXBhD6mo20UvreojEtZZFq4qJNcwH4y7OuoReR0xfuh86bGYysW7sOiH1JLG99G7t
101ZpCdD6opv4j0pfKD6ZsCeFl/W4mrSMHjx0iit1iFYyQLY6jMDJ3qCKzT1Ifux6pgeaLkyy0EI
a2O2mAlwwXj0DvJi10iRv8KoSDofsuP8AKMG8CoFj+tfKafXdo4++T2zYCSTQtxfl8RsQyKAuYvp
fdyJVXenU5YBfCe8yO62+aDSqh/clLU/GWPjwHrAGBkCliTqzanJEcqKWUW2ByUOcRJyjzLFB6qo
9mZMFbULY6bLCPiLFuhvusgNdAmIVRqOA1jt2b41W2N956Yz/u3BA4QilWW/VQzYDBzg55nQqLKa
HlXN8Yh7oaXft0jhx2HJ78FlEwM38C2WSBO2Yu+81VUOaoULJLfK/j5Wl/YiTNRZup5WX+SK9ZXv
IYZ1fIzrdPOvo+htPCa3o9cKY9uVbtfSRe69X11LqjGvmmK9YuSXKFC1lalihno8GGiFAZbCuHWn
ZrG41wBc722ek1MtYuugDMbG7jx30xnSOHLx1Zt6wVXaXhUGGVMJlBGoaDsMscJk3qBZX2m8/FDw
W3CUHGfvteOJuqQMWrGTjsx5mmxGODVrxtugCm03ExDg12X8bNWzftfh0fanlVi/PKmjPHNRebqr
ouH7XaZl43UlJmGcBPp5od1yrCrLurSeNnf+Oib2AGPWYGakWN0vuZAHFTQKpekWtZJW3JRx++Gk
9gPwYtcfO32mbSkrLHQmjckSxa323CKhTLZxouubNm/Ve50Rrk+XR4Lzbg0/ydaPDvtBMFrYwRk8
g0IujPGC7GGIyKoX29irVhq1KXJXs8ndwOZBxOysez36+ZErmCuKHfWKMhAa6A4VQ9EijgGQdc6j
BrI/1eMhOXBoKfdFB9gyrGDZbnWvtfJoHZaS+dewciULi4yqq2uhzxWTTjdaj7tqVdRtCc49HDVz
PSejLQ8cs0mR6rK3yUiZE+XdQ8x4xCfKCpy9sUnV9ZmchOeck6PPVcVkqaBokbGMZvZxf2bh8nVE
v6GtVMWmFKNmRevkWZ967q34l5tBK68jKHnbNj3C4TWFUy4LIwsSkPZRVkrhY/TpIiRM5v0kMbvr
XUoHAag6YRlGgKHrqbYsbe94yUMrBnE/LiL7TCe72tdNecqH/tHLGJrblc5jar23cn0vnO6aK1IX
0w+qnU/PZHOTyvST5AzzNV9Wh+fZpOlOcgF+Wxr8XnKrkIx3VIWpvOTxemtJwCxFkr1p6ye44Cc3
8T6BeklS/RYsR8mZRQqDzzhFztBvxUpuiWeLOpK9+ZYkHpwtS7/ViO9hPtxuCP17MpxBBqT6HBNb
nuurDwlNw1OiaAYIr+LXuFhh6+pvntX+VNPsybNmi1ksCpZqJKgI4sS7is2aiJl2+aC+u0hjfXRJ
S6KtR/9D1yAKWDDKg6bGwZ/3yanlGStTYiQ67SJiaBMpG++pqQy/0xg06pO0g67JE4aV2m1pLtyh
lXSjNE9OlJ+IusqGNk9r0/mGV3BTDYxmx2oufYC3Bp+gWgdpp5hZ3BmXadWYONLw0yRGc1NrgE0c
gahuMFpoMoOxY4Cu+LWRPya4Sih1VgoES0TkxdC2RsxPhuCDbvAOuWDWaQwH3jDjZdKzLxdR2J7q
zXLDTmC0wNFrfRYUHq2fQwT5HEpreLUGrT7EvGcns1lbWDzFRmvJp5ql4u2I0CFZR1OCSdHlg6kw
CtWq+kldpuPqkHMC6oNDBnpR0PECmxC2Nt09rz1TfE+A4lq1Nixnz4xKWPKT1r/WRXzouzLeZrg3
oLOhlzVpFtHM8bDkSiNM4PxjtXf7m9Ipn5wE90tgauo1fcd5JCxSCet+fMoHmrLAIkrqL58uBXYq
a74vcvcjsUG1scYiSMPAj7k7/eh1Wt6TzooI3Q6JaJdUQa0QUePpRXLO2/ZDZ64g0sI9EGfQ+LKs
f7kKQGE+O/vF8TANCDJQIxcZxecQr/WxK61qQ+hxiSpkKJ/WWHBT9NSjulHWSG1rBAqjBp82YYZf
EHzYjFvs1wvmbv1Lr7yVp46mxtgv2TmranfftcslBZ+nzdNDVbenYWwvdY/SX0pxz+DPCpTUYWLd
uh/aUiawLkpjv04dXMGUWDis1QVYKWTxJfr8dMhuCHSzL52YLte4TiR1cotzHp+8PBuIwHjeTVRb
HC5cL/FxtN3lRXoQinVa5XSvp4KFbpxudLO4KZz2MV5hKFl0LXbFPP0Czdz4YOROaQICu6vr06SP
lo/0CNahov6yGf8ynDV045gZKHktfT4WTW/7TUVeI275k9snW1ExBaPKcPZxL++Nmqd/o3EhCWPm
hlfDm5PgS3CkuVVYcEgjrdPiRk1Q7hKQ4+teXT95Q/XByQadXdczXS104vw6Gn88i6s5oipebkS/
HHAOrJExem8s4FbQZuuPmDFCT/wdmzgDFuoUJTlpma6eTVli8IZV07jr+H+pO48ex9F0S/+X2bPx
0ZPAzIZOPiSFj9gQYTLpveevn0fVPReVeft2oXFnMbMpFCorUiGJ/Piac55znQouSkYXyI6AcWAd
CG+6l5AtwNpLHtun0AXdE4x2gt4828SE76GO5P/pk/tMsXmS65NgUVh8TJJtonQov0Ui4QZhTR+w
MHUs0JC4PFEmdKPKRpfFKn6VR6NsjkaeMpRRCORg6fyBpvEwRjZajTAbtgDDZA/xTuNJi/Qy1kZy
wrJpAr4I76oKyS4LlE1eZDuRP4ZmtA0ngkTH2tca+ZCI+GTi6hcWiQVhiXQYBKMgMLepvD5U/TFv
vpMx/jLMZAeHgNwOY70ZvIh5g5u5m0h0czt4Ag468iFoFXySWVzjn1iNTR2DYZ6IuNFb5WLJXGXi
odG1MJibbmOo0nNI1zaxgZMV7UKlEQh7HVlG1x4TjW8lH/ddUqGakDatAD8AmMR2Ol0KomwJRtO6
MFV+EkX4nZZaoPe6z+TIxy5PXp/5MOnFee30HCJP9ma2q8f26qmy8KMNPGG7Sva1kWgw7IdZoFr5
hflpHswDNhWFQAxCunKDGRgrIHng60DB7lVl2hGePFGws74vY853NZy2gCIrJynVTayP7DCn9qGB
J9lKUh1YzNMcJNgUPFL1LHrLQMAgjrkk7uER3WnFbWU7Swe56kntEhmaqAVvAakdqLPy6IBhtNxU
OutAuUcPieDJfk+Y9mA1WFBi9qruzfZyWZYUVRmOR2Me78ay+jIXXXLNKU2PlUVFTjX9QhzlxbQm
7E2rEW9JTeGuYaeKvdtpFUwr6hJKTwldyWNk2Z/GUDMuMnejwG5hSI96iMylY0AI8fJnQowhbSha
mNE034WNYSwxWFVPZCugRVxPiaUQm8tDgBJ7fGO8/jH0FrIcVpy+UVqPxgQeM5aVoCrzdTOvc7on
XfSR7LOHOJZwJmrNFf/81Yzm6k4oeuuu1fquTdKe6BPAF8YQe7lq3s85kCazC0O/iOqLlCW5C7CQ
QErD3FGkbZYUTLc9t2A2Yj2HIGKek3C8eUGNJmDdcq2a9DNrB8NZCGKs6px6q59zzL5d81OT82vR
YdaZmSM5wqifO6EUbrPU35U6XeXa1na1tahPEp5lhNG9jgAqYnEsd/N+nNZzb+q9h2xgDPQoZdnY
LIVJ3F3zkRbDUclRivAA2zfIBD2VrsfjeUXiLLPA7MR1hzwrGd/6EjdMWSycc5QjK0fo0YQnEXqF
bJTbMK6+pD6b9+B8MAjGybnpw3PZJftpHAZUnSnhc1XPU2cxJV/SpsyVWzxlshUr7MDl1BHK2vqp
ahDqzVqf0JviuVm7rWnNHGecLI5oTH9Bg3DM0bUiV8GeNsDdKKQfq95YFzLT4pOwmmVfmcS0EQGM
2biSJT83puik4tVAzrKLJ2XDYkh6A8CjYCCSNnaBGJAw63BT5tIltUqgA8tzNPbPlZ2wel2inWm2
G04zT/TknnU4Caq+u1aDgtq/bo7qGvq2jkgiW0qdhxdFTlbE94NtPlaANF19bS+N0F+X0j7b2NiG
Qsi71uJjkizrpouefKKon7RVepLJwD40VnWdrOgep9c9wJPEydbkTYzNhvQQlAi6dhwJ7narTsEY
bu/Xdfatpj7NoqUtoYPhUR3EPQgCqTIDbcDKNs8+cwwiyvtbripBMpZeKbJrWOVyxJIz+s1o75Ii
vMpaidjPnG/QlnDHvjpQi+m5yAsLkaXsz4RySnNm0SnLP6Ec3O5ddCyItwzfzM0a5bjMYs1pQ6A6
9001qljCcyWrvCadJiOQprYdXEKv7Ccaxv7BFmFMKrGQMgIj5zrmVEkReEKmksV6p6PGz+6NpOUx
vfSITLZ6Nsao0aTsCnCh+dlV40271HaUjI1KyjGZ8RXTrKTXpH04M/OBEaUr30xy9GdIZPNWgvt2
16vo7Deor+ZnRPH1uU4sEboCqUYO/X5QLmEtAS5s5TE0dpWas4nXlczyuKUsFBndNPj1ID9WYzzI
R7LuyM1CW3VRmCojo1vOqxI+ol0GhG6Jz3meNa9BzGPd3NPLp9qu58lsVSchlnN/g6fwrI/TNA+E
EP0bgNCBK6xTHTusDDreeLzqSjEEJvMsqaNZSONTKEWPs4Z+CMGqO8/5PfYDYO9IPyL7yiAYdkZL
8mph65iLsC84S5Wi9JeQWEVhF37iu83OcVr7VYpEKwXNhCjZ8pZG+2xay/QLJZx2sCduaWbVpPFD
eIqFxLXr6i1PmXaK9quaRn5pzBUe9fYwDjAlEuy5XSOGx9ZU3kqrfjZv4QMiR1MY17H5SW4EIpQK
vQ9rqvWAJoRK3yS7LNPBDMitGLcFZwk5AvpzDgf0oaijVxTpCtdcjcMj4z1pgAA8M+9Vh6qP0J6w
KnEojiv5llHUxKg/Rny+RUTMTjfuJLW5Twb13K8IduNZCQ+s12EvpNUmSpb5Ia6lYjwO81B+0JdF
nw2sqwv+8SaYyQy7j2qFyW4yu8mCHI1dwnTPgJLYc2sfT8Z6mceuQo4YLViMDc6zVKaTSuP0CFdA
f+AG/+ja+ZJQzZ8RsaUYUG1ElmmJJJVGmIkrHpjlYenbdcdj8RamJZWPdUGPl68rlBK0l3tztV9W
UUp7SzYvkZq+4M8YDhUmND827fVZMgouBIo2rKedJZ6AWghniLPYn+K+eLJRBlKAF/qDHEW8BUOO
0Umr1m7uG8waujFdapzAXxBajC991MfnIddVJ++150bGwxQnRX5Oye1xEJ6lJ8SGI6UEW3TYHUgr
G1AR5AAcLJBcyOB1hLVT54tYZonfzV+p2Z34WtigTe0Hm20Ew/j/8YVMH3XM9Ik7Jihm5GdKpsUH
1iMl4Ie62I0lJAFEqsUWo1INA1wfn1TI+wi+bONVkVHSNRTRLqWUHGh2ISMlUAY/s4uMrL+bIYDx
hdYsylYtDQuk1WKM8BssD2/kg4FvwIVRlO1X0Y0BN2CGRwIdtqlTyLRW94q462eqgtqz1NDPqRVd
cBiKn8Sq6uXV0qWbZQQE/xC1gvTpQjFaLJQrEytVHcWTdsuhVlDbAHWz0zeGJGjAJwN+yw3HCz9m
Fhub9B5XkpbBjfvhApCbyZhu5DtUkKUHYwVZcNPOYzCKutsutW56c4GFi+M9x3e5GOldWyCyRhAo
TdjBlwr7sgr13IqiB1Nk+qlMh6NUKLjUVD1/y/skfiu7VJ8dnLELKzdTfECGawMAPeqPG8aUJYE6
j7eE9fbDttNYO6ZdqPns0QmjJndM/qpvk2b6JTSeANQpVLh3Is2dlTjlglx023Iw8i2Ui8APDTWo
12FkgGSZRE9zpGmEA1bI2UilH4AI6NulbZlUSEytub8nfXCjHj3mKiDz05xgXaPitghg28tx0mLH
Cfu4ZErNbHcv93Ki/ej7aeTu7W+Z8Uaxli2snbadXlW75VkgZ6AOMNOCGjyKtTeS3QS0LPIFa4Xn
ruj/2EoYnHZDx+3loPzCRcJDgl3kQtXfU2vjwGqaEPcbzwqjogUyouRBFJrxGSGXvDQ0/NHW/GOd
0DZZl+4oTxdSYouy26LhRDiajxR5e80eTTUI0XNN26ov+he85lxUZYbRZzuPZPogepzZ8jMIMaV0
HyuAOklZHVQk7Z0ya/N+ape8uFMbbb7ky5C2gToIdRuPI4nGrR6H9FfMHZlnt8UiPtGgCrcoBFHE
PaI17byMhkYEs15oOqsyHT8CmULkzLRzNTRbxvIFseqxIcghj/oCMpoliCc3YR5nezUJCYhJmap6
LVxU2u2NvErXRZuZyFpk/JnmRlWmjT3V9/OUTa9VyvjZlr8kQn0ALGBHrYOxhdHi9DXHjS1jQmTE
fF0Zt3pWF8sHvu03IIjPZEf9sHqxYuuc1rcux2VhMY1cbhzAbGV2R8fFvMGHK4I1FTGpt6QMXG5N
fBxoFSrjvHhv46kl0suQWBtFnRzQxUMxGlV8d1H7DWpvO0rTuxz1xl1ljOAm7JnQ7qg58yPaAyPz
7FG1B/1ZyHW6HfT50+oxPKTxam4bqm2fFiomyatRIKLxu6IvNy2+YsaUfteqJfO6bLTtfIMBuDKu
U55bppfaSMyjuTWWTaeNVuyUuJG4RYwGjN9givIz0qYIxWKajNq+6aZCZdZwW7cG8gSRgpjphIZe
07PW8sq4py+oTJJfMB1qw8B0B1Y5JKtFOyZNulR+U1u6De2ELAhfnRrDPJSJhM0EliJJTVww0PrU
cZzFwSw6ST9DdTeNrVIlZHFqEhKDEEl5dpLHSBiHqRZqtePrTdatPCrKCpuy5/c2zQbZGJoRtrCo
OaIpqBqCrK5UzHP02OdLrh6zWXAUGKPEPxdOIcsRoropXGviSClgMA5pdtgHMwDIOIh1rRacLlZk
4fjJKvVYyOuiPmTq1MoHu0cVuRVJvk5bq9CzGqLpH8fESPRi8T4aRpNcNPi5xYmQN7P0xDR0RGWS
FdmBOSImWzrByMMQw9+M1QD7e36Qe0tnmtk250i74RAUM1v2elXwSNSy7sw1vPZBix1Z8lWECtPz
gHzeV9u5Tggej7ttIdEG5jnjjUsm6naLjgyryzo9w8+RYQnW+K7bie1lRN1JzFaZ7NjF/bTN9YVH
Kk0WBfihadXlzOHdHxLNOJSjlW8LkEGApIab8mNilqPiLSiUavXjNcbyLrWaK+OX3kilNpEdizOk
vS3fF5I5aDmMQf0m2FEiOyIOX8NS6fBCoQx/LboknoJuQpREl9+26ZYRNLXl2PbLsWzrmKIu4VrQ
O7U55KbKICjODfuumJd5qyRWR9NlpzptSIkzqcqW1ONapnIvcOE/3tYqwWDzkJ7bzOYyJ6P1i+jm
xR9a/RiFWfY5R/JylWRbuY5dMiWb6QYaMKU12q1CPAwKyENJF0mAPAPzRpPj7VSgA8OTsLtAigZl
j0ZcNPuZhmyjDPmPPCIVLLPD5kFpFboaBnIa72TB+DVX7bvNl/YQsz55z5Jy8kRud8RDa6Wbm3ou
OwKI7OovSU01uzDeWluhbddOJWZZDueLSad6MbnuXJj1L1CDUKSzqVU+c6YILM7MXvHYcCxPGYvW
5zhTq2smm6/qxGBnkgvLL+YxvIbhUM9+Zi2Xog3ho4sqd02lrE9oqU2G9b11zuwBb97COBsLTJ6x
neyycdfCUtlYRmZ/TsDBNvU4VUd5Krs7NSRN0GRCSfetK45BJK1DFvGzLEL1YNbDZ5sBsUPqd9Mj
z0fSlQ04zGp/Z/emukdeVLNhausPM8mS0JMbZfEz6HbMSFN1rAK2iaqf6w0sFggT2ucgkXXqSjZG
YjCOBVdYNhnLR2Nm6c2sKSm0/Wlywehsvcba0r9OucVjQhVXib/pdItpOg8qmyEKjHLdCzbHtrew
MrubKEXwq5fjt6Y33RV7S3fB4bNPiRCSWKVM5paBAlMrvVUZFMmpfgucrlb1jTBhLK94mX21Wsq7
TsMN0poQS+Cj8Wh2ZdKHN9D4c99AqBNx8KzxexwaVoDxWoD+Y6/NCrauOVctANMgVpgTxwrh4ply
WGNmhqRwkQocFxB/p1oXTPenCI8G+GpPUS3zQRXQVRYUlRsWkjZLvThUNnGu0LPD/gB0MpUrQfai
OUXS2H6aS6qC4Rh/gICyG3qldUdPE+FRDXuQXoUkdmVRzbvGoBDVM1s/yAmzrHAV+kZrJtIi+jXU
rrNiTm91Vys2VJlmOd1SQe7LCCOL3dagrNbSumOAYznk721HHRk7PJ+gE9jAajHfowmRbkaY/tqy
FaN8TaqA6x95hC3SoMkT9aWT9VvnFuoqNj2uRGeeK/M+TFAAYN/Od3Y72ts6HcLtkJpM6AgGSS1R
7blld1kZr2+o6ZhqR8weRWq0V0kLOy+m7Kej7dLsYVAn+XXSlehOx+/Cs1mJmeMYylmZoSUYt/mq
XBTpZtDlxBMo9l3keBAAKPDp7TplmyWrCp0hGy5rPeSUGXnI9U9mhjqF3XeRlT9APU1u2wzDx5gq
5l1TaU3n1AMKVLMbeB12eiy7ITyzEgdlB6aDHjjfL2YXgNcbHZbbgdZI2zksx51uRCvTUn2vEPDm
qmZC4mu1vHU4NnyEJE9FkX3p8Gg4TDDGLrUGFkwcK91uNMoF9ILgUqiJGgOWoawUfSARKfHGNjiH
ol7WLnOV+ZjRjXfOOsf3jMLLwyzy+5HKebSKBO5+RzshDawjVWS3+2oGp+HoCy0znN0lPnTY7AJ7
HKMDOo+eL4Iz0Z5sHsAFM6x8XB9WMQFE4RD1Ry5i3KkdUiph+9GgPZoi/SzQiwW6JUceC0Gf2kt+
6mUQ+WaS7gt7ea87uYNikss/pIrnUaJOiQbPYXlarXqSHbKYkAySZLyAR5+teC+thf0SFmHBwNJc
En4CroJH3BBBhRYOXm+YeJKRCVlKh1yira5gBz7OXd3vlWFaDhGPZ6eNh2xrM01jCD93566xGCiZ
EGlZE8cHAO6lGyPUvLPymhk6Y+dFs8SGmSJNCG2XW1oqyj+bSN+0KerHRAA7zjhU/TInNrziKRho
BNH6i1SYBE61wymSDWbBomAkmAB1kDvTPvRly1NQx90N+2s5rsvQPOkhTWzBpPJVMiQ8zNKeLC+h
eGOK5Y8ptiv69p3Q5eIyDLp9AJ6f7EGCytumlbqn0NLkQ9sI60jubvPN8FjA0myig0w4lhOqCdlQ
EZZACK9S6HOesXVgTcbSJypdvYfEXy+ICG3rVjNWK/iDWc18AtTsQFEk0OBapveXwSilOythbRHR
+IMDra1LiOLUJ12dh3m0zoQOLHl1L5T6w1K78tiRV1oFmImrrVlXcEK0BSf0vPSfds+WH1ct8+na
4HgulIMx03qdFsbc99EUsxlei6gBdM2ody+NjBpvJSMboGr0wwa8TyjMecPMRN6bUy45ccg7KFsE
WClmyzKA8A1CZSaT0mmXxdpXRLvdltzV+8JJM2+5q+0HciLgKKR1MXux2XULm0wJ3sYscwYkN0g/
crVtYS493PKZuy3R2/YlbCkxmX1YduuNAniWw+ROHOZW0khYV1PFVYfGfII5LX7G1mJv+5aaDN67
Jp5q3cAYqmnSE3kL0GhKE5NXv+LetYrTTIt1VVMdQgmhu/dSQdyZU0eEtxtmM7SM0ZW1cCeWYx7+
HDp7MS8nRvu5r9MYAvdijF/tciDlBUyHSGZ+HbU4oaU+gpVi4Dh0K/Ihvha1jIEeKWv4FDd99lPN
QpudisSzwLLYNPS94LLpSHHnkk8qASO6StJHpV50DUwBg0gPIx6hy4bcHXrIUxsONGq2XF/RgNE3
Tkh+TTno+tVknrAi5DSYMGfLUF2IWI+tR1zvOgshlHFuKKnWuWGglyKgkVv5GUcw0sslNaK9VZah
S0duqFulZNAgIDXifY7hQnvaPGLNj8daXlxZG6IfgnhQ9qImMq06zvaKWsqfajc1e8LoOB/wgrLF
UNdjbbMDjPKxPFWTFL4o6/oZz0B2dJ3dd6Zzjk1Jcswyc75TZ/JWzFrCORwTph2QpPutWdMOzl0I
YiE9VebwlnCRM02cEwVqZ4z/PtEtHzxaRmNT1zDYUV2VZx3FVOQjQuPUo9reAmSCBK4kTJYGNW3c
CD/0Ro4KjMAG6RG8J8L+kCBZmjMa5hdjPPx+TbnpdH3yYxBKJyD0rdvmmWB9hUUBSTbwKyzjjFd0
O4iBXcK+wR2tztYXLm9EDogpN0Uj9y8paIadXYVR5+V9024ZRwEKDhFC0OxKzkKEw4XPGx0RerxD
RmIl2lMMmsGKESfI4oXhMSjkUiJVxFvZYkgHW5D2Plb0np5RTJbMH2Kw02R4ZnatMpVfImndc66y
ozXZHlNBMfRiP6qxDIKCIGmWPyd9uuuikhqdPxN+xyHNArlo4HEAJXRoSKLtaKhq6+kC52uEsCRg
/CcNGEo1WKd8W1go2A+ZGiKsWX8f1Ru3RKYKAqWum1s6rP51LZNpK6t1TuFgAR0v4Ru9qoPOQrWu
NPO1hZ54888vxYmw+vQwCfyTDkVfyM6LfjmC2uJJY3eNVUaaXb4wAx2wV+4SBrB/Kbr8T5JLVDqG
EHi1LHpf6zf5dwVQGxJQ9Q85/Wq1YEeI7jVAzHPIMYyhRODMunWdPRmQC569D5b1JovgviP+vbfp
grdTGEIaJaciwqa9EB9rs5GkGkvnkoSRXoXhUed9LP0o+oXlTDZUxfR3/fC/RVb/7wT2/eL92/yo
7j6KH93//MXr9/fgvv/HUv1uWXf/tfVvk3y2H3n/0f5i/ONH/m78k/S/qcRg8c3jYtFB391MQUiJ
+v/1P25/hOeNnkE3VOTJ7Mb/w/qnQmUnhEzF7QEZifB2XC8dVwro9dsfCQxGgo0YNiNZ+/fQ6/zU
Lxco5gAVVbC4/Yb4wRSKaf78T3r6cCUyHbX6T7C/8Q5J1GNxL4NmdNhHWrPDZeh/Z/tiH7vrUd4O
jVNtpk22NQ/2YfmhH8fvfldfurvyMd9J5/w7/SZ1cps/Ivc1v6bnnov2g6rfRU3oNr69BVm8i7aa
bx/W3YjUjkG9w+G5z73m2uyNj/jCEn9bnfSj8mFDOcoZMTnKc/vYH7u9FHS+fe69PCg9hvC77Fm5
1sfJD6/pTg2qewQ7fn5Z/OZKrYi+hueUn2yJ47CD8swS9WmC+IGR5boerc18HJ7h9t7DtvlS9hi0
g2nTH41NdqcHCDi9fpv5Ym8GUER+ppdqz295Ry+9DZ+Le5hY9pf1U0I/bLFiciMwfQ40vua2rfKs
fbMPedHeac92oG8xu8/nZl/bl8/hlOwL/troLr4se/u8PPMRHnkPP4nPC8Ld6iR7jPc+uaVn0wHI
EeQP4aOyQ0bqMvt1HwuXfZxfH8VePcbe6IogvrMewz31kk9KvNc7xWb6UYZBO/jxq76t9gABAsnv
t8MpvN6WTtIhfIctuNEeMDjPVwJbet0B5ukQNVP3YHI8IplK/n9Wq7kTfebyAfbFdNB3g8vCP5gP
BGNAsyYJpXCtt/5hAfqpufRy+ut6ZEVzrQ/NBvxRumu2uodtm/cFpIaPJd3FOzMotqzbDsq+fOze
0RuerAuv8GIHbG2EH+/E4lh87BANNoZn3oN5RQr4jV1CeskO43naWD+XEwX4+GLfAzd/UQ/9Q3tG
viLHmxWFjoBC4Rq6I23FXRLIvvDqDSKVYPiw9uirShcFp18c5LP0wPU5upC3zwkIj0B2qhM/75HU
5USBcQBuKwIc4siTvPqNtazTXMcLwcgAE9Q7PjSk+oY3b5n+tsKTH+cwiDnRi0Akbn0cA0BcjME+
0cF4zQZLdupGp0vhOppb3acBsM/A3ObfQf8YwWZ5VlDTpyc8Otb+vfJ1kFI+pZPb+YqPoBHw16Z5
L07roQz6M8ivqGAC7nC/cRkJd94xC9fks8HilAQfiD+Qm4ZANl4HE4FQ/1NiVbPYP3M2npSWujsT
/qWeeufy1QWIWgBHHTTHdB368l646tN4XR70pwIOELq34sB/04GgIBhHxvIF98aZn3Lfkt1tW/kr
xDykE1yL+ZHsr3IcnBmkhI5OzJnsPaLPftmKr1nrXJAYPrr6jQZB5KPZry9M9+gOIr/xZLyv+/Cr
ehwuZCKw2jFu4KJ9syuZ/n/k++SsPzY/E8XYLuZDeGdyLgEc3pdHbdMHqvihPzW+0nndeXioIYtT
TgUARU8LCA1nPenPWoB/1809A0gPx1FQyUFp9tRaQFdrkFCeBP0wNR013oF+n3re8Ak1mVab3rhR
H9s9t7BjPAmFQRIU3it8JLOHpoV+Ct7pqbpo3xaDN38OOswUe9rveN6Z+Sn/SB6knbGxlQAJabOZ
f8KMdkXjv9xqAlDyTnaVfG7qHU2q3hF688HnK1671lO0F2AaoVv8qNsXyc80L9vUMPMmWqstSBzE
q1hFyk/khImxRf53gwm1h7lwurfZnZ3Cn+4bF6mG7BnxQZVxEviCUVSL9skzqLXlF5LiaBjfsTPC
Ys4gYodfYZIHaqA+DCszZ7KsnX7cK372jK1DftMOSO7Lpxu75WV4SVad9saxtjXkYkRfG3FqCVR+
N40NJWD3nJH3ZDz3WWCLly5ygGcxReoJXmKe4FForq+D7enrBvVztlvsDz7r5QHhvrWdHqYH85lr
yi25uu/6ezh7gLQQsbf7/pp5Dyb5g+7AxgD1I1z579g63sQOCApeuhdxFVDRA6H4gxSkTr8ZJHer
grl6wqZ2322/IUCQWIE/1unqk6R9mCdBDTq8NucBElAX6OF0kqP7MlDPzOMYrZTv5vCEKhqZhrlR
DDIgRriCX8RGI5d1GCLtEo++y0vuJ3/xjRBqxCn1cDnEyPnvX3M3vkIod6op4OaQoSLtW3+oGdWd
jE/UaQ5xTP7IlhdAbzA5EYAV40VNEMJtGmP0gZoALCbMwjqRreVxvqH9NqlhnxECFm/2jWfkKEQ/
v4ryVT63Peusndm7Q3Tsfqr97DT1l94+2Wc9O8A+tI+a2HiND7zjTOARYvCn0fcJGOp8gy0+d6KD
XF97Icd7PMnYBOpa8SIOSr8+jZbL4c6Cg9A1DlaY4NF1CPpUcRaQoE6SiAtPLPBiX5grEP49a4kW
GFnxgmhrOpWDlz2wtmf6ZY9+iQDTSffDbvKgPX5a99YdTSToklODbpM8tU/+0Z+Ywh3Ds+4WXvMJ
5GPHS/Gl1i6JHUcrczq83Nt6Z/B00d7j3fDJHmg6DJ/qZdpqBxreaXRmw8ku1RG5TsOc8SJvmX57
SsB7vTEHA+YQ/AsINCbGpDvEXGhVUMZbrtU6cRm+mICVLN/MNk29SxOiCr2h2vb6CwlQ0fewg1zF
6MSU/LLYh9D0ZqKvNns0yvi+M2c8aQXoRWfYJt6HtYWLJ1cBY+fJ2If9hTFpPrlz732L1v0/YIH/
20X7/0flOKXqv6rHD2310f8Wsv3Hj/wDxGH/Das6BkiNbtrmXzBB/r0cl9W/3Sy67KJgasiaTV39
H0FIBinbELBvNvRbyLaBTfkf1bim/E0TlPWgMyxwErL5b6Vs/27bVVTMyfxFt36AjdfvhloBhXQm
JDhGH1V2rtGxTIuUbvwL2+4NNvJnFyBhS6AmADHwERiY4YzfWtJ8UtjphJTFZiIP94bSiWe6dYYq
ida09yEagCclHbmH9KpmJNeX4+yMwmZWmlrzIrnJagryDRawfAu7Se6ipUWxYiBGOeilUTzGGeqE
Q6YbtN02yU939jQCoyRWGjtuNcwpYX/KiECGzkR6K0JZfpjyJH0es2xGGotYN/Xiorcfkgo6iqNF
uoCqVaYHcMkZefYE9p6tga38X/h3/8kHY9NTYbAX4FAQdv/aCiFXKfUcdjHpJKvbljZICutBK58i
/eNP1ySupVuOz59Dxm++9j/5MG/fwC8v9Ns3sMZZJk8dL9REw8tSV3cNpC1gyIxIVR9SEsQtlLOY
Lv71y/5m2OZ9oQU3uMiZ2zMtsX5r9aIkGUYVkSBmSWpXoJiTH6V55UOkDQNG8dgJkC/+xQREvhEa
/vRm/3hVRdPxhyvAbGztN5N/IwwtZFiNKQxfg1vZY+JnOZP6aSmUSwNIqXTgY2bBlCElYJ5ZbeZF
w4nDVfwXLAntN/8rA3UVYzZsA/k2i6Hp/fUL7gpyGQF5szgzGKR64xDrJ4AeynzzQDaIMCsyYtCX
aPYd2/dp9rQuL05NkurJNhpzm9oekMmRuT2NrRq2y0vC8oMFTQaMdajsZV+3Mo+SMSMqDH/JIi0b
LQVmHDSt0TduinrhxMhnOekIwg4kaxiXWVLHybkBn9EYNab+eTttREDeB52v2mrG4mPfWu5riB40
HLJedC7SNJ4xld7ZlAG5mNEbd+l7s2Si+YvD4tfpAMcQnxgDitv68jaPuA0i/jwdYHwQrWwycOcS
gFY7ltE8o8ZfPusZLeS/vjrl/3R58lomYw9LtmGYIDL79bWKvkYUlLLWHKDau7WNJ8ElCLM/qlKd
XHDt9qD5yXLqmKbcSRmBaUXetFcdLti2xUCdu3ALh6OuxhXevZYEBjVNiewipv4vrunfDoo/PhUy
8yxcU/APYAf9+ptaZjZnmKZR2JXSxFLZzihPV6hrHJj1PQ3FVPn//oejgdARSAEhk8gWw6I/fxEY
PXBFkk/hot6x7yFiWz9ChdDH96VuI4rZVKJma0SMUmRRMcfGODhkVy07hjm5SprtKIXLrlkTOvOp
zDJ223oxPiUIJVmaJWOn/AVv4LeH2e0z0hh3MvtkoMuxc7sX/zRXWhfCP0ONb5Ob4x7qHv2DqpPM
8BdfxT+5aHRZ+Xu8PfSkP06fP70Mq6nMwFjH6aLhbewH7PkoUB8aae0vuULXURPD9hfH9+8++tt7
456wONKY692IXr++N5YjqqQMBZBMsaBQXsNlTTesd8lwSKuhfoNjsK7O1JmRyiibdd6mW0TPM8XA
GfmvL4x/8jHrpmC6SAmiww/77VfRFsTO7NolR40qRHtD8b8pO7MkuZGsO29FpmehDe6YzX7pIeac
J5JJ8gXGEYBjnuFYj9agDfwb04eslokRmcoQu60fqllVQAAOH+495zvVLk7o779/lVOyxcsvBimC
82TJamSIHf9i6PI26LAK49o8mLSoIL6miBXYqlghWSQoT+2vpExlF6GsID6k/pQzCyKbqsoquS0z
vD6r3kd7Hnmx/MvE+OVteOzc8PULQaX9ZDXVZZ9aMYos1EEx+N7eNC7Y4kR/fxV3IaU5UrA/ZDE7
fgJkehhlHdBdiZTo7r0Sc5+sEAG9/6BPYBDLc+brlkvHgG8Gh+3xVTy/c8U88ZyFFec7AwL6vu5E
fghra76d3DQ6WHYvSc+lV/D+lZc3eLRMc+Vlg+v4JoYX5vrjK6NDBsBPOCSSn5a2Oq0wkJuMN+NB
2TqgBzmVN6brGp89PY5wnatIPbx/Byel6JfFxrUt6ZgOlB468yeDDEq+2aO9YbEZE2udGAUCcdDo
BO666tHox+xQNV20b3truLC9qrlKlegPqQAuMmceVvpsZGWNUEZ2fkst8P3bW76k0wfEAGORMgUc
KvtkmPWiTPoigX5teI24S123f4hathFrMqCHa5QQVXPmq3trMLAOOnB22Lq9WmamgnCCwhKUkpd0
pBo1xRVOM0DYUYCtXFjtJrE8i5a7rz+//1vfmFWX3sTC96LlyPRyPBjIvDZJRURCTiecrVhjMSCr
cQD8YsP0Tls33FYtyQ5/fVUGIMgZE8APG9STwT9Jut3ZRMWlNheZyFhHX8aBhue2QUA3rVD/9CSo
DHN+bqla/sUnrxaFBVIOWiBE4Vonr7aZmnwkUIEaB8ZRQmQNvoSDi7X1MipKIPCRa1bU0NmBXVY9
irhLK++N37rTYEuoyCD7rgfTpDoZqghhQkRlNIKpn697/HXVJgn0/D3JSf+hNl234cqJBuKbvcyu
sy1HsXncicz3P/iRndO3n9j0HGiJO/qilbmmZQ+NeolKc5vyaoGAkqRIjMGBGT/Qm5o20UfpTxa2
dsq8t36cYXMXYSmZcQvlkvjq9QU0hiCjsOERQEPxdeod4lDysb15/w2KNz4SDsIwDPmObVhIy5//
sRxbgUHApTnzCQeyuwojCEFKZIPFTraM96j9+jWGQ3OTDFirDccurwI9mbdYDOyDxtd74eueGkts
Bbd1Z8q7wRo5YL5/k28smUzfHik2dM+AZJ3M5Fo6eN4G0D/SLNyfiumMyJd6+Pr+Vd6YT33a1Exj
PA6PUX38JOwAIhJvn41XXHHUyNENbuToklmJXjVB81Tqa4Hvw934nY+nKPXM9ft38ObvhDlKfCE0
N9Nf/vyPd9GNaZ9o7RorF73AZyF1u1aBjK7fv8pb23aOUg7frC2Zq5yTH8oBLjc5N1NOqBx3Z2dg
XYSJxz4IocFrMlHIRcir4AInktw7skl2fj0l97KFxQWNV5KhAE79UwyWAsbKDBJCxOBWtMrEmQfy
ej7lI7cpelCnYXpZWKt/PhAdmGnSpSyuOUDyNWk+qJsrUz1X5RjdzjoQFzpSz1NnumfW1lOuIMu6
zR542bhzZemLk5mtMJsgKFFlE4VV0x6VkXNXDEFJsytyKMvjpwIM7P4mQA/GRhS1l8pU421T9uXG
KWIyHt9/Z69HBrez4P14GmzPX273j5GhhcaRmddsGkHkbPJybNe5Rnny/lXEG8+boe84ls9Dt5le
j5933Mpq9EbaExMy2q2Vju2mRv+AmrMe5B6213w/cuD/MiNTrtaNorERVbnetIlZ2rvMtIotNI0g
X2NVyimSqvi79GZvX9QJ6O/c9s98sss0f7wM2BZsNJZcCcCND/f4fsc0AWTTUR4Yx/I7pA86Dplp
0BN1prQ783Ber7D20vVfDnNkngLBPb5WlNslodc8mzlUPs73JiOAObM+1tp0P8LyYFtBeNv3M29k
+bee/kIy4EEN+8wtsHePr9rmlN2ayWQcBvFHwNaYoEOH2VmmJgp4ndK2N/JYkHI1+8QEAcBfWcTn
oauakiU6CJPZ+3f01iPnBE2xk/ICX8fJyltY5dSPnKbQ5rfmLqonilCklUHTGhMaqu9f7K0BaVP7
saWkDsSkfPIZWrFLXSDgocvCsB77cUKZbampZrcBPiJID6U0rHQD8DAYySELnQLbVEEuSJz5HeV5
6Uz0sQG27D13jqfPREVWyGmR2Kq7oC4IzkYRlydr7bixOLx/8298TMgzKMFQHAG5KE+m2dyIhJf2
3Ls3iPFhUEodcPgEwBiGZg9WL7uRYU+PGdhee2asvl7KmCsoc7yUzHlwJ5cGlNhQlQgozKAKNdeS
LdgnRKd0tAlVTYyHxYx93ajIcX6Z1jh/mAahms37P/+NEyg3YVuUZSleolY5+WA0jOKpGgQ3YRfJ
h7FWDtUW8p2byfnot017GEgvWAHo67b9bBC6kdVwU1Kh1cd6bKe1cgI2Z2EVm2f2PG88HUfwQtB3
LYVd52RQJboyIUxGgMAiMX/px065uxY//U0CZnnej1VAkM6U1MNFGGgLOhyHi+rj+0/njQmd97pU
rgFiCo4Mx9+1NsI2aD3QjRgC6hUDpNgQv3juPPLGx+pKTqc+NFV8s6dzVuFr3fkls8cIpataOeSR
4pxVHj790p3OLNZvXoyFk4qDF8DrOdlJFjnob9DD9LZLRKlJQwIGqPzPo5zEp79+eBQ4eWpIrVij
g5MXmHpp4oho+bKKsL6IC2hfqZklZ4rP4o1xAsFYOiAYaS5wMDt+R16WDJpIKqa6AGpHU+EJi/uh
tS5QZLdf4ZrF8sIDxbPRGTC1ORIKj6AR/ZRjT4bm0GXf/B4oAUJG73eeRIhzTDchjcFNFi1muTiR
tGdmT3//cKh3LFI1DyywPFkxqCo6kEQGY5VNiEKTLtArbVb2mclteZkn6xJVQuqFOLJcKgAnO7Ms
ryl7LKGxRtG765YZdZ/gUftolbF3zT62PbMSyGUpP70gRTNeAy0wHGAnSz38LBDogTRWnAOQuEy1
8SxBSW2smXwEssKhIuYYpegHYhPN0mEDy2SmOT2CGamwm1z0o0Pae+rnBxdbMvEyjVwFHI8vSsO6
toOuII4MAeeZzfYb3zlAXT51vFJw4BbJ4J87WDmXk6i8kFxhDkscS4miMDT5KX//zumSssbQLfIs
c9m7/LE9jDtU+E7G2baEUnTZzKiRPNGc456+9YE7gu4Caz/f9+mCNkdpYpOZRehIGeKJnFyocFVg
qQ12BPgN7/+kty7mswdlfNHhw8pz/JOm2THzJtMGaWB5fI3RsLkoW2pJdhkFF+9f6q13xCeO1JMJ
hYXh5B2RP1aPQMTZ2TnkbxSiaWHd5/bD+1d5Y//ogjcVFKCp1tGcOf5BaLi9Bqs4AxjT4ZqtfrOD
dYaLvH2c2mKjhqT+61FBb4bPxV8CJzjpnYwKp02aylpiK8kugbZsT9Wd0xnTmRH++kU5TmD5Di61
l0PryXyD4UVQ4WAlG3oTCIrhEd+Tz8IjMDqO9u8/w9dvimvRmWTWZx7gKHT8DHslmthouBanNxMq
C4r+qG7nM3PbG7tOKngWA8JdBrt0lp/8x+eU6ljDRYKkA0LX+NEQMoYGKIeZ4tYjjjkbqZQiJdEk
hfp2zMm4dpTuD5SbSSaMFkWfctHHNf2PdMTyMiVlcWPLWQF9KgiRf/+RvPH4XUlUAqdCe2lwnGz1
sqG0kjxgWLWoyVc1wnRYGh1JvBmhyl/ev9brIUy1ABq1bfP1c7GTxw8Yg5oIgNd1a3rA7Qo6fRp+
Cd5m7NQsfU30lPhj55z5iW/sJI+ve/Ibgy7spxKG2dqIqGM6jfUNrCIcVaHmjefnzoeMnugey6Jx
gXPIvQuG9FueBjPYIYKwd0MHMUuTLPvt/cfBOsdAOF6UuLGltcQJBenDKQk6dzUt5YAgFteM6+qh
1bNhfDQr8O2XYCAd9UT6tiSkMIrEb7/le1w3CWzsjdd0qnpwqqGA/tAYoHldXEU7Ffc15wMA6U+0
+Vz7wIvPvH0SRfITJiWNuMqbGrrVA5nW7IwDh0gihXWlNGcoaGxLYjidMJGMte+nMOUU0W/p5RDM
s7OhnYXnxPMtorqceRZq08F75XAA2uRX65QOwCvOVet5HPsHilQoxIqoKX4MpUgwHfUOhnkaSogu
w8manDV3qZ11PTK8rzOPiidr7dK47UqcQysUIfoZ/GEWb4NGeNB9wrnEE4VT7YraYQ1tMvANMvnm
dPwxyZov2UdoggukDpxrxC2duwF4q9kzAf17QKUy/mrMDF0JTvBaXzuJSbxD1KQhOtkhVP3WJDIJ
k3DZ6meHzQJMJUIzx8mz4G7FdhcxKZVwILrWknozmkPwMIooybbYWksLJjB7fuGPhHz6FYdpZI/D
TBppIa0vXl3YP9u2yiTAHfAOUTgg6M2cYdgXVWFsJmECU6VGCL0waj3A0CFGrB+11VfPbofGTjWA
l2KyUldAdTgKSnashD1ZbQDv1PLynVMo3FxSNZ2NsACiwkqI0H8cY3o/nJdi0sATP7aHtUESN3DA
hjz2fFTT5xahxudJ5w9W3auLJnEbsfXDvPlVt1L8SIe6fA4DY74nLbBM11p1zk8fmhgRX6mn6tuK
jkJONrmJwdI2hrK9xK/V+GuQOABFWngGH8TQo7rNvFZ8KrIGIxwOOsaOp6oAhFmYVuKmS8b0KnQH
/N62boj5BeMejYc0H/WDi+3qm9mAIlwlwjeeO9KJf6iqsWFH+1H8ZAGkE2s9tc28NsPRdtd2Onpf
deF7zcYIyvnecwnrxCObovF15wJBbJJ/rheb84YQnGIgIS/Cq8hIj9zV4Ljhkx4zKVfw/ASpgC4W
XDWZ3e2gk+x7qvLxNrO9DlQfUK0LbxSo3jO2gnMxga2hHtg+lUrFaMebJUGReiw87NSaxJUuy4Ys
buAB2JasskIrK6BjbGNs1zCaUIKUEDtDA1xX0ANttjtwmJuxrsJv9jTDd3CCDhpENIe0aRh/+SrO
q3g/AWRzoXDMzpMzGChJZyyKVFPxWEZ47vwm26teDT/B/6AYqXGebebK7Jt1KQrKIBS6qk9ZroqS
2N12AGVKo/J776VGtK6KBFxbFdn+DFbTst39RCeIXNMxKJrt5CY6B9lZV6SlB2LOD8bgpMt3qK3n
tGlLoj2Etq50SGd9EYsNv0EjFB9Ez3lz1UsHnBeQ5fGS4AfP28wyRi2sxjz5VQL2zlaeaYSfwc6X
14X21YhUKgy+mmUxfLZLwh5W3kzBe0V1a0QKX5L+TUQdbpi1GfT5nZEBLgZLK7sPpmWhO17KFD0u
WLyfsLPIYuhkFm/ibu4+mTX+U84FTns3C0fjv50d+cUjmfA+YdaG0dQm/SMFgfkh0FFG4C8yEY0y
eLb0HokCK3ZoaXu4rH0bl3aiG4FnQED7K9oy+4HZLx42cETGrVMp291EiTE+wOZ2vtdD1t7hy8aj
UtmD+X2s+8xj2I4pMnmzNhWF0Kpa+00CSLpxzGetFm98arfRA2quBGFt4rQuidWjwyOufHA0ZUlE
x0bSl3kcfYuyooAwRNBU0nqXIJC7ZmPXdn+T9R3JjY491ONVaPT4aU2VZB8iaDH+niqX/UHIjlnP
rVP1CFUxBirkUkQPQ9v/hpYpfU503z3Z4KbnA4E+EsaVR2lzhaKqeyZbPHyZfjCDj0wUjef2ySoC
O874sIzwdzk5+hkEmpU+udacfWbyDvxr0+aoDDK6Kn90bpjGB683arSIo4Zw27nZR5zQc74L+Uyn
e2BM5EVrFG7yTgxFAR1EjqZCE2PlwNutKNZrNdEFWaEmya+tLmyua8by9RhNRsNeYOFHNAKsKZ9M
X5gXRq4ypDEhGVLUIHqCuduqqFHajNFV2KRtftkr2bASGa4L0ScRt13WsFZ1jtWKg9Qu3C9lhekd
/WoUwiiJ0IQFkAcwj1ObRDteMHVu+sTxbnoIoe4KwCZJm6mhJfarXBLFMNFBesqhTkGaAz3Fjybl
ZBf7nSi3UAPjj6M/kyQbot5pFAybjJ95GY18a9po6GcypWFd7/2kkrTNDQNbPaNPHyJ/Nm5b0hvi
ddQX7vc69vKOP5P1nai4/S1k2fjgdBg9Vz4jhujxSdQdXPdmRuav4voxLYSf7JgGEnYQXrEI6mtr
AFCQeeGPiAn208zB/Secr9Q8lIHp0nZ0Qft3rizV2ib1R25ZlrBMFXSXknURZIjq2s4xkLHMzuwT
12r7n6W3/BrDZeFY0bfw7ich6MVOZoge3ijqWK7K0DOvGzjoxqYyjfIu0naAbHtyOnMvQR/izhJD
8HmQfp9cqJqIRp8h0IDJzcrgNisEFAkJ5mqTvwiGWqew7yZg6Dh8AhArqwj9G5zmypyRkadz729C
vHk5OLeuDndAMxLYWDFFz23U+ll/HSZe8NNpoHJQxcQVplXoPRFvoLCLNETMray6zr+xD8wkSoeg
ZUQPtjmshDNa3/REMsQ6Zp9nrJEq4tdwIU2IlTJ8ptqwDySWvEDJW7ftgztDdd1jFcbxrTvXEWG6
wsMT0/K5SkziGau/mB6bogGcPQHhSNf+gI4R8GSrv7Lh86tV5aRS4cUHkoX7OEmHVVVPIEvZmrQP
4CjllxTsK7PUrBcDSu96t1kbF+vA7uEL94Dh+6oOfqvWBaUr6Wmas44dtI8QONcAoxZXVxERwZKw
SdpZlhYHB4N5t42lgbilkYlEfx9k9aPbmhPp850coke+jxgORhcRMl06zERE3Bv+l1GncXZZKVVk
V5ltDwOx8T2EYS+PG3QqmZk1mzbOVHqRkrRI5GZeinXl1T1IcjYR9UqiLmhunL4Oa9a3PM23tZMF
1qbu66LbSwh8/h4ST1JdTr5Ksb2Yqol2Rmg6ah8MjY3oqdcdpKceA1RjqKcykQFhN/QTMqx/hg3P
lxzQj2Zp4TKyZ2cQbFRSjFR1F0TpdnJUqjf9EKTPKKJsuQqD0vzk5F70wSmnXF5Kb4rBeXhiJpQP
3mqXBqjAO4bKfQPzs0F16qtDIKwRMPHQY6mgTEabCi4xTJzS6ovNOA8J9rjJyyCQua23SNDqAMVM
Mk+HIvXZolnBxLiGxOwtRC6RQ2ttc+86Ky2ofWymevYrsRFEEL7b4FHkHiwQgjfCn8PQRR6Bdhke
qQacwRII5KBjLko//j14xOsdAnYnN1lBQIgTElrOxREyYP7w5Q+Wy+kTH5ND3DMS8QfwaQ61kSq/
r0QchxeVDJsvZhUUd2izU9DJ5ljvy3FI0S3IJfehrQRulYjd/LbpI7ro9APaa+YSfHxOZer8upl7
IwILGIpmW5G7dYDUp9qNPbILWJkaAMMuaxeqS+PmmFdKNGnkL3hkQLNTBBG/UTl4iW0VFlhFqcJh
JEz7jGnfBk/yCa18feugXIe1N2tcLF0A/ughHeO02vpmFg6YrYa6XoWiznFAxpatD46l+ef/WzQ3
qRX1qHlKh93Uil0hltJuMMBdsg+RZyqcb7ScKWkQEbo4CpC1eCflGjIIAz1IortT7VSokLuffWxz
ttPwYIQvQp6D71BwHs3vbdM3lwSVt/j7p/CX607x31d1XBrunk3TcZGEnlSrNMquosnh8DFm4n1l
pO0vL4UNkRQ2mPUz5+i3TtG+WERk6KKoYx6XW7D5s522On44RzEAEwC+xla1vwuDXBPa3vLMuf0N
2Zrj4qdwaee+SHRPnrRVo2GoCHFY2y5tYk56BQvlEtwMeWr6Gcb5+MF1MPtLkdcfU8Ov7mpNykTv
EFtUgxkipi0McC1lxjTt09mjuf3+E3mr0OKiY6ecixwFx/nxE0GiaZZuWyFXjrjLaYg5kAYTcBDC
mo17WKXmGv6BPjMCl3d6Us2gqoCOywy4LH3146t6EasjXxRXtcr+ypjEgqCC6blRZTDvWgiBhEdb
/byuyyk9U3N7fW0G/6JT9UzHwiR/UoMFfBymfsG1m1kBAE9H/9CCGgLRVHxjGxzeTznFgYW4dKbO
/PpRe4vWx6JDRlObvuDxj54SI7DK0WEjY4z9Jeed/NIyw3o7U/SEf6ezzzTD1Zknvby/4yeN9BUF
Dq1ZhKlk8Rxf1CDhE0LwiwZYWZeYWDgZzGx+SrBd1/xBtn9/PL0x4plYAmYWa1FKvGIGGGbST3WF
FLI1Slizncq2kU3UzTyxx2RNc0OxpGGwUkJNhBgdBjVnGqSc8WNg1gUYkt68FFOPNslOgng9Sptd
8fs3+cZDYRlkBkR8QtX/VNM3qsGvIKfC/x4qdzWSFbQzy+tYWTuzFj/fv9byVk9eAINsGehIXRAJ
n3QXRsMkgbDwkEAN4J6C0muMg4LM7G4tbJ9y3QV29NzPkxFRPDKDdAXhofDP1OdfG20o3+D/oIEp
0N3jtDkeBmjrAJMtkhIZ6i6/LOUM7LiJE/spF834aNS1+DqF8Eo3BcuOvdEQ9DLUFon/0zDM4Gy6
8uvyum8ucifTx9axiCuP7yexfKN6sSwMqoHQnM02FiA2GNWc+g95XFLUzuNqD7rdBx09a9D3Vr2r
+3A4NEoNXwbqf7hk23Dz/tt6PTKW+6LlhAgKR8upxrqRU2DpjpGhshwEwoykwUs0XqjINw5Egp7T
G76ejJC00mfAMYK8lWbq8XPojMGsGYj0yovRf9ZL9nzSQf9l97AcCSLN7lqllBctx5fjmc/gjZeA
0gdnACNiaR2evAS3V8qqQo20ddTNvqmxancc0c6MvTceKSMPDwKmGKySr5R18GxmsUgNiZu3P6RI
qO8bCYy7Leb2ws9cfc6B87pPwYpCA4wPBYUyLZzjZwoBtibGjiWtr5vozgG8tSkUtn+7Q2T2/nB5
41IePTYcnouHzbROpvQhl43obJw3CGtnaEmt2k6oZVZzHU7nJtbXEwlXYLCwv6UnzQ87/lmRh9ds
iE0W6SnOr9y+qJ4x8pDzA1/Vv4mHaBpXoTG21zkQrMM4y99ySMoNokpzXXUUjHuvLC/tBlFl3ZPu
RIkm3Lm9DfaWEu14maF7PXPPbz4eaXkofhGa0l49vuUhmNB+QvhdU6xSv+gYDWTGjGKXmPN88f6b
eN25oRnNuw7QFPIJs5M8uRb+uDTzC9gvTFj5XdOnrb/pynr6qeIGLqXvDtmXwkV9dKkmO6KLJJN4
+FbDNu+2zdyQVk2aS0wvgJaFfKjiIArO7DxeBBFHawEyCTJ3A87v+EVQ3x7fo9WZbZjBFl3PtAP1
c5RAuF2P2DfgM1CunjawP3W2d0URA5yZZKA/IiBqkQinXriZPAcyPCKIhlYFU/yuruoSl19V9yPb
yRLxOJ0f4zbKAAXvhrTuSPCzIX+tJIakajX1YTFe5o7V3PSgHtNtl0UTFG8TGoXRhxAJyX2Y9G07
SZhR77+el2Xu5KdjDlp63jwBMi9P5hroWRxXoZKtG7Z1+9GoDeJMTD/9Su3BKjez3+dqS8HQS4l9
sbNqx5oKhRJVoL7B2DPp6zopDQhso+s9teQLW18z+gtPVqL0D4+4YYLVAnsmmKjj1a/YffVfVV5K
SgyDrbOtmpKYLE0ziZ/e/2WvJlEKlnhmA75J/uudbidrYvxS9psxcUUc9ILG8dZVo8czWsjX2yo0
A5yPLAJyfXaRi8/8z0YxT8pPBOzXNYDD6posnmDat4VuiRTK7WZPfq8xf9RNWFDbJtD40Piq7eET
VOUGrCJslrhwAmMTTR1ObCododwO/kS2xt8+DUxvCGTpU8oAYNzytP7oZ7vUtsnTRqJB52baRz00
bZMD3vbvrxIwDfq4upYv6WQwURNxFB8rRaSYgGEDTSS5wbNKqjOjdnmox4MWVYiHM5oZzFsOLMe/
xuD/l23uJiB9q3jjJK5YhVRKiBbqinKvosm9GhphIUKGYHPZOEnq7N7/pa/2B9gEeJ5YshE//cMB
+/N5jsAarZokp7UtSxBXtlmuPJxm13RnI9B6ADyAsItgL+kL3r9/6VfrNpcOkEFxTkIRSw/++MdP
tNp7Yt7op44gkkecJzcJybmPTDriYQrT/Mzx6PWH9CIq8hb7FIgD/+RhQxs1kdNSbOmq1LyYMvun
xmN/5o2+KOmOX+li2uYktHgzlx358a8KOQmDmx8UMKvceU79Bnd5HCyV/YZdQ7xVLVmHGxjpuG1o
/BbDdsY6qiuUYCO1JQQYpTXclUnb/zDI2gKfSgPxyiNSoT/QWcieUZNM30Mj7pkHypaqeivH+RH9
miQI0uu8nRwTD9LLXFrE2HKnX6dKBMa2T1NwnguE0eXjMeDm1mabU21zvLK/K3UFYyFDEEmPvzCM
pwQNYPjLz6x6OOCacUlHGScr2NKHDXHxohLONqmBKGDTEUI4byk8L3iYNIrsHQs9FCakV+6zDPFV
bxooLg+cScbyQ0n5R19NMiVCM5uGjnxOaNccU4hRE2QRdHlBaEHUfibVS4lNHFXOtFFxjME0canb
77t0hu+azlZ5Zxih120G3dKpAh3vPkQIrawVtu3qR4D9JTzEpAtOXypazReOVwFx5RhItNfLQP4r
0MlN8qMp2/J3d0oVPEIP3lW/iqeu+fWru/lWnf6dRzjC9h8eYfSr3Hzrvh39BQC0pNMP/a9GP/5q
Ya3/j//gIv/+O/9///C//Hr5t3zQ1a///l9/lH3RLf82QkKLP2GCiwTn/80f3P3n/2z+83/9ak7/
iX/jB91/LbM0m3Ik/3xtSxHwH9yJ4f0LS4ZLLxVpGGWy5csnt24hDLryXxZpbWx3UWGZqG/5SP+N
O3EFf2QjkUWivEjR2YD9nx9+/88HyDP750H8+6//pGCcKGId3NqcmS3MSQscUzL/HX+nqizIJuuh
xyde0j6gxxQXdhN9CP0u2Q6DJnGsSQCg9fMMqtxw9tJXya0KM5j/Ki12HGo3fuXGT5GZAulPIOGN
XneN2CN9mIhH+uO5vnG3L/v8/zur/HO3PBcmS6RpnGZPVudxUcKUGHTWE/lan8KCbDO+/sb/QLnR
BZNrV1S0VHAhcb1gX7D7+pH0qZykcU+Jiy5JWuiFLCTociz/QPeHXKU4W0iLASlRKyeZ+2CltPEL
Xmt3a5JZeatqL1xV5M/EK2mr+SF2pQF6iN5+5Ycwge3AsEgcCXOnXhsy/NlGvksq+hT86kIwzHHt
kCQsXSO9FzI01wmZbHJdNGH2NUhz2mrvP6ETodvyhPgfCMlF/Yi96NQn0I0c8Z28BopUequgD9rr
OC2H6wFhTHuIR3MB2yT0I0oK6BdJJHMTelM8PlaVR44qURikKfI3bDNTxwBoXSasBFcF8nLHyTfa
tuozd/xyYDh+p2xfsCjZjsUqyLs9HoH4blu/xdLGjjUynjrSjS5MIuJ+dJwyCH9KnPgSiVH4keRp
KNoUDqND1ke/7bDsrHUda9FQRGhuPNVD3sbb56GNt0yNhsDqPpGYBj6qJ7O+XXVhGz8OFemxE/mH
9BZmLQhGGoCSc6ymBzFak/o6q5Q2aRZmmE2l8PyV043EPDFg4p+EY0KZUION7tgc4R3TiNKEbk9T
9TCPXbcNjaqvoVDpdNqMXvwB4m+I0IHuzODG+WOXeNW33uRnKGcGvT4HVX8oKEuAist940ss++ag
hd/+bDMsct2Uxdx8mTd6M8xucIMH37gnuKS6K3NN7zUgdOnh/QH0oi48fR0kTOFJM93lQzvZHhh1
3hCIYXBesupk33hhUqw8EgNWFkljWH/hlqfbUSIJNQjy2hYiCnZe39uParQIwiVTfUUXcT3YDaBG
T3n2Fp+7+FBzbgaW6FukurClBa1kdfQo/RHiYqArai71DF5+O4pK3/RheajiohmR6Ce8JNMOaUi3
1JJHMVzrsE3jtZP1pGTXBlv1WseIvuI0+1YURv8JASUBMWlakljTRvFN0WRQ7SNI/08dEnt/NYVk
OVmmIgO5HSJUVFOkMWbi69bXHsA4US2HdTIkYCTFlrm1zBYjFj7gKyPK2xuvLzFZykxWpCZP5qYb
RvqF4zihTWfbj5gHU/F1TCe7Wvc4A+4hJt4ZLbmSaBr6+FCnD7LHXr0K5nhnVjraFVXoPYOsJo8U
KE781PhTk208kNBmGfX5WjjVnZo89cWts+nazq3sUc4BjtUz754v7fTVY3EPFv6A6aNBPf4SMzkT
9CA6ue4zBheiGfM6BWB1WxOavJ/HxSYLh/t7OZ/175xUFV6mLdLIAqr22BsQHbNI/rn/ziPwIcjf
JNlaFehNo5q+KEqaV40jr1p/yC7srq/3jjPQQRypPQRGtZEJfFRjCXQIKobKiBb3zCnrRf9+8kTo
YFG2E95C6zo9ZomJAGw/Q84WQEPYxrY37FXVNpxO2FrOapx3VmW5a7ADSBnYa5MxEmUfAQ91a6ym
1sq1BnNPGJq1kZFlXhrE+KzjNIyuRzODEZkV1g+2B/W6bp3pzLz60mM7vfelBE1BOsBXs1CP/3yk
urfzJo0DAR3eVtduofS0DdHeEAybiqcijOGaK9UEnymcY7BUaXOXVtXvOFeoGlMHKvzKGykA4L8M
8LFnhJfd2amo1c6diOZRuF1utVnXlwTSk9UxjqwwRCKP9bYRoie/ZyYTp0A2Hdq62jo8x+fMIZNc
BKPYjqVAmJRUZnVVAtP+Kc2hCVbxNI/kZhh3KhzvZrcxYFqSdvFBdm7Ei8c2f5fzXX8ZhZg5Wahq
uunnjIUeYvmVpewQKE823eZFwsgFYmszWZFaFYkrw0XIuzLGwL+iwmCrNTsEAlh8BbYoZaayrVZ/
lp0fP2WhEp/zRCxAKkma29pwZ+uR4KmSbENnSWzV7rXZJR9rN+++eToLNkK37iZ8WTdIKIjnM5/l
W2u6xyfmyiXVnt3PSaEVeXqRCv6zJuADEnFP7ntGEje6zWzYtp3XkmfbqjUnR/eqpkKzE2ZMiFo0
1/uk78tdlpvfdCfULq4BLDa5nWwQDiBwq3R35tz3gig5GXUe7TfqPpT3MSjI41HXRoO2UKSwfAx5
+lzXln9lGGSwRzawV+W6WIoDa2+6BGz3sUuZqq6/1EM6Xgb+qPZyxuKamba17gyMbZQR5UXXD/UV
gB0Y85HaESRiY9BF/UwMiLFpiTt4rGJlUBFaOV/SoVS3XY51Kfd6ijOUv869jOPjMzMVSAUWRsoE
iwnPkdbxDzSSJCQse+QHilTel5Xw1+j7xmc5dcF1k6e4JCiGsmQhdl5RmU22rjtw8yAZVlHv/qQJ
P5771k/aTv/cFAJuFtKlG4gH9vimKj8PC9PNxVoUtrq3PY7ThkYoKrzhIvVFdiCxN1h1/meX7CU2
/Jc4foMzJZTlGkdv3l7s/PQeCBJkujkt4iSJ6qbapkJU/W/2zmM7bmRL16/Sq8eNWvBmeDMBelGU
KMpNsCgH700AePr7QXVOHWYwSbRy3LVqJFUhEoEdETv2/k0tvluYpl2M3qidFZiabGzLxpoSykPp
1HjRRuFK9VvQ/enWNqHKiJcT2gTcdvO7sXC8j7wY+TcFynN9CJWvyULGjbyAhTC6XnZfseaLPmq2
HbU45ekUBPA0uNYBzvU7x8u1bxllBW/powQBI3NETgqtKMxT8B9PK8Mud9VoZOl5wZ75RrfJiFqj
Q7IYpkDNNb1qH0u0b3I0F5Lmyom8yQ1MI337+un8u3QrvTWNXjradPLhAso9My5xI2adGDnQd+n9
Eow41Sq7vBGxuzwMs2kGInLE+xalp8sljdJ+1wnzbTWaoI3Q9eE/B/X1plh75n6Jz/R9gxYkcNJZ
U75FIunuNaW+BoZcfSgo5ANkrEcsfvEyaB8bc3E/kjdYZ+CZK0Ty8oxk2wIPKEC1a0EqbBNcZTL4
plZ7ODMm4q1RLPUPgdH9D+QDki9RZbufc5G51+h2Od9Eb67mqdQ2b7JGR7pSwbCX+o5V4cIVZ5fa
0ucAPUsqPlRQvkCazz/Xk1bmgVc9cEsbtfM67tBk11JGUuGQIHXwL8mt/6to/Le+Ng5eLml8/Nn+
TMok6n/+1/9rH78l3ff4538FBUaz/c+nZY7fj/m7zmHZf61sO0AJ8HhNLnMs2r/rHJb211pPBwag
smhNGtH/1Dl0+y+yk5V96JBjgZrgV/2rzqHrf9GntVEKAGtOr+nP6hyHu7bDmLQPwN6ASAKO8rue
8nTHsL2iaHKdKxe/ZTzLTK/EaaS0N3IuqY79exTo8fANoWy6nMiH27DL+WzULU0dajrAmSthfFU4
gC9imCQ3FIBhc412S/8yNj7mIq02yiOHO/DvlwT8zj8OTJu1SnI4fL6gnRHSGvC5/6qISKjVHlCf
4Rtt7W686Zo8/mcv+vdQ9LIZhn7T78T5Sf8BB/ZY1xV81NHLPTOL5YOwufwVKat3cTq8ZyAR73o9
+fIkCu/+HuBpuerIZ2R+VyQdPUhCSTp827FVLLJV3jBOw10BEeasDsNxo50qVeTXzwhSgK+I7BbC
mzKWJ0MQiOuIBcFKiROMGvPyK41utvekMG9U4KffX38r6fj+PZusF46ylXYGQE9K1QGeVdoqweFj
6TVx2+uLSyWFD4+UgF61Pq2kED+FrHDOBl23f4ml+Io8S3lWl5sqBr9lcKQvy28x6RFwDeRIl4II
U1s6B3Fk+sXIDUC30YOfkrdhAUAiHMO9sSwAGMPujcVvvqSjshtQCP4agcj3FZXix+tTcySkD36N
lE66BZ1Ez1QM31Jwzl6s7lENI/UKTpi6hVk8ElvIZdKK4QKAc6hMu+zNrIeG0K6rp/Mupya7z+tO
30hdjr4Ps4II0tpitKV7bu7McNhgoPn0aG1gaQalTCeNL7IlrDeieGsoKahMLKInOzUNX3VWioET
08JG776P6Ei//pGOzpxnMG1srwANpbqBoUaL2bEj+TWkrwD/quZaGIP7x6GAmzmrg30NACUszcPd
LUtHTJ8dFzUmTBJx5VxmvNnz4hLj8+6EoUyCn6sIXUkQbIdDxXymsDTxfypE0X8s0ki5WNxC/xh1
YbuhXPJ87miuEnGcTCuFXN5r+qGCDeGptY/kdn0eV+24s/N22vhCa1gdLmo+DZrLFCw5GjgbDl8I
vNOkGpW2Wr/r2k8bQ+abjoIit+tOPRdgn7+l+hhevB4WzwPwcFDjcNBhchokMgVciVBzP8LsHvd4
G0A91HJ8lF8f6/k0rp+K2jdhCJ9ZRv9VTTOZVmt3fDEwkP3kNVeN2YcbEOrnB4NnINy9Rh86PAid
Hr4RoJO8gOnU+aWmaBdGVzsXKufIzhAF06gp1obe6ZHPhrAuGCuU8sCyysFh5ZMTGy2I+KVr4COV
SyX2oTPV15NXzlcNwoKBF0ZboMEj3w1c3jqJmF6tTdzDt3SqODK8IsYnwjOsvQ1o/CqnbeW7cPU3
XvDIhNpUpwhMkB3rzfVwqDhuximiGu8v6kC312qHe3VJXFSFpubMjClxbuQtR45aTlmqEzQaQEXC
ETocsYsyYDdN0uKwlKK51QEw4JBrLKDfAlOlMGmoddlVaz3Wjknvve2H/h3kx+Zd4jXuuLHRrKNJ
65K8d03VuMVCFZB2zqQvM6fIIQDSiQopTPe5VgZa32cz9jtR875L5wI29IQyC7U6Lf1DVDqZzlo1
IJgBrDIhlrQvjGWnawKtEX+AkX9mlFRVcaHF3avTHofUiy+BPPUb7/wsvMAqk0Lo6763avlK7yxc
wd2u7zD/0Mo06EZu05Tqlf1clT9f3xSef2yGWrHHJHTcmj0ZCV73MNptmvu+QAIk9wtHD89dNfQu
W7tHbUI0mDnOVZiCPehMZ09Tw7l06RpeObloEv/1X3PkvWnXOqBroXYQ79KhIsp86QcIV35ftFCU
FKehWqnFH1CsTjcOlWfLCq0LfO6Q6LLWMJdrVLhNIxBvwSas1SoO2iSlS6pE00MYh9MZVDr38+uv
9mz3ZbxVrm+lGJAxywVKWxlTpw3ZMdrY876j0oPhGQI2l6+PIjUJSJMZBvwtFSYkJFfsyuHaTccQ
VJAleK06C6+1zkMducqq3O+VRNeuZrNtA9wr8CqbjPhsbqIUv5gpuRK1298VCiULsHmRebOsze3X
f9uxGVhRkcQaDRQkFw5/2kqlVmyQPD7NdvVqNIzpDMx/vJE9ri94sF2gQkz+w78MAR5rDbEnt66E
ylaEQWznz1lS08kdl+wmWbIo9MEm6ueGoqZvOrZUX69C5cJKPCqkr7/n8+vB+hMMx+E7rNu2rD8W
4RqsVYio+FEMN4+2Seg3YVntRaVb10MOP7XI4w5zNHdyHohR764TQxG4WZf5+tJqFzU8vo1j+ei0
AGRgVtbcXd5RIr3SYTINrKywSurArFXuCrNQewcf9zi7MKpuugjDrj3Ty94L5lpTwo1N7dlJzbRQ
EAZcDqZ9lQ45/DJt7loKnruEZqo1bwEf4EOWzdnlgML2r0Wh99cri7axzGXZVxYE3qsqqEjaZoje
6euvehIP9qBCZ6hy4YeO8clsb8uqf+OGil8q2FEZyh7p0UuDIvsUz9fpcjaW2aXh/Bg7z+8g9lso
E9B42yhTPp8JSr8kfmx1qzS/LMVHw2mKVdQhfERdhhv67vptV2vN3WKSQijp0r51Zqf+9npYPt/w
CEkgr+QSVMAdOWWZm1IMrl2pftk56fX8K+sCtJGKgKNtS7f1yPtxZCKaxbkJekeWYIIQXQ7ugjEx
lNj2nVHAVMQqu7zP8ta6gBDt3iyGqW/AUp9HOMcGikzAXtfz47ed0JMPrZlxWDYuk5q4zGKsl+lV
tHTdRT7XQBGK0k0uQmCzoFm8Yb7t9XoL9v388GJctIWp7HNxBc50GGlRbSPHjeaar7ZDuI+5KV+H
TtV9EW2uX77+LZ9vpbQ8yUh0PuUqWSsVIOq0XvMxqChTboU/ijJMPpaD8eX1QZ6/D9B+qjssP8Tk
IYUcvk8tBtQiXQYR6tDeNzTYAwWpne9ZC0nq9aGexyZDcQtA8JWyG1ne4VBijttJi9PZ14Y2v7Tp
G2g7mNDs2V1uYPsxe1sspOczuJ6QgMDpU6Eg5cgj8l7VoPazT2levTAAXL7RxWhtbHnHR/l93TIx
vZcltQS+6AMG0Cx00Oy+loJ/gkeZnb0+e0dHIT/GB52S1DNqwzKMCXpEHcQkjdyl6FL7egAQvBFz
R74RzSTIsUiGUJSRzWSyAQv6wnFJFPUJp9eqsS8LJWzem+AkfY2u28bcHQk/GEFs25BM1tK4dO+Z
siEtsDgf/MJNlCsjVXCzRT62dHbFNG0dj8deDgCus34l0m3Z0qzDnny0O2XwlbCPwZCq56ka/VLV
9I7o2fKCOfK9uFdxk1h3qvVsOox2LQLp28xu7zdt43Fn6s19HzfDxetRcWT+1rUEIn0l6ViySnQ1
jJQoFYwTUzP6WYSJSbJjfOnZks5PGWj1NeHKyF6x/pAnG68ytK2BGgcOjagTvEdUEAgS5a6bcBn+
fEciGuibruc4zT1p21PcYkzcUB182qv1nVFZRqA4Sn0/1ZOxsSPJypvkDWtt+z9jSde+xYz1yHW4
dje1E92MbZ2Dh3KWBAn8UgvfGX032meFgnLSfvRaDD4dLuT9eVM6JH7G3CHW44QGqia9VY3Lfhbo
0uxLbXSxeSzbqfwglLL+2VojFK05K2bHR6krc/zXv41sAfT7NaDbsnwQ9AO0L09ZG6fxCNnJt+YI
2+LY6N7gPdR/nkH5BpZXeAHUKyXd4Q6h3OhdEuJba9YnhOI6maaBFCTJv5T5D7jFi1lvR78yteY8
0slza9UezikfWRtDHVnIa55HpgM4i9RK2jXmvgZ4xk7uN3mTvSkRcw2hkyv1Tatji1rHRmNv7FNH
R6SlgGAulFqwWYfhb5VE0pj1ow/+ZbpMDBtNRARW8aQeQu2NkdXx3evf9Mj2sfJ7Vi4E2z18v8MB
taVz+eCz8GOvqnzXm7H3xut1I3KOvBb0GTpI4NxIAmQyfp+b4TwKU/hNWqt+KvLhCk2l9mJB8A2k
3jJsjHcsUld+iUX5lSsRDjaHr1WkeorkTg/xbBYjYjbNcLZEenmGhHj1YaYP/1igJqL4lG7Fu6T1
vG8uXihbqovH1v1vfwhOOpgZz+BsET141Ingv6l2j6NLlpWXCjV1LGbMeLiZzDx+a5TueD2jg7yv
7Ao5JITW9kKBNqzlQ32XgxemAjnDInar4iwWXbzHEA2hspCluCsb+lSLqw8bx/OR7X7tRyFzRiYF
wVEOfO4valYpeNS6c4Idpq1MF14htLuyFOL7n0cgEc+SRoFzZa8cfipPRMitFav4VtyGQVwhCtEg
AXV2wigsZuQ9wefRbTwcRShoEel1CSRUq8OLvEurq9ob4624e35ZoV6AYxhJID10QPOHw8zwG/EW
ItDROrV/COTk8C1eYi/Qs9D2LtUiwsATSL/2MIdFWaKCYqq3Y6fmlyCEf6nCKS4sMpKz2cmiO8sc
qxG7UaO9mDR1/Pj6jBz9qaT75CjouGOEdfhTp8TCpK1i3ilyLJdznRQ3edQipr+E4Tnyf0hogcv9
9vqgRwMLCwZXpRaJJYl0vDdAYRBtqyYf1uSndnD1vYr0HKpSSxG8PtKxjW01e/j3SNLrdVQ4U7Vi
pHIsW7/EWeVNvOC/8/oox9/H5CJsAWQGsno4iQM4yZBS3ORXrov9fDSAMk56TF1KFC+y3euDHX0l
uN+UPugUA8U6HCzNwqFRBJtaJjINOyQVQFSn1huvdGyUtW5KrWMt18vZa4OGBeN3+IAKMQTaHA+7
rJ62jC+PTdzTUaT1mGlq12hGTSBwj7sH4A2fa6rmj2Ydinlj3o6UpSmhrSVagm7VJJAmTmjmrKZR
LwiDQfiR6Y4pYHpkF8eocD+J1tOuJsNtP0+Qkh/0zFJuwn5IrnGTdO2tHWKNiMOS4lrOM4l/FAOw
iJHicrRJ4xWzE/6sY/gpFPCKhRp/grvTnsd2+Ws0EmDrSXSV9N2ys6ckOpvdLWXwo9+YYhEEUBJt
8KNSJA1hrE7LJPzWa+oLBLv6XdV0xcYpIssxrfni2teCNsXJT1VcmnenNt0Kkp/wuzZyrpciyt5l
5K63nLVw2PXQ7q+SLnKCdM7Kb4rbF/sQfsRnnZLe4zxSEtoIhGNB9/T3SKvVrJEDMCcBgyp0l92A
bKZPP6MOKh2jzj9fq7DMYNmQOgJykGYYr+OV7MxnRg6n3wkg2X5RZ9HGJreuEjmYgHqtNUlum8jp
HH7HdhDuaIlY+Ck5O9b2S5Hh/b72nt6ZalaU/ujl9Y06d1SqDJhc2Ua6eiyO6PNAuuSuy+1QWsX0
bCNniSzhV7FXXDVonuzrrGjfvz6XR/oQK7GKHgSMPqo6cidHx7lg6F2KHq0xx485XmaJ7yB69mEe
PQvlhakrMEoau1tohvF3K/OwW4pGwDGXS68pn4TeYRAyhQqN3aSAJ7IxC8dOUuZ0RRTA8X2Gjm0Q
C5yyURUUM1TjoogAwquid+4Wd3VKqKxqZ5oobL8+Kes+IX96jAqYDSpCSA/oh58+ioZEzwr2tLnK
kwANgDsEG9P9YFtftF75+Ppgx74zeiDAwMigaAdJm5YOVHRSZ5YLDWP9ymhcJL9Sazjh5AGvCM2E
cAblti7fJ3f/Ucssp0iYR2Oygwjjk7ulH9v711/l2JJxsD6hd0a73TOlkE3QTCDFpj+QOwaMxt7T
bgt36a5Kpe2/wtzwgjQ0sHBXhbbxese+GLQCKmswfmjErpP85PVo0I1pBUbIh3aHsErSxldNrWhx
UNiZhuC/WmQPr7/r0c9GEw9lBcB7muxS11T6MPKLoMYJz/MtAzFLvIu2lLiO7aq8EUg6i3IXZdDD
90riVndFok0+WhjardFN3hWtmP5SxT5kY6Ud+3guuCeArZSIAJgeDpXjDK5YeCX4bmSI2wwphQeY
2OXF1EZKUPDZLyMlEZ9LPTROmEpKrpBggep58CcPR65Vp6NDirZHYUzJx6SqjdUly9zo5Rz7YNQ0
qEdxE0LFyzgcBYlxG5NIg42uiyu/8ERh7IReeafs24iZrR28FXMoq2bVHMIwTbmXLt6kBZ7w5nN7
rrd81I/tizQtSSRB8DBp0pw1ERHZmtOExHIo3gxJiJK9GDQqr6rX2n47FwoirLnYwLgcvfxDwMJR
nfOX1r8UJXXZR72qkVuKwVTFziob5y7s5+6BzdG+CMdpvOyAgJ4vVTq+FV5c3iGAtWGrdzTn9EhR
qKtQyaHAcvgpzUXrKm1iVeQi1M9yzRvPRxxVH9MuTM7nBTl8FaXQL9wTuv2Ud0gEQCCw7qI8XU5I
RZ7+EmnHS0vbrrN4IaG36+EaCR79LPXaZqNVfiR0wYxzNlAzWNni0ihW3ZuIUVek18sIdXuMkLTe
TXmtbXzdI+OQs5I9U88nK5Abv3Wh6XXR9ZoP/6C4mdJqPG/p7mzM2ZHQpcmr0xjjdKU1Jh1FpVo2
rWXEmm+6CiL6oz1/L4qsREsMBeAcA0vI6eAdzl/frz1iQjrTCVcEd5BkQXtHpgKnmDGVUZxrvkDi
+d2QOfGZp2vTPtNLOKKQaK8WjPsQ+UfWe4E7uCXadmQnByZD1RFQ+woZkt66jds4izHa8D1tUO8K
LkKBU7bzvSOUX6+/6dGRKIqRMtIBImAOV4eLVn6UuwuQIHycrxFjRy0ya5R7FeGXjTPjSMCAlHE5
mjgEIVpLQ6G9XoswcTW49Fmxmxxb7PUq3tLXO3IyudzcAFgAEQD4KYW/21ph21qm5sOHB8nk2V38
KUrdofbDUslW75Q+vo11qzPPorLMyo2XPJYiH4y/htaT5GKVSLd7L9H9sG3aX2oxDG9HEwNS+H1Q
uavCLM+NQRSI6jgdlAF30s690DY/6nCe3bAPqsRFmdeMuu+vf+ijs7+q7YBrXLdC6XeJEvmiiiKt
H1dFA7AO9r4z2/rG6/8NgzlcOuTdIFG4h9Ayf6aSpjrw65QuGoBiLI64cOal+bwY+s7Uli9oEe+R
UGuzc2t06Y+VUxN/qJy6Qg9Hiz1QwAiI3UYKDZV9X4WGctEuWm99GJJWid6yG5VvpmGJBDfG0cQg
o4lc9aopvLjfze7k2peRoaf1WdK2iDbhipjUZ1XWeF/xbkzaXdGGsLp6ZbauszCe5otlGaCgz32H
LXERxzPQQ4+zeCfKWcEvokXM4BwfNiNmpiJoLUk7ASBRU67TvqZHHRiXTrN3U+t2XoBLRLLsYCHm
buDNEJ1nq14eRAVXeheVC+NPboNujTuaIgpc0Yb9VSbmGoNXKBa4wOHzEvKUCjadLhzqZeqQCbwz
hrDQ/caD/NuiL61flJaRlGcdBiQpihap5QTtCNhm1+ldjVuChko5HZlqZaHEMNfPR5E656mjePmV
2w7dfJEBuGxW7t5UXndGhzMH+B0cJEeztu9D3HJ1rDp6lDwr10NeH4HVKdtXXWJlDwaCctZDhr/9
O91C0pHa+ITKNvcupTmLB1QeUcvQHAjEiZ580ik2QAYyxuZN1Sj1Z8vqcLXRnfaqxuw1hEGX1NU+
F7FxX1K6yMC3z41ypYzkSzuvG5aL2gwt1OejGYsL2uCus7ciIx2vc33AfDMZu+59B+Gy9zU3o1wd
9TSUz/MBwYN9EYbOTWo7kKvNcNHRMksm9ZMeFSnuDVZm3CbRHKc7L2avv6TwkxoYgOidvkd/Om9u
GihF+lkBrL/wQ2Norj0jBF+HAvwS+x5Ch+peC0enuRhdtR7e6k6pfAzrcfzcztmQ7fFiyYdrd3U3
mInYR9stxdtWK+trt1gK2s+qwJJIaVX7LBtT8UE1CyRQU7MVV07lwvAAY6P1ew3KYe+xWgusGWY3
cm/VvvOUC5F40fRlcN3eQrRFN5YdGhwYGIoe9xQ/H1Xj11Sa2LQoqpGej0qr/KoSSi6o1sFXORNN
ScSqZT6/Z7PMvWApl+KTVZQ53rwRxZI9BcH4a5rW7qWBRc3PqmuTO6GhpPc2jBzzU5Y0kCxzcEn6
TsQxOvwINIYtEVOA1C283mj2Iury7rJw5g5REWtOPpWjikYk6yGs7iZ9UTLfHegA7RcvaX9YToxe
dga7u96FTj1+7ZNY1BdN7xZZ4ODu+ilWcjGe42cc6nvaSMZbTKEwjXKI2LMYPA2qJbm3rJYqM4ty
LItiCMzMq1W8Khz8tnREsd9mUa64OwUHDXyVHQvnIz4aMrTerP1ouerclp4xfotaVVH2urCSZGe5
mfkpAc0f7VynXgQhkCaZP4FBaQOwUpp76SlZj6m855LQlZ5i48DULcmdzlpGmDICkrIfQ6gGezec
SmWn4exxiSCYaSIDUBq0o9qhpmZt632Mlj5q+Ts9SvPu3aDoNJCnOBlMHxuEsvaFa43pG3R4hLVP
lhYtV1eJ24Hfj+XTrumMuPW5upSfMR/pvN0wFlV6Pnuwwc90NcY1Qu/GMLtohT20uwYZidynKA+L
JCnDHmCXZ5Tvpsm17pVYNPoZqrltQZPbFhrmG1ki/GLo8NoIweDObDhUKHag9JV3mlVl4hzToTla
W2H2clWMXYm1EnxxBAt3g9U5+JYpk4J60TdgcuWkvMMMa7GXXa8aiZI/IMPt4kyaTyHWI/v/KRt4
di4oKX/skvKW2pd3b7EVfcDDHautsfG6wE7s/Cptcoy7NZGwsaBm3zaO/oCAT8pfe1374IQlfoFh
jnbSRo74DBCKvJtOZwm2AAV6ADTG4UkfAW4cy8kz/dSO7pkulIJQNttlWHv51YhMjF62eHqG2Q9O
JcRRU8XZVwByd57JZlMP3cPvE/7/OLv/DUPiSbKz6qH9S73s9rFAvezuMUu6/rF8ys/9/b/8zc91
nL+oZNFGoedIV5P76L/5ubb6FyGKRDSFIC6pv3HV/9IhM5y/uCoCGqJo44G9Xm/m/+bnGn9RY0WC
a72y8/f8laQ79poO2WFepmCaTMEYVqyUDWP3F2dYgNlBReUbWZeY83DJz57Mw93fadfLrNH/PFy6
8Nt2PkwZLN9AU4qPFI0fdBQ8T3u0dDXpK8PMUq+wAqSgEBlMsYP10uXPWE3/+eHrbD3JnrNQS0Q1
VHbg2tPb2vSujaTLN66UL824tF5nekguIsZ2MIzK1wLXv0j1tiCPLz1bKgLHAlXHEG8ROhjmfT5l
j2C/T/yWUhElwszGXKbCDoApqftMhJYvoAKfOClSzdDAFFSAhbODsO5zuJLVZTGrW722F2blGT2y
RvVmrEIO6bYAPjZYvxp8BDeuHC89XLroeR5d0SxnyqPOVPZLQUlwKJXTJt2UVqejtwO19RCBpaFS
3o296l6axdBvNURf+u3S+kSbC2WUabACqxi+hLjh2PWf1Un/WUGmtD4rsbRdUfNoBy8ZJNyam8Js
NvqJL/3s9c+frM68zaHy6J0V1DUO7IuOclzbrroJ/+gt/O/3LFnmGNvLKVxvaEGklT9SUvCkaO5O
e7S0OokSXAvWPQv8URDmLsWOcKPqtk7rf669/5luaXUu3Jk6nRZMkBo9unVGvLzF5qS9Zvvd4Dy8
NOnSCkV9T0m1ObECXVMv8SG8jsSPk6ZF1paHl+At6CJa3DpttIXHxzrqTzslZAmucUT9McojPF2x
Ubos3DC7HjT9j4r0/8y5XEhCz79B5DycgtEwb2y8Hotmyx78hcmWsTiLEJZarese8B8mYfpVpoqL
02ZbWphaOCSqrrhW0Ci2exU5SveLGln6cNrTpaVJS2RU65SnY7/xyRzaW1yZgtMeLZ2b2KcOc6gm
c6Co+o9FeNHOUrQvpz1bWplxNpcWzLQ5EO40n1lj7fkATreUNl/6mtLiLNFnbaKxm4Lcsu9Czzpf
kubDaT9cWpVK2S+NMU9mkNT6g7DMH4hjbYE1X/jZz9QIzdWqC5ObIGmsazO3bsds3KDVvPRo6dAs
FntQcso0wZCgABv26W0uvB8nTYnMycJtyBsrVZgB8joYN+IobBnD42nPlg5MoKxxYyfTxH5idvvG
8X4pxXLinEgLs2tFVVf9OAetKn7WSvcxMjZ6UC/N9vrnT87LAttKpKqZ7VYrbodquFVpOJ+WuMlM
Vy01zNrL0Etosr64LpHG/oAD4lYj5KVfLq1LLvIKtmL1FAjD/Z5b5n2Rexsn5kuPlhZlW1kN/uXD
HOj2rOzUWLtCkXFLMuOlh0vLcly0xNDGCr3HQZxrnf6+A2l6UgjKBfQsnFxloD4coOL1zsCa1A7j
06JbdjHJQ2vBSKbhQHMG7F6t5CYe4ujE3y2lsmnUhraFYUSAT+7n0s6vteLPOMD/HMSatCoj16N3
tEZJhgOl76E1v3dLqz0twuUmWIjkdRcSiYEbjbiNr75xGDOdtjRlJJNR6oWLRR9TPiiXSWl8pul7
2nn5u270ZNVHCjL7IJzmIDPVMWjLKd4beXZaKvsb6ffk4WlGE12hNxfkdf8ZYz1qa6q6gY95YfH8
7qQ/eTZ2xnFrgqENaA1E+xJVpiXJTjzUfmMFnjy8QRxHa2oONfAN7/so/jxk9mkTrkqtLcQ5qLYx
z8gVx9Z7pUvGT+hin7Zdye30xgCsAyByDiCifrAm+/0Sb8HWXphvWfqXlrnTOdjscs7TEJ1H96dp
nfYpZZyYiQF833X5FDjCuCoQatFy48NJ+6BMxafU7qqDnuHrY5XWDq7xhzhbTnz2OlNPgiTKLHBY
CTNSuckS5L22z0HGn3anV6U8lkzQBM6Qkfu0zq906rVdjlvmiQ+XDkzRjxAFjIQYxEF4Z0flY1PO
706bcenEjIFdCur/E/qlPdQjLbC6P5OX+2cHlyFj3qAaeeymhOCi/JyE991UtzRLj0Y31VVpVcYV
Nf/Y7OYgdUYVnr5uoFmevD9hSni4lMeOGo1Ti9tDgJrn+8yjguJk2R8BXP41Jyt26TAI27xAIRks
awCkujmbLFtcwjLbktN9aVqkM9NR+zZF8XsKerwYg0jQgpmVMjnleOC3S7msk6WKUWNnGIhlUr/k
Wu89hqEQp9R/eLq0PFN70goXwe5gqawH1U7fO/0py4cnS2uzN7QhnSKLqrLSnyWISaIzq5xUbePh
0trs2rxR24VJ0WvzXTknPiqvG3eH9as9K//waGlpKno62onazIE6JEE9qoHai2+iKHwt2VLReSlg
pJTWTPKsm7HdCABLnGnwsQDznFJCRaRdWqK2FXpDpPDrIxhZeHEOD4KKykkr9JluwqRHtEurOUB6
T6ERu2A0byk/T3u4tEQztZ1tAAxLgNXyx7QVX5stDcEXZtuVlmfo0HYcdYN9XOQ/8t75yV12yz7y
pWdLizOGmNmmE+5ealF9wTjuTo2/nTYf0sKcQaOp3hJytKX9XZeWn+IlOjFGpJWZqy0uKAv7VRd1
WFF4neXP7Uk1MQJQWpnGYuRzivkX6Kj5Pirre7X/M0mIf3ZxWdTSidEsc2plDsq6uDBL+x75idM2
K5nFZBa17bKj4CrbK2RYoS0CBPRPSWahq0hrcuzxtLJG1mTT6FdqqH7w5pNScB4tHZoxHAya8eoc
WMv4iaT5ygaDdVIAyiDbCqNF4ak1H7Jw7tPIflwq58RdSpaowEdknpzEnoJWmYYdOlTtLkEK/7Qf
Lq3JaEnNLFNrPbDq6Xpy1XeLN5xSuGe65UWZYOGimkRgYdQflAbx0Wj4Qy2Sf8JbJt+nVdSYuKbN
wVwlb8CyXihRf1puJRsZ2L2bVBjVz4FW6p8Tc7p3TbySTptu6bxMYs/MdIulM+lJgZNmeov2yKfT
ni0dlKPaIUEz4/VRJfP3vF6+uEq+haR/YeuW7bdQ7Um6KaNO7c3Z2yrCum/m4nPS75aZ/zmQfXgS
lc5JmZ+V+E/XaLi9/uj1PDySnsiiu7ablUttL6QnaW58S1AxLhEicxDOdFj6UOZOXEYymVJv51zp
KiqdjpF/Efrg53344/V3eGnqpRUa9nqGmS/hqHLxtifzAWPxz6c9eh3yyXXTUbsJXQymJ4r799lU
Ilzunfho6diM7GHE9IdqYaQObyPb8/OyOfHR0qGZmsncdQm/uk7w064s7EKM6pSy2Co9dDgjLZYq
eBCkS7BazPhpPk+XZaXMG9nyS59SWqE5Hilu7rTsiMrcf0mntnuDhE23EewvPF0Ww5vmVYUi4sKJ
ecr3qE+jHX4WjydFiqxaAGtQ1P2aKddF8W6YinQHWfm0fUtGAk2wVyfbo51JnRMAYNaMOxVA8Gk/
XMpnO9xkIN/TvHNG541ej/vIME4732SFICOHNxyXzInIw5t5tFcSfPbhtJ8trUyR24sYvJiENr8v
3eax6L0vpz1ZWpic9x2agdES9NjYnRdDmV5Df1425mTdlI5suDIZFMGJUjVwbguAr3YVUpH59Bbd
yv59F3sIap30CnLfPhVgakeLV7Dc5rqe3U8awO/THi2niLXRspHHzM6sPQIbvgVdfFpZReZAznVV
Or1LMzZstHI3qtX3YU5O2xJlfaAeB6C8QZAh0NX+PNXcM93YKuy98EVlDFMZw7JaKk5+F6mSS8tK
9njb7hxbCU/bFGUe7FC1dp7MKQXmKruPdeVhmd0fJ33NZygmNGARUCxpWWHCdGkaY7TH92Y6LVZk
JuaghmZU51TGkT396SUQJPKlPKl1j/e5dOqbIu8UTC64K8cA+8OlfIiQeD1tWqTNpcNfb87nNRIT
753I2/MQ5PJp+62MYkKVtKxmdOACbzX/0mL7u7CLP1ON+CfpN6WTHxeXHEYeP7yIZ4wNphRZwNMg
jMy4dPT32LVoEd51QZgaFp7qqJ51xZbs9jq1R/ZFWfYvVvD3iNFDw71YjPsOxu5uNJTTAlHGA3Wd
1lejzeoX6nwRlUVQtONp9VQZDyTUFPcoh8+J/fm+8YarMUs/nhSFMsnezkc9SUZSrUXpMfW0jdRf
9C3d5BfmW/Zx6DMDr25a1kEbZm+dvruFFnfafiU70UR5bMHSYLYbO/2mkaig1vzutCmR4hsknYvW
PL+6jsNzdA4ucndLSvulCZGiW8vKuaocMaGjAxp6Hq5BOJw4IVJWi8kdRialRmybyxkOrbfox5+W
0spIINxmksGdyyVwFKPcUQm5Hp38tJ8tEyWVtgIUmVgzdeVxX0zhPUz3/8/Zle3WjWvZLxJAipJI
vWo4nu3YcZykXoQklYgSJZEaqOnre52L242yEpfRRAFVQJCS6c1pc+81fHSaxyMSqGhHCp1WZBEF
gLOXvNjllbCLW6nJP2S0evP4ZOIYh2DoXZgtvuy999Rc3lgkR7Jxb/QaDxJHIMRpzP28VP5V069u
R8mRLy13uNkHALnmdgMxa2w3mXSddulSU5j4vH634QHh9ZILpPk9vSNDd1Po/5rcv2mY/lZQDpsS
ZB3r99B7gZvxOoFOHv3inePr5CgQIGoW1VOPNWiW8H6qxhs47b1zEf9HjOsPV85RpAuaVyDiGpQN
wwiGoHAEP7udd7SKryEHNX6cg4bc8X0Vjx7d0mhrljsq7P5ZBv5y09sS5NywASH9NK8ssBfr3Jm7
xV/GB0YiD0+diRRXKI7LR8ite9oF2QrdVf56GkH2G1do5yLWZ1lzv7gJTXfptCePWB2/mKMBSLc5
r2nz4g/TVaHANHX79iFZ26TpTMPaOd/j76aPHqfd8R14hOksFP3dydMm31qaV1DHhGSfY0AOW6ZZ
B/AH6GrArFe3pmeoAEduV/sRpANply4qVlR+Fy9qM5iuVInii9vhekTpSD5hvY27yQsQyNOgEGd7
tsWJgHNW/n29AkG6LCc1ISqw6W5Pe1FmRCj/nUTtfET/YUsegTp+UxBatJjNFQjup1jPn8W0QVSB
n9pmiN0aj0fAzsiLXgO6aHL40lckX6AsdI8C4hDmbov90KCJ+aLMLtGPjZbitgnn6zKm73z6vF/+
EJ8jDhAoD9NPBMeh8Mb6BfxzUGLHHi62oBIiak7jP6KOii2uYH7TG5A4IJQ+L22UxJARzty+fryd
43oMVDiYfCzgUQJv2AuoYj27ffsctn+Ua7d9g2eUwsiJ9S4UAdm2fk8t5o1Ljpz//B+f3mdw0dd+
xKKJm0Tb8drrjVvd4wg7ar2yoj0gKjkovbBSBCE9kAlUDn+4BeVwPRdD6EEx0AQAGnI4+KGSnbae
z05uXz+kzX1VRlMbAdPNtuWzX6+JHKhjO/yIPYKTRNeMqKzmOxluqRxEspPgL5dxQ/vo9XxupQlF
JxSYShCcz2dZjWmzho4fPxTJIOjXb9PQhbkMwVieqv1uCPWV28APGQDI9evMBYKyDPuPce6ueCWc
Lg5x1H7uA9YrJXawoDwPHsfLuCTLuDkRCSkUQF5HnLesGaoRX4caHiy46+uKLe9cG3/enNCpef1p
XRU7r+0WghQqPssouhWrE1EWoz4kAXTkfA0K8E1lDHUHWcY/C45Mw20uD1uzBpuNigHjJra84hO/
gzuS076ESs/rkAyg0SumQNtkg+/lfd2mkrcicxv3IQcI4GVk29lE+bjv4pJU/scFYn1uQTlijhSk
OADLqPFxY17gZvB572anjA6i9K+DMsPAziwGILJ9qZ576C2UsVuv4zct3qqKoKkBu9c86toq2+bg
FISNW3EMAkmvxx3s0MtrR3C3wCHeUzaqT76GWbLTZIrDvgz3UpVRwbEIS3IvOnLaPeI4lYd9ueBy
CMN+j3LoguxX0zAFQKZK3+2UPUrwYTLJHJQY+FrML6iRfzZD9MktJoeNKedw8+EngE8vfE64Pkv7
cKf7GCLRrydTiAYazUET5ZAmvCFbf9P03DHeh325bKKux3oBgZ3TMp8H9Tg1PnV6w0GT8PW4S7U2
dtaIidq9m4rPY2IC4vSs/U1OTZIQUHSLgRP4R2UEtetNe048cLhJHm5MXpVwuYAsUb6tsIrm0App
37MXPy/k3/NxcUQeTTaM2rKaw9xbNIxPvFxxNwAz/G9fh1t6kKHfgWHOe+zOi/OBUtLNDUP2mw3S
VDbNKAOEJFyGl8KSC39oH522zhF3BOHCbQvYEuag53QQ00rX2bxnw/pWuA/bklviq2VGTMQGoG5b
k5dZtuaL28AP+7KAvh3cjTGXw9qsSagakgxmclzgh50pqNfNsDbCQunFXbvFz4ubEgGFzeTrhUJA
wNNtO0d5a/VFXVcfKiHckogj8MirOPGAsj5LBRjeQRsqikE31dKpwAyNldcjL0tpp/q8xLdgOoUr
aXKvpE4ERYTlcGeuHuWj3jD2wHvxp04mMRyL3I7Co982BYC+mmBql29F8G1VKC/PUIB1S/CP4sOh
mMgSn5eKhfzRc1WF0QUhpXG77aNDPos7bSWhB4UGStd7FjR3u1sDBVrqr2eTrsBjYBNFuTfY631b
LovpPUOhN/b9EXQ09jC1Z7WN8qDx72a/zIFLc4zHYWMSdNkqca798CDSlz4bq9Ow9m7vkiPgSK8+
BON2GeWND1NAWz+rrXFLZY94o7bsKsqnCvl96D0wBVfkWpXvmb2/Ee8j4Ahaeb0uOqQovNqri3gs
rzYoJrpF/Kg1PGu+er5BxLtobdJWr9X3rfJit+zqiDmCSzyO8QCiL8ZIiAGyEVp6dVc4Tug5YP+o
AhnoBMuSIOq03sJTgXLlg1U6/O50Ax39QQsL5UcLRAAkA5ifjlAsTIJtdDtWjsCjYlvlOlp8XOni
x8qpTdplT90Gfrg6jY8+VVXiyebrBeqYUKIDrTB879V2znj+kGQdsTsrhFDRRsGB2AZM3u1VXYLs
2zIGR7VoNh+cfoUjiqc3QY/fAYxTKH/ey36A6tzo1HqDrdHrRRPVEP9vhvMpMIQ0bYdyTpdo291y
/iOEx/c1atcGS7KRSA9VAb1Eu+6BWwZwhPCYDh+fYKmTqyGEz0n0vHb8q1vEDwmuaku+DSHCwuYo
uJdRa14mtciPbl8/7NQaNKu4UViSsI79Onf7helGp3otdCtfz2ftNUhaoIKZT4OFOmnlI1s02q3o
CfG511/nK0zHsM6jHOTZNS0mZWETsjvG/LBRB93M8O7BdNrChpnxV0BgxS7dTscjhscbOp9XHsor
sg5vkcdcwhnXCZEljojGZqm8hTUYeHiuqlCpRnT2qVvHQxzFiJa1HCAzj5oq5CSTKth92KSXhVuy
eAQfBc1eqK5EIgp3wDIrfPqt0W59RNguv14s9RrJPVrxJodp3w2FNluxvUdcfCMHOKKPJCxE/7tU
4va0zuwXmecnp715xB41a1x6hY9Rq6hoT1xWPzpRR47hPuzOvmRmDhuGlTLtV3EFKCYN9K9/H/gb
N9Fvno/e1raANENDaZXyxexdAWdArzrpeXbSJ6G/eZ2uPp77okNsxgDkeV/x6ToepsEtazzaPIl4
jaquI4i8Le4VZN/WSLjlF0ckkuyVz7wdnxaEg/cmvtft7Lb5j0AkygGDqzhiEo7kbkahjxfm/+ez
8b+ISXFEIhE4TXWWoyvhjZu6XtZdnELVOemfwAbhsD8llDgkBELDHKLCL2uHQggE2J0EfvDxwwXa
lWEbgrqDhkqzNVfaB4oUb5nRbakc0UhxXQQtHJ9xbFXsW6mWARRGv3f8+GGTLoEUuprwcQk75Gpi
N0K9By17Y4/6h/vTVLAvhzRrkJeKMZ50gT/+gKiy0AmbJup4qB9xSdta9JAhxk9Zyrq+HTpvTuHR
6CQQg5k9PEq1roe+9rEoV7ZtqZ0jeHX44TuZ7hsBOsoUac4VaQcckIs3d0+b/MHrKGvGKHjn+29c
HEeMQsMNyvLFefCl/RiZ/opQN2oG7PBeX3dBUHhtOZ9ri8aHlnjvX9UiHt0ujiP+aSihzTzRMswn
093Fer+UTLjVRI9CRYBLt2aNMO6qqxkAG1OfoA7oVlo8IqB6Dajj1qGWWwCwlrcdgUHW7gYKE0ep
Itj7TRMsCpAwan030e4hamI3qicoqK9nk/gBHKoDD3JwcXUfBeUldxKagz/zIc3dm3EnEzkf6iJ4
smF7Jzr+/7MN/L8L44h/8mHjPgYBysSrNDypbf953axj8n/EP63eMICqj5DMy/ZRTvIq1saxaHmE
PYWBZ/rNw8DHdU+Kof3oaeW2vo+IIdgBQppjwWnIO/+Mjd1PHmQE039Put44T45KRXDy7kp4owW5
EBCdioiXWzPubpv+qFVEZb+KosNKGQr5OLf2wUj6yW3chxcoXs6BDgfsS4ARnjZCxrwG2Sb794+/
cYgfMUNKtYAjALCCIrH/ufBlAi7cRTvsbvczOWxNoLPlfDbJySM5bdBc6KYnwxbllioerXinvp9N
MWFGp2aFfH8ZA7Al/dat3HJEDXkR6RQ5h6ZV/VPI2FVE3BoW/AgaOhvR9qrAFlLKFEktYQI2x8Jp
KcLI/vVxGJdIoKsFr+e5h2lB17zs0g28xo+CRd4KzLKCVV5u29jAe3Qx6cpnp80Pe8HX4+6CuRno
gFzOLF7WT/oGNthOUwkHvNefjjyN1xxHqsL03iVshElCHW4//30L/flc4UfQUFMX8KRmGLcfq7uy
/9IF7KPblw/ZrYoIrJTObzhRTRnX4Q6Y4+KGiIe7xOuYEME8TlGnyA317truZQ3Ms9uwD7cmzlgS
wVYUX46j7/XAfy47/+726UNCO9MmWAYIkuagecUJU9Ocw7XDqagFp9DXEWkEs6zUwTkX50/oQp1G
GHa6bcojYsjOcyT16OMgnDsCbI/yYbG9OwFY+NG/W8bzvEYWUSlDkgbd9NDZyOkA50fE0ORXQ+lv
NMhhoAJs+TQ8juvk1LYFn/B1vImUAxMM8a4mWCUZw5KN6dbptuficGsGwqpuguF9Hql+eKwVa57F
NhWunz9sTW9WdCoM4lK3LK2Uf9fGboV4fpQqGubSthTYB5wnm6aJB0uDG7EANui4FA/bE65OkIKD
4Xu+7ct9MMJkSgq3c/aoVwTrz10JNqAlB2fiRO/yh2Tbi9PWP8KG9jBGP5Uh4q0v72cSkRtBdeS2
FI+CRXNPSUxWDNxG/H7yxEeIj+du4z68NcOm8Alcu5GKT2omyVT29qrma/0e/eiN6+cIHQojOMZF
BaBffJxfGr+V6EC3jmvlCB7aI0CnWwk04lqIvGflfbG4ybbxo2gRhF+9LujRGzb97F9HtoDPWdBu
72z/8xnye68Pt83rs2XyIjUtZgBO0JdBGteG/Sz9SldJPEnpOLOHG1TaAYJO8AQBn34RSc+XZPa4
fucXeGtaD7uUSBjGcgUUBGn64E570CQGYcaN7sn54R7VYoPOiEV4UD672RT7HvftewaVb4z8iCOC
UWFdVSM6oH04iJQocTXAsjVz2k1HJBFB/7ONGyS32xhlsyzqNFDR7HYyHnFEIew0hCRnhoOCYWBS
jxX4VLZc3E7HI5KoHce57f0elg+2OpGy/bjvblQkuEm9Xu5mpt4CNR20EguhkrJqdVJsbvqqeCG/
/rhqm5Li0AUgJ96mVDT7mI2icp3Rw06Fy/w6LxxGGBEv03iIH0jk1jAHtvn1wGmP8rBSFOWyqCkT
LMy/l8lxqRy2J9zmlCoXwEPaOoa5alOrvCk9twYo8uXXA9/KqI9XoC1zGSwyYaS68SbrJnjxm29q
1yiYjFIS5R2Epu+DrrT5EJWD27l1xBNRf7QsXCm+7k9DQqr5XvfDk9PmP8KJ9m6tDZSUI6DktvWa
75NIqrUa3HKAI56oDyWrWXtO0Ycffh1/aYST9wjlRyxRv3ZR2fdnVPJWfGsiOaJ0Jt3EqHh42J14
e7b9rhvUzModQFlebcOtF63xJ7eYH7ZnbLxWDegPgd4IMAuZwkuoAhm3XXTEEpkI/m5d0Z9bCOwC
gqW5fZcB+sYtdBQBKozoGnTN8Ai1YXG3t9N3AYNEt1fREUk0IblQ1CIXhV+rlxNtf4162p3QD/w3
BNE8lhNsQ1FksXGV11FfA70Ruym78COISPWrGmI4jeZdO2aqDrbkP0bATovlNwzRJPWGf1B62umU
1JR9ZXJ2QssARfn6TNTaqjiyeNCZidyo3v8mSuUY8cPtSWEJFIfnOiItig/nT0fhcnKLyGF3xmXc
kanHST6tcSZMfVcGxqn6Cafz1wFpWBd54SLwNC/mKV2RCsUN6d2O8SN6SI+t7fcePJtO1R+Krr9b
3nvHnYP6h8z8qP5TlmMc7fWOzLxiJIc9Xfjdjh6qObtc4me3qB/vT13AVhdPrByQh6tiZCqpUAd1
+vYRQeSRpTWqlZhRqabHRu30AnCoLvv3r5+LtH+IzhFB1LV9yIoOj/OmWOvbzgzFczjMAFiCaOE1
Sdz4/LbhAf21mog5FqeOyKKpLea6n0s8rcf2dj/XYAqonL1zxp+rZ3/6jQ77dogYPNoqXKsgD5Pn
dghbP69jMYATukKXLe+XNYQZ9LCPOoWTdgDBQ+aNbgvhCD7SWxuPlfAY1IJLnsJk9aWfQvbOXAVv
/GbnP/8HiJdUoBTPLebK+NFnPUwqpbRwk37mR/EjZocmiMuC5eu4qGTngZ81cAN3295HABIa6161
bVjEYU0eArP7l9HWB24H09kF959xgTrzWsQTht5vw9VsgPcsqNvFe8QdrfAa7zxanzs+KDBhuS6P
wAs37wg6vLH5jtCjCDa8salHka8gNnR5BcvtT0RptHznqYIlJ65M0p843MzR97CtGNyutiMuiYx6
hVckSjixDUKYhQRefFvQbiRuC/U3bBL6kTDywC6I6tkknaELDKSV23l4hCbt8TgRXjQ8Z6b1n+fA
1g/VPNS120o9gpNYRUrlVVhMPJLpWIo9GQ11bJUdsUm+mfylLBGYZlnqbJPs2pTSsZpwVEqCT3zc
iA0fp3Hdn4jXfpv2zQ03xI/oJLyxvGH2zgebFMVF072MTL/nO/7GuXbEJM2AlRi54Too4vFRq7Z9
oIpQJwweP0KSxvPhXpUNbEzJjNwzEn+deTj/fnm+kVocEUmrplujSAx8n+ztdxgR1SRBYt6zbDLN
9vHff8gb0TnCkkZlpCIeoqO89QUJ9JTQjro9cI+4JDKCRrTNOJZJNKi0rQBM7prQcbUfgUkRaWO9
jjg8o5CViYaC5Gnw2/qd4L8Vl/Ok/OM2XFlbRRMsrJC5LN/9Qt1CJd3t/PoNKlNAwVFAPiGfV5pC
fflel4Hbo/8IlOEUPWfNEJN9JygOV6UPKaLRjaLEj1CZKRg11w1qW83OlkTgZU43J7deyo9YGb0T
0pIaWBlvGp+hZ/iguVe9k7O9MZdHqEwLt/iht+25PKw8cEFFXhX2vYLFfwBlf8gIj1iZvZqmupoD
oB/aQbSXtiQLT7xYesFF24zNh44U7ZboGCdoKmTFP3lAkM4ZDaGEkPStkjazAMGd/384KJ0WU/jv
aRhQ+p/D4g+jO8LgyljspJzR8gAHSRS35RiNU1KJ2vcSO9mSJ9XQRk9VaZVMaaRDfdlptmpz4c+T
nffEbDvUcAGMqjeKP1vB6qgDKq8qy7dfW9XxOAF6WmVlGdurWU/+dpKhp6bMbB3QyBss7i1k1i3k
4sLF66CxYyueFJFpX/ReRyKPl2pts3qfC5X6tiu+h/NmuqxSavm0EqPKO8APuU0K0cs+3bbZPi3b
vPNfvmoLCQGsWg3XnW6Xhw22fsF9LZWIbiHGtZe3ewhThhvldbKEje0+dC/oPvLlZltqrdtkoeFU
7IkYBrPCCJ3AEJCvUwvZSBhAifUEa+1dAR+rKQCErCmmS9i0qupCLyiAfR43f4svtk00fjqMQ1F+
go9j/6HVePg97CJsmkSxqKuuYxLU5L6rB8rS2KCafetp2S4fwqHvVpZIyOKEOMCojlEUbeDW2qaN
ath8a4d4rf5aqE/NVbmpyFKQyKKhevQYXHZupb9bqC5RS7h+tIEtDdq2FDDtxLfLTB8HS7rxChl9
KZJ21WKE40+z7Se4y8J0OwuHohnzQJY6/GvqvKXnyVBbv9mykfBRCCieq3GB44FtVfxjMX1Bf8Fp
YeifGQfy6dY04dI9eAH34pth8eL2wYp9xgSIWRU2gWvz3IUp6Prbfh4k2nhtysFqkM9zbUP9UNah
qIM06GG5ZZJ2onq6hZdAJF6UP6DxZEe1F/KyJogyOCJVeRJyL7RJIqC8nkob0uVhalsUIXgn5zpd
2qUb/471Ugw2n/oO2v5s6McbIJ3FxJBdhyIioDuv88euqNFXgEhTQ5+bQjI/M7oU2TAaUmfe3lLM
ehgQuPR1gZYp2Zd6R3umne577vf35VwFkEQs2/hrEQhTXkeCD3jpjUU57PiFvLrB268PdBqJ9hwc
c6ERBZoxugxjNqmw+kx2rccLFrfeNSqSg4cyrWxJvg0m+ED7ll5NYmZ92rW69hO6tZafNCuVSOIA
dtKJ6Bt4ZEL+udDJPDeoTTewd/jaVt2yJaIUJU1aD/0qNZLhQsAk4wQJOf4V1G/0bM2w67STU9Vk
QbEMW0JFay4Gs7AvyxBtYTKGxigAlSuxZPA6Lu2FCQP2dzXNHpxQ6+gjH2Kt4Qpd70UW8qDUl7o3
6NLMw14mZA7jZ7aFY9bF0bKeRsidyPu1jL2TB2eH7grwwvFr39PyurJSfvMVxaiUglxh2izRwq6m
uKj0k/Fg4ZVKCk2dbG/aPk6oaePhsd+Eemw0ePLJsBT0w1ooIbOxJkRkUSNqOLe1+krHu3ksjIfH
2hZ6xZxN3fjUjH10uXE4bGUr48tw8tpuM6dpoNuSI3sOVQKpDftzKDtG7ohUWiZAoPT1Tdla9NA0
CGLLVVcrnQ6F13SXbC+6Mcedu413QAVfdWIZftK9RHTass5Gby5LnDM9u1KaTi+dDPDX0bHop7RG
n+hRgo0vEp9s4Yd17rm6hv9SCCxAWY/hiQWr+Kh6quxNMBpQgaQ2izpZu1ferW5qO17Cb2a96RrY
JSfCQJUpnUvmLx98VkPjkPV7c2qHbV3h/Ey2/ZPpxHrB0SO5rQJZdxllIBiHAYoat/EeNSRdo02D
LanVeNtES9T9Gpam46cytHxNYiUGP/F0V62PfSzRCynZ3uLfARjL6AAqQXO6hIXKtrabgQha42p/
0qFcWAYZYTDriB32pyDEkQGLidiorzaeIJUNR7yZZVUnl7sC6F40uMW0Nvmy+WxLRQUpqETZSNmL
qmngbZuEbG4SBqb3DWWSnea2Hl7iDV6GyzaI4bJXQPReD9u2DR+WtjMFek4A+UaPRm+1vcNdVIR3
4xRvn7bY0Ork7SBeX9TCg+ZCqnoGWzSY1ES/Sh6N4I/HhBWgA1Yqvm4sxPmuOqjzKpXUZc9MZieo
YN1NcxVXsIWipL7BiurvpKgq0NqXtkT3FVY9+dZLujx2Z5e0BxbWmqVWGfpXwKE8h3JeW0Ji/qyb
8kkY3svmhpXQPskgg0mKCqobE82qQJB80uWv2njTCwr2ewYyCha6jOM+9Ti07PA8CPhjg57V52jU
8494b9Y+obXlcVrERXhlKmagwb+sd8FI7FNVByJK9QBJQKNqdjPO89wlwaLbG1RsynQCjS6lpiFX
wdjFN6veJ5ItIoKTocBfqr+aUZq/AvB3Pyht5FonQWEinQUa6/4JALExuBzYTrpk5SORp7pRcZ3W
SzOHWe/b6Cst4giVdW9a9xS7OvAS7duevmBT2SJbY+X1t2WzS0jo1bs+qbGoggvArGqTYOmNN00w
QhGd7LS+kgwGwqknbNAnkN7jl1rW+5RCimKQl0LF/A4ucr1NdOU160Uo6yq4ZtVMjU2HddimJRnI
NrIHoyQP0qWDYVEWq6Z8bHoT9ZkZSfVc+sPYJKRY2JSOdTMlnYUdWDJEkVruvTrmNq3GWF3prmnb
m5XzvbmYuPLGJ9+nu00Bx0G7j5VIQUqxVewkhPH0ZVXXHJUfG7QJdH7+buncdachDOsxi8OSXqtV
19WFgH9Nn+uFVFkTiTFlwYx0alSh/jzD3XhOphF3QLLR5msjhvimAiM8gRbuh1r1MLKtWO3jpAeF
RmVypWI8+cg4khWbsUjYRnFJz0TU92sj26QiaiHwAp8vJ4U3BF8oT5imLMFP0tkQFw+rrb5sBrbB
bA3Z5VrNAlUYE6HnzSbcYzaooe7prcClP07EtuF1YWVYpvNqRns37UMxp9FYwlDJ9NKLTsz0oJeW
oPj5NkESUy5XlHS8T5uprVWy+vuqTkZEU3/PZmltOk0tKy/1rqApvFax5NcTRz6S9L2Z7a/Nb8I4
CfYG1n4zkvAlG4tFNFnflz5JK4rcAfrrKxk+C1l4Y9ZTUdhMlzDqxIDW8Rl1MlOlO8Snb5HUg7PP
wmL+e7EC+jQ6KEiVLgqr6SbifXyPiuxeXHghkquLRo/h9hwPQxNiLfsLSbty2toPvZzZFxMaH3tk
8zQylLjw+lRAgrZFX9zXVTaOkHi7YB5UCE6sgNHAFbwgmzhjgpTlUwnuE7lv43DnCdKB8rLtqOcj
Aq0/3YMrVbSZXJYiTk0T08+We6tC7a2KVHfpWbhsJl2FvDWNw6pl9w0QCjJV1QjezbyO6mH2J7RB
ZQARhyTaAdW7DGOpmpteCvqM2vzMU5yb3QX3qXio141MWR2Zanza6bA8YdzkOxMFRBE1RA+qK7LD
CyWBSK2Yf+zzJvwcbt6o063ttGxZzauRv4BcHA2XEWZf8XTgNC6/23aCM+peoUublGsXP4dCrzVE
nWVEcg+muFW6eRPpTmUHdd3MDpPdbqAxZYc0KDu/zxoLJbsUST+5rcpunZH9jk1300Ln6jOUUgRJ
tLHQnuzNtEJYlJv1W+x3K5UAmSxLdznOOKAvx2bqdD4OCuw4jHWO4S9fhxLgSFy9uWW91zzgHFfr
R23BMbrZN4m3qr9uqr1a1zD2s4HDsykrVrqLjE5+EKQ7jfrgslp8gfNm9iUku6dpmy7pHuEZuNRw
P37BnLPwBk7i7fDTdLhCL8Io2Ptvyge9KGURLdcPWyg3+shmz8ocMkGFyLqatKco4PSL9ul0Lxnu
/synvQ3xWmgn8B8YSMVZE/TFnsWdtvbSjGvNMhHUnXcVS6DtHpGIMpvCaLMaPol2N+ZOQe0NGdfc
rSh9yGk4EXz5vit2JJhtK1nzqfbD1t7WXcjjL14TBvrL7LckeqDrtIjLDSze55mFzGCdNeZBz0NY
XQ7w9wkzpNVUpT30/rt8tXHnpyA/kPgnY8AW6qSi+wLY32a9W49HxXQdGLQ90r3pG4MdY/Se9HUY
A8HLAbnj11j1MeIPAR/voSJF4X2ALxTSgbrwsIMw2bWMGtCpME8ntpFtQesE4mcJjSZLwFcIhudg
aiIsOvDGV/3VaFsvP2KIUBY/JlXQ/e94xsodf/k+Nio5ezU2A56osYiK1DY+scnG9crysT9bxFVV
vNxYNQ511qy4vRI1lHjcltVUfQvaKPqywsDrXJU3JYlgF8+xA9AlWsqTbXFnbhnz8N8CJgDKLutN
ESy93j5QOFzKLY1npmaT4SyQHSbVCkii1Hg06cyvR7xeJrn5kOVDDzLOIfM7qoxVahtT+CD4JAES
pzQ4FVaohMx4bL/MCqRzFKFBTWx5hrSRQOw94gXAwImYmy34Qv2acWQamnppIJuqfJjpwsqfOGb7
LltirKWTtD0XVyKcDdwWwngd4q+xHPzxyUpUCJ46zU2TjmHUlXhllBZGwg3D4cdxjhZ5SGlZxQB4
TWy/w7RG1c0O35OPfhdV9QWd2dw/eCOjfjbjhKmvte6XjzBAhWOr6awMHk2lZmSnqBWQnzZkAc05
AbXwEqCmeU8HpNzzx3EbyZyEe9s219u4FPOFHClDm2v3fwHZs5Bk0eX6jYBE8FHY0oIO4plxgLKp
ZV3WaBuYG74s1c+u24rRJKMPbTGk8FphFVJYHKrT0hBe/w9nZ7IcN5Jl7Vdpyz2qATgmN+uqRQAx
kZRIzcMGJmVSmOcZT/9/UOXfrQCjiRbNalEypcLh0/U7nHMus3TQ+m/K11npFCcuYfc5VFPf2Ym+
c066NTs/YtUmXLXU1DbdiWJJsxdJZKevWnaljHdJ1ZGl3k1tVqS7OR4EO9HN5gPdryG9TbMx7lS2
1xua1ug93az0B0u2en4rKNcJfB+et12Q5mYNgDPtdKSHGx49Ol9KcdArNFX3stRF8ueoBXm3R1e0
MWhvGGqSu4WD7ZZlTV2lVVTIJaOZmve6pL3dg0nHrMIVpKFzdyZITr1obpvwdh4js8G+paHYAZaG
JB4Rf7ZngQD9q6nrgnhHV6nBuWuMqSaGUgoRNTu6ylqfzLRx/hKjorZfVK1pxvvQhol3IKmLqKxe
mD5TGHOTTmCg00LXohH9G36iMu96R3Fa7JCmdSw5KnLoCWdVnJxUa8homN45hSVctCu0j5pK5mk3
IjXxLtFssjK0dPGJNEercM68N9AJDcBSZzLrhUVjs0RI8jlIMLiqUtURUAHMHEIv/UgYYJWq4VV+
AY6ty4LKv621fKYTuWb7ukuI57wdwkraO1UOTu6WThN9thBFO7eFX+tuoGfOB79zQEtXpQzfV0Fl
fUo6OzFdTU2ib9C/5ncObSL4yIEHncjHkLs+FPLB6v3oq612qeYpQ5KfGWR6EJNQ9hjW5E0SxK2O
szQOmdv5TnM0g7FVz1k8gaA20FPw3TIxaVgS9zRCOsy4AcEBMe0y4J3r6D41+JjMG6UeivBdsAB/
v5ZJiZujU4kxfkDLDcJ3GfB6SjQarxT5GvRY3cgn0fY6kW1610ymuo87BRmfiOWo9nUdJ85bRHHV
wbUVHavr82rlnUf53PS9usO5rzhgikYqTUnrnTmSRXLnMcwQnSY7sjOjcZ/I4rVu2tOHQU+6U5A6
6nTbBkVe/9mMqs9jkbVtcKNMTQYLUnUiIftdDKXmYVSFSF2ZVFm1M2yhKA+imsJXrQgd1Q3a0j7P
zqj45yYf0f8uEj+IPmQB3fMefCcydHxUrR/dLgqCN6qt04FJNl322mx6QQOS1C+mVyNB9VlUQ3U7
+brRucROqAyZPg9pS0iWPOSG4XzXsjSNvMTGM9kVZiTfCbqL3lAKL5Gx6voaL7OPxo/kaHI8aAWi
K6FNXLS3Sm1bFGbrYfqkFsNw9pV6FrtU+vHrsi+yH6lm21VOHkLDWvhTOme3WU/Ad9vXjox33ax1
ozslI3G+macK4lAme3Z04rRvwh0yOpH/zjaD0rlVYiW6ScskHdzaSEblRve7rmQ17faRJoJJsDO7
NrR32mxM1dFAZOpL54xj7+LH+feRPuh3hi/fdF0IeBTBO2f0MJvzq0ZEpX6XUuR+hEhvv0EIQn6Z
HIKLmzzUUv9Ua6lqHlXDmrojbV7qdtdWQ/TWhJ74xmj9sNrVvj19gbZof9bzIb9JWpHv1bw/TCG5
FjP/cxBciZ3RNMNn6gfGDnQM3hrVeixnob4OiC/vBflvemc1QAT2Pe7Tx1Cbx3PF2/kGDk2jnDNr
JEWaWv7wxpD6fNM3thntJl+mN0F5/LOch1070elsNNTBs4+tRFrCtZZMcKjFwTs9DcLPmsPhipwo
B7tkmN2R3pHQ8mrgi6XbZglbEdOG6PUUpPprK5inbz5Jvg+Z6Tf3Uylb7SRz7aNUp9001D/MoH8/
p6lGYrkNgpvYnNE8c4B03ppVGJ7ZGGVXNjRZAUczZJPXNvWQ7Vh+84OvzGPvWTjPtdspaQRWiBzb
DzEjMMdtEOSg6eQo30qC5vtIds69IuKs4dWZgmancWy5p82UvonVYewPcymMZB9GE3nXXjWqL3Rx
UXVebiHIzmfKG00q7VkTaktrF3/I/zTMeXp0pr5USUBOZsWTkDk/cpTQ/jLMPuafWlWfuD521yfv
QWqeTGSov9MDEtRQ7IbuS6Xnmb4bcoGYQVrXre8V0o7rnR6Y/ohzOI133ThGsWuSn38PCkaMKPEo
eUBQ2gxfSRGW+aG3KueRi6WfLGt+nSsiey1jLXkl5rpPdlYpuvvKksErzLX9PcloRr6Buvhfik1r
aQB0ndumNCNg8Xavn+GuTq4Q8mU6OPZaHCBVSW3oSQ5ihCOu9Lhbqa58eVkpeAV0CaIyqvp4KR5q
8SnuMUeaPrys1Y29bhRR9UZUNDQN3o/jcn5KOodHc6e8jIuw5n1rophCn2d0j9am5pwiS51v9IZK
6Mtwj2viN2j1mIQ3kMphsN6q/p0u488vWvQ16XuaYlIt4Qzqymh2c2A9KJb+spO4ZnxTXILwkXNW
gsD/Xg7ZF612toB910+5taZ8d7md+iLkt83A/9Q4sxvbL2vBZ60J31ETpWY8Uq0NlfyrmVHHCvqv
L1lsa034FthXgTIAgmY5nRzMwRIUQR9f9tsrYKBoq1ASFULKzvTHmQKLrLTxRQVsgFuXYARKRxBi
qoWeaSvfaRLXelqQGi8CoSEBdPnjRDZjJkwImqjfxF5MAP2RElr1IkSCJcXlrwtjIoHYLIew0/w7
jVRFKeaX/rh++eMhVnzIkgIwZte8tqbY1cvmRfIx1rpRBFqRJN4tyFNGO34ktUgH9fDTy07KCs7r
tNTKFNg8e7+exEOUhMZumIPuRQbFWtO+KYtacg5DWPYKpZyhUs52HL5Mgcla877NQVWlpZYIdwly
s9QugC4QV79oXda87z4YfXtGvgvonfzYV9SkSNC98LdXtzMbUeYn0w28pNZPqd3t01x70dtjrXnf
vTVXvu3w2eRyD0Mef5VJ8e1lK7K6mjXymZa5COvZopvdQSTTKWqa2XvZr6+upjMBLAh85B3jTjY0
DK89jaYUGy/mwgd+ijux1rRvkzwOkr1wYdKhw3cMhE8j1VodgV2Ikrowaa04KU+ZpY1/t9D6z4uO
i82//os//1mU5AzozbT647/eFxn/+6/l3/z3f3P5L/51fCxef8sem/V/dPFv+N2/x/W+td8u/kDL
XVCybygGT28fG7og/vz94LFY/sv/61/+x+PPX3k/lY///OPPosvb5deCqMj/+Puvzn/984+lN8N/
/vrzf//d8v3//OPAI55+y/9a/4vHb037zz+E9g+ADfCmpG1p0tIXgzA8Ln+jq/8wTZ2cKpV/1ZGO
wfHKAXaHDKj+Q5W6Kg1D1wT/eoETNQVB3j//MOU/bMuU0nEMImhdBQ/9/7/s4d8b/++9YCH+/vN/
5F32UBD5NPzri+Nhq6pu2QIOpnRwCYVc02DIVUehzMmtW2OEDr2ZOsNNawXhB1mIdgPAfYmDXsay
uZ261Kgwsw5rzzw2gzRp2yjaq+grfO+6rLF2aWbR/CtDM9wli1S482yT0CNeTjYAolcHtyzLZJk1
S4jVVQaE08Z5oIX7Cqz6ba4kAC4kUE6j9ymoZQzdOn52Yw30CvvlMFxZ4p8xwf9cwb/n7dg6oHrH
4AuWK/oLlFE0vVKRdAv35RKMxIoWATOZAMKBJng9DiWtXKzRyG+boAqPlJYohiQ2oUuRWG6XDdMW
deKnztiTD0LRUVN1loMvu/wgRavVBL0wCiq539+lQGxu5thsTxxJGgHPVfEjkzptzRzynB7q08lB
NxP5xlEtbcM1XoH2fq6NrXELHGTVhNTXINLZ1+oMJE60byclfhXnuSXdiAzeGXUkEgudEmYPytIC
46AYVfFFpt38oxU08NlRH5fhDlhFfWeF6C14MfiILTWbn1jQ1VKh3ELTX8PSlhu38hVGWg03E57N
vnJIjBhqP1J9mOm7WjuIc+Vhc0ybqb6lh1h+aCol8qqg2BJ0vrZftlwwheSrnMVYXO6Xo4Rm6PtO
TJ2yHu+rqDQ8wuj09VJlONv06fEmM5CUnoM6uUvChGLjaOX9Nxs0zsZb9dRe2LYUpm5YQuXkrNmE
UqqUi5og2edNrP8FqSQ5jDHNEtug3hKzX1yC9dL/MtSaFQlsxA8qM0poYV41PRUepbupFN8nJpmm
BxKx9sZTuZiA1YDL6mKqLZvYZA3FjgDWK2nZxHvEUVW3EVV+axi52LCClw/yzxPPRTFURCTINFpr
bZAcwhL5dpUTBdIULBr1uXk2p50BD2snHfObnRhbgOGfSo5PpmZJnfQZJoh00OUJipVJicaAUq4F
xpUyVzI9xA3GMEuV9qtRdeHBLMf8wAWQLihCSu8DWIDdkKj2Q5IV+lFrYyvY6R0ZrpmC9VbnnKfH
CgNgL8+gqREFPtFh0M20iroi3YOv1495VTremEbDUVTGFsXh6bFyVEPD8CEFpOnqWjahwNANdWEs
u2z2rlKiyeDzYe+DKgXmZtvBRgBzbWqGbRhClTZzXLO1AX7OVN5kvE+MNjzklWUe6Ww0nqlkyP3z
L821ocjNGsyNhxbH4XKXu6TGihZBund6ae+Nukw9EYfpYRzGLabXT+7A5YlyVB4P4eCgCA2A5eVY
idHYkYq68h4Ft9F0M0OZbooe8h2kQt8BY1ROHXWzQLzWinq66xKjfBUobej5jS9/kHvtPgG4kQ8V
zZE/p41e7gtQSLRSyTqxEfo+vXFcOFWjMRouiI7xuvxUe9A1SVU6QZ5VKw5Da5FJ74L0gHkTnmq1
6qHN9a0u79cHZYGENAnKnugLAY7WinxK9lFTNMFOZInzxuRSnWpUUH+Ukx2+RghY+f77J8BS/3vU
tWJS5eizpqodGWPZGreR079Jw9Q6kZP+PdbHYsZYVJrNcco0uSRQLxfVsaZEA1qcoIEXGzyC0ngV
G/OW8tMVw3U5DH7wr77TYJZRTS/K5GcHiRuEqytCmSA6aYGq0dg97lqglUUHeK1TPpWmj6hdNI4I
FtlGEt4AIK3eKGNOBnvoyjtzmOyH5xf8mjWxDJ03kWDcFOv0YU+XUxg2RbLvcW5PohsDCOWO9Y5a
QPFpGHT/9Px4VxwmFsSEUmNzyx3QBZcLUqhla825luxnk8R5i87U49TbpQ6yqzUtd2jk8Lntw/wh
H0zqK63RjedQiyDmpzKZgRjpvvpt6Geg2FZkgBF+/vuurYfEKCx3xwFXszoWQyA5amGf7alYDe+Q
BFOUnVlUykeMbXKbA2/97efUwY1FjAXT6qjq2q/vhhYcsT1m+zjQ6CaagfY5RrqdfKKyrB/bGDAE
Nddcvnl+nsu5W5k/TVOFrhka06QB6+U2JKGmDVPWZvuEQ7dzlMnfV6NeHNTaKe5NLaInsK6lriaC
cVcE9hZh9YqlZ3hiiZ9mzVg7EXo1VbBVi2yvO3noWVKtvQzIuJuKadxgSl4bSjc4c5SmTA7csuO/
RC8mNXUnbQeeZrtQPFCtzW3cNvYuK4d2SzL+itHUBEgpi3NtOOY6FWp3vlUANE730q/HnZNrziFJ
DdObiRw8LfLHY9cN5u9P0CTytQ3TVA1e4lVk2IsGxYMyCvZh3YVvG9/2vWiYJxBEan14/tQsp391
aizNZC0lShmIYa4qPIkDmnTQgwBkZyzOyO4OOz/VO88Mw3YHFiP0Ivgv5zlMfvz+wOYyIH6PLvV1
xy+OK/gC0OaebgXj51QLm895qIdHgRO0a7oODr3jJB8W73crhLpiEfAUVNsUvBgGQoCX5yc1jNoo
InAOiiHD+7QKfsxNZB26Kch3wLCHDR/o2nCMRlIDa4Arv1piwmxiFF9TPJCb4St6U9qfEhoRfazC
PH2LIIe+sbJXx5OqrmoaET5v/eX0KkuphK4gMVuObXOX81gBrcG7DPo53AP/2+B0Pz1Bkn10BJAH
e9nP5XN+uY0xgAHgt32ISgfoJKLf9qZNmnQ/p2p3VML6IQnVd3loVhvL+pM0fnl0Gdg2NZRdAdmB
ub8cOMqSHKSgGu4bDawkPA9EqZOxtOAzxKN8U4gxB0sYcKt3jqNEBcwXZUpuS9saSYDjAgITUsNb
XUV+f1eHav1XCiSn8AYRy492LOR9h+DQtEORaKD2D2Z32oUVPUF2Y2KqD9Mgm9E1tDRXvCgQ6let
hEPkVktzKa2EnrR7/sJccTwkKVJVYGJN3RZr+eDa6Ew9px8zPUPU1KU3brnXbKMEUTjGHkwL3+1n
5GJzVU29fgLNmTjgFxGOTw96WmmukmTTbaigXKXoypYa1pWMAN/GGTf1pfe3sVZp1KMhjgYoIPty
DgFvmrP+toCH5ia6Zp5UEr+Ujq1416bScPVh6I5TNypunlhyI6329HUgj2yYJJMsIaW+DiwzoU1G
GJnB3tIG2w1GZP/aYg7OtOHeqo9d2xJLX7KhTHmhf62udgPKqdV6Ogg3U0/5UJtEfdOL0oarGKFz
IPU2/mCCSpKA0IP+T0UJRYsqyAArCdjfjVW1wNmhGR5627QPcZCh3/j8qXn6fpHgJZuKnJBhEs6u
Lkk/l2lYtkG4T2O2hUYQCay1qL4rzdLZ6wpMEziqW77A1UGXVcEbt8mirQYNGgdgyOAH+27kbpIy
K8MTtHWQJ/WcJ58Hh8sIYnZr559mS5Zk9v8Mu7LrFso1oxImGLl4iM+oHdek5PLp8PsrCmIU307j
xSRQuzQ7AXjfEOpHSFdqYZ3B4YCqSYZ+7/ih6dZgnxc8w1aR6krWT3KchS5tmwjHWV9+Hd5BqhVG
uNfylFZqeZC4IuhSzzKV+a3sI2LHxbUHB4ItKMYCBpVjb3n6y76tLC4fQXpe2JQIwPVcTl2WPoHL
8hEFjIF7g14GJztI69dW2rZv2Nr+k10P4Q1k3+zc0kz6XKRmcQc2UbmxQJy/Ms0p32pC8tTtlTw6
qmHjcJvCXL+uYOgdHaoAmy6MEtm5Or9VpD0cIuQFdyX95+7aOMuObTQ4+460rPf8abiSSmd8QTZX
GDyC5K4v16SjWNXDKOQVsqrm0BNgHzIpzTtZhwOgWLh4xTSM4Au1NP7eOJZ4lc+NXXsQWSlSK6XY
eI6vmT80VPAzBN0kyKhffo8m26qv6jrct0E0nbS+Gw5A2T5SjdwyLVdXnlP5MzMpeJcuRyLCy4DO
j1yEJDFPU20YX3oyacdSTs0IWDjxXbUbxAn1iPC1D0/8y/NLf8XxoEokaYcCqVWDLnU5vgaU0ApT
HA8oX8VuqvxHkefde+CR3ckuw/isgxZ3h7oOvj0/8DU7Y+oqtRObpvSEPJcDZ3M42sPMEqdqORzz
XKa39NnaalixLN/6slGLc7DdVOmctQAKUOQl0dHA6aC35D5S88ENG7P2ZGEH70Wdb3WBuGa0zeUm
kUjXNN7yy1kpc6NFfcZ4c6RPN+Zcq2KHdKEaQ3+Sygd8GxidWQwq9/nVvDauxSoKunuZpJ9Xqzkm
8azGsGWgzE7Rsdft76EyqffWEP0QSqSdKkv8eH7EaweHVwKMM+lCxl1Z8FCxfSfA5d/XkJs8iQoc
Pupkd15PNeiTZkU9Ra5UPjRoeW1dmmvXE7QO0zVMGmqu3+PIdvLElkm0d+I882B3CK8ooCMK2i5s
WIJrB+jXoVbPIRXiMeu7LKK3T9bvHKs23V4A6UfOoD00mm1tmMKrG0koIyXZJ8rL64102ESpVdHe
T/GD69lxXiFcAat1hNocJaq/y6Z0OD6/l9fWk6GojeB6coRW5tdowPn6NHTbz0ZAJbNWIkQKHHEg
Rh82Duq1a49ZxaYKQ2rOWoc06eJE4jZRGCTFdtADKpNTGWypy/ys6azvve0suWHappDAW51OhDer
1mAJaSWP8ivUHf9A5ZoCmhJV5Sl1grtejesvmu2Ub22j0A4S6tqPtpq7o95U1QkncPCgjQj0ezTq
U7ofeYbIoE/pZrlhgq9tOXVAKvWw/Mhjrxw9e86SpE2reD87EAOUCv5RWZtiX6uQs3pYWUfYTVvN
Qq75QkADQIZbNKziHq0C3Gm0izyp6wihfJnf6Xr3SbTR/HEC6OwqEydc66oUJHmYuM7cnntLHzaK
xFfmTaka0IAhgDxQCF3ZyqZNgzanfq5H8GUMdZw9Y6yjkxSK4WmGHR0Rcxg3FvtaiEWSRifDBljB
0tYqZ9AuzCCsiTbK3qmPISKNhdfbNO8m/dpSneqTA0yM7JXWtv1rRVt0H+Yqig8RpVqxcRmu3Du+
xZSCrCq2bB35dIaejRltWulNHqgHA9t9b/eB8ISY+o1y1XLgVxeCGpVBillSJtTXef0AfLxMwQzu
NTRpjZvMb8MvIrMybV9RYznmQZg8QkhrjmEgZQZPu67PzxuZa9tNCpCNw8UzDGNt2YwyaMeuCPeU
nozbvCvEebC66Ixs+I9KMSHMhn13eH7MK9abrBjTxuHW9ScQDW0kPEa4hmqNFiVHEQf9WYk652yj
oHXqoKR/fH68K48i/GEEMfTlZXTW2RR7hKcPfYLxwC/sA8A7B6uF4IeMxp9daYx3CaT9jRfjyiHi
reACkRbDiV6Db6WJhOmYU0rhMZ7cyhjMY4oW+AEC+VbDtSfLScBCxx9oIiylThh1eWMr6mwzUXyy
p2dct0RozVEtsJa5oSie4qvVxtSeXlaOKg8TPfXI34on+nWaSqeKKk0ULzS65kwugraD6OXluxJx
n3cRAifnVrXlPrB67ZB0efE+RCt6X0FH3Lg/V6ZOIRuuq6AsRMFxZayaAZIXjckUj/7npWuoTb6v
0sNAsaqos8Pzp+jJG7nMGvKV5DEmFbRGPsYVVitQGQuRCnqBaFY2We5UlptKrlcnBX7p50DCWaeb
4JiR6FFbxYsTxSE556N3kZs9hfNe7sLJ2up6+/RZJsLhqHJIJYgM0o2XB6hQNZjl1Gw9o6vLo1k7
pVcPcAFBxoWPFVymXazHxi1i/+MXcGPtvRGOxpcMZOwhaHoEE3I57pB6Ck5V5eRfqtyu75JCKR77
vu7ePL8LT+7y8q04RJTDqQTpa3slgxFOWBkpnh+N+Y1Oa93vc692X7QkCGa3NOv6S4EW196ps63e
g0+u9DK0UKk8Yq0JkvTLZTKzqh9yh4KFCpf9jOqu/h7esXmoZbz1Hl45a6AN8ch0ZEup7y1H5JfE
8zjLxBoMZamkTsFNl8Y0gdeU6OPza3ltFKpZP2t59hIxXI4y+0MB4iZWPMfXizPBQnfblSgK/PYo
FJkowOgCv09fkydizRcFCWYETjJD3FZVLnd6b24lcK7MxfiZtSJqV3m5V3OJJAgaxx58Twatc8pR
pTo4fb4l8nrlCBBaER9LonOmsxpF6ZSOHBYcrWiIsjNIXfR4TJQ26hK1sueX7clQpMPBLy5VDhNE
wxp8bpW2A1FBml4wjfV+NET0KQlnGJBxFvz5/FBP7pRFjon7pJJFRVdhfQ4Go0Q3IhgYqo61m1oz
fGR8zBCHXLPcJmzC+8k332dDq3vPD3xljiayvDau7oJsWUvO122XtDGwSG9InOg+zf3AM8rO2cez
vtWR/MpQUPUkfIAFx4tff3nWER+Apt1o0jPVEcBM2xclhcDJvu1knEz75+d1ZUGp71H4A7rnmFiN
y8F6C+EBhKAQjR+BQLtV7Iy3NcqUBDpNY3/r8qb8ZAZJ7HZGGqQb9+3aTEkbqei7gbR5ghVJfJGX
aLrBOW6dr5FP0jILYE06PviU35+mZZIpxlRp1hPfEQ4r4knDBBh01K1u17Tj5JGkC98a3Rw4bkbH
yRsjk/mnwC/jjYjh2iwhYgECIRlIsLL8/S8WMjJ7FIh6S3ppRgCQ1TYaxn1rIjoXbuH5npiWpeUh
Z8eisk9dfk3q8QGeijz1pdcMEpUade5vOsVqNib05NVfSkzATgUZBijl1iredNAnGDLAHh6Ofn6D
lGyAWqrIX4PW0k/B2Fi/f0xsnH5QxCoBv75G5tGMGmBerTteFpUge0OQmFTLlZMsSnPjnbk2NRD3
oOSoEj9FyiVDpIeq0jmeQq75pi3iDJ3DrE2Rz8Fn94wBQbHT80fzJ7z9IrJiOSX+AdvGE8r/vzwf
XU5ybAEJejZ6mtaun4qMDpxTqu2LKejfZpo1mLsYDSNvqoRT7/xMcW4UOWtusujgSqtAcRsVrA/P
f9eVY8tnSaBLBAUUO1dmqFdq0TB/h4c9zL+qPPE9YqL9dJyccd5AS10ZCwzAsu7kknXGvFwCE+Wm
acwDScWuAHdQIGyS5Zm/C+HsHZ6f1hWD9xP1h0cIqlRfq8bXoe0HGe2rvJo2WYcw1rodNlwrXIc+
vG4o6v4jqh5vGpkVj8+PfHWS7CVYC/BP2NrLSXaFHpfOxCTnuNV2Ve9XpxLQLyJyfbV1ppYFW50p
B7Y5SADGww9YRRtJ7BimHlhcUWQG7yqj0c61kQ3HZDC0s+VU2WESvX+s0PLZ6XY8HQJp5Bvx+rX5
EjYvGAiskrMGuMazFlL01BxvmoA99fNg3EDu0hA96I3Pzy/ttU0FPkOejjjPAqx9ubTBIId2iirH
0+GS3ffR5Lgo3JgHuEyBp8Z06JgbHQG9OEl+G6FMttMEaeZAX+GarIkytd4CNJO14/lZ+ZjN9nAM
BCNTaJk30l3X1hNfniwrQCGgo4vx/+UdqQyJFEDXOjgeqMvOFoXGPim+W8MgN3buqRUEBaAt2VzM
LQDGlVMwAMwbKZQ5XpwBICwiG6WKoTZ2TlpYd+3UpxvjPZ0Z4xk2WBliY0nO9HJmnVUkU1krttcO
zWPtO+mp76L7sTLG4/Pn5NpAJFZA2YPhgFayMrUF8Z7ZlqblaSBhTmqATc1BaniVvfWQXB2J2Ovn
ZVepNFxOKZ8QPxhSzQIQo6H0E5nmKaiyccmLKS+YFG8WIb+NuyjXtddYK5GATmvLC9GFOlNrSIA3
9pkbtbL77ZeYMh8BEied95gkzuWsIGUtedHS8oQfh17SoFU3Ksj09aFu7X97qyAVEI3pOMOUw1Zn
okTZRkP70PLMinrCruvQiy31vLjvJnP4/vxYV877knSjor9MC0ja5bQ61TcbOEKWV/b2Z6Cz430f
aJ03Kz2iJkBOTs8P99RLAx0K1o95LaXLdQe41M6DKtcGy5M2amI0KJDwx9PodxNOGH626t/ILG7W
alKSEHYiBW2RfqBomTXIv/YoTp39uC1OwAGpZTw/rSf52dWAqyMPJaZhHzmHWoISj2Yozp4kR7VT
2tl4HQ0i2jcyLzfWcrmxlw8dZpfnBXaOutzolecwj76Pqhlr2eWZ9UrKUdm3xpSenDGMDinJVLea
R/sMC8k4IwA7fHx+ztdODkRN8h64Eqq+RhkTBqJAERmWp4yz7w5akrqF0WaHjF09gfndamexbNqT
6TrwdUgcEAWvW00ORc/NExMXUK3NL7FPA9qdUg3mjZM5SCI/P7mrg0mIoBbcCFhdqxNUEaAmomFy
Y55S0xmC8ZzaxXQCRhlvcLSvnR3uhE0NDWY8BNfLG5jb6AWEc2V5qKi2sI+EvjgMjaeimPqWBzx+
SKviBc/cQr9ZHh7eHdKll4O2gdI3TswNqaYGgbK5aD05Bmi7jrXm9m2s/r71JPojS0JBkbTM2ss1
HGyzHjHJss3KQ49EKdhHA6VHtQg34t2niW8uI7ksBPVsPE3gy5dzy0WVkhfloFh0+RndXutSA33L
2UezMQpeo1ClfBhrHCMV2MZp1Op2X0eWcZyIMDamfc3ccXj4HMBvDk7F5acQryZ+3wumXU4xFVtz
8Ao7FBve0bUTZHInFtwjYYtc+SxK1YSgJdAvTm0U44mokl0Sih6V8Kk/WL7Zew2ShxtP7/IIra8j
qRMyF3jbZPZXJ8ionBqYv0Usj1bH0Yh1EOrDaB3mmJpNO5WDFyR9j5RnsmVsrxmeJZKwQdqBSlzX
fKeMt7GuhOmZTpjdJ3FeGUSOEXkbqsx9u0NCCSX95+3BtY0kRKXoS6xmccAuN7JAHzdr0I/3QBwF
h0kvFNdOW3WDlXXN6vw6ysrq+CCzozqaSfHlKvLcSoOAci9nNwr6LXDPtaFIzwMkwNHQqe9dTmgQ
FaLyqDKSJhdgwVR/dkNqA/scnaj982v3tFzOesFoJurEvkFNWc7vL977PKZp4LSq6dVW2KneOCa6
s0M4y/mciCiPz3ES6ogcapIWBQbZYN8aQG4MTjB6z3/JtV2kEAbffhEKwEW4/JAoF12haaRQTQFl
om9b+1WYOfOn50e59i4vLiLFU2DSuKaXo9SZ7wdSDSyvaEvd2KW95d9Cs0OecWgHJXSNKuy+j+jy
5S69CpqbUZb4ds9/wzLG+nbiFyykfij2cs3R5l1EO29OLDraKbmXo2V+sOx+QE5Ds8pjo2vRD6RP
RbZxTa5dTXBC/5Y0AI+8WmARm0UbOKTDR7RqsLl152oI8JG56hFEK3XEb18wItA0cMUq7ycQkMvF
zgt9jKyos7y8UK2HRlUW1VTseGB0/r6NoH5uDHjtDC2wYlhkJsbn52H/5TArSu93ddTSGn3UY3ei
z8TrQY7+hhrUteuJSpxFhA1+mT28nFaVBoY9Cd5LQI3CTWmXgmY4zUroFrTVwfPanpGxlIDWoQzh
OF8OJfQiE/2AIbfo9b5PTEWHh6vE9G4AwV+P2bTxJj4FrGIOfh1Qvxyw0ENtgn1mem2V9LeaUyEn
js68a3VO6lZVJV1D0lJC1RrnVVUmX2lfYe0t6Qeu1XbR8fmLcu1reJ9JxIOkIRu57khv1UqN9AvB
1lzl1dcIlGztKnWpDG6kmNljMYg5pYdqkEC5SrRM4RTTLQfZCnqFzrlSjqdpbpvfRrdQ4AHdg1e/
+KDa0+awotOcEd9+gtq4H1tyoW1t3U1jYW9Y5yvn+WKk1QWqYuT4rZqRNERPyzrJj+OsWBuhypXj
zCC4KEs5mAmtXhtacs2qQN3W82szPRm0NvCgRKOAH0RbLtfVocA36pCMiaLXDQdnMy/6rlPZzzxu
dwlVlpsyqd7PYiw33K4rFwcDT2nFXkJ1woTLczws8nuxSUaARjvtIR10+6ACezs5DtJi9NOIN8a7
YtOB41DiwM5RWl93I+5iOtWIDMsz2JBukKsX7qTl6imMaUOFOm2SfLDVEOT98zfk6jRhjjmkWKAc
rHO32oDS8pjjTpvF/+PsPHbkRrI1/EQE6M2WyTRlVCrZbmlDyDW993z6+4UuMKhkBZKQGjPaCFBk
BMMc85vVfQTesjxTniC5xArpyWytPVNuyfNJu5HWvajowMzbXH0plqalGa2kXlo6UWOp1qPVDgjx
cCLKg4uwz7mNFvfNlJjdAX27YedGkC7zi/HFBntxwafj0NcrF2IwmeZ60TMlO3a57t73LaB+Ayz5
wVrSPRKBJJqmrQurguiEtsM2ZsBNYS7NOUfUvOrqS+w4QrlZBU+Aqc2lC7v8ztCy+oBYk75z/mXT
JSYijueq4QEQf/9iuktat7nDtRJADo/PvEQ4bwyJcUBetX1as6G5DAWi6rf3lOyQEp5QMKP/ycfe
PAEAODIeaQ5p6lIYJFkogj4v00cu0j0FE/lQ8MKwpKCgtvUnLpYW27KFuudqI6i7jhb+K+j3nEYV
65rbs5KdFKox/xtqc8sto62NVu4Q+CF2d3abVLvkWqj5S20avkUgdLo93mv2l4ABsFi/n1OqoJsb
yIlipaN2R3qJwcCvZrLNey9rvaPThFRjwjUuUExuOyxg0mUcHyo8HgM7W5IoGNOpPSqJ2f6TRZZ1
wH1t/WBMivPv7V8oeVzYVijbC1URECybs+waS5Mjv+AEUREOj0TGP6aoae5uDyL5wjwrPOG/q1DU
7K93sKk2Q+1MgxOEE/y+0FLS85zVo18nzh5Z+bXUAIXSl2Ntst5k6WdvwJwisBfhB+e1q4P4uV0u
P/TY634lzdxrbyENOMURjH32xZ46MzrUUZMphyy2QYo5tBecYzEPrt/XCm4jf7oYQoeIZhB1ah7A
7UXieIo6YD1hBDYORveT0s6HvE20Yzw17k62+vrjkl3wIkF5oqpDzH+97gpGhJjz5FYwKpb+NKX2
eld7a7/z/Ly+GakyEzWIbF8EKpvwVLFRR1+VlESVIO3kznV1RzRGXSfL5wXaY11+7CbcvHQ6Djv8
hdcbSwwtwi9as7QSN8er7eGp0Mmz8JvjJeg0vUabqJlPS59nf3whMhTNMq5/sjaSi+u1DJsQD4O8
sQLHK3N8TlL1soZDcSCD+fynG4SRyCgEZckVg16PJPDYM/orfDVUsgFP42kFW5qwdkaG+/ZQr58W
/n3iI2IGIpZXRAK1qoCR480aOGGZXqIu+cJ91p+cOU2J+LPJz5tsj73w+g6+GtPcfLMG1X4PSy4E
9CxlDFQ3Sg7A75tDMtfxKcmwIrg9R9kheDHH7fZcZ6+f6OUwHnp2x9XRm1OEN8LOqZbOildaVNrJ
O7fqdGvrrEYZWkD7xyk7TF7jQr8ebR+rj/mi2G50vj0r6XjUauC2EdfCsLveJNOU2xgHIEMYqykS
AUvnnlwdHaOmoIIZWd1e3UB6yGlLUpMhxgSNfT3e0Bd5Qp2UnZK5xUnFSt0P42V+C8c8Puj64B4U
xc7POmrAO4+HbKaCvknMRQfsVWZit106dXj8BvjZRZcWkeeDrfTlpZ3V9k5b9nTMJbUwuKu0zHmy
uVFIhq5n2rSj3gAxtwI9xugBuE11H1r9ij/EhDKVlQ/HEM1Dn7db+e4a5b/4gu+V/mRTBrQqCDO2
UD/b3Nu8pEurOTP5d+1kx8ZKnQj3XcW66xCguFuUbA/mI7tHqX1r7FuKz8Y2+xtQ0I/paFvB0HHy
V2w7/N6ul2Mb7onSSqfGAlMNEvJD2xSpwVtsaGpqGQiL1Ud1TEp/dBD6GnCDfKg0PdrZPZJeA6OR
p7tUNnVcgTYb19DbeaqQUeHeFtCsaFRPRWGn1FIxudG9pL7LlQi/wmUy3yJ41p0LL1YPhp15Ow+I
GOi64McPof4lCkYqAC1xT70I43XAoT3dRouI2glJQSP+6FUtGBsB8MGZxbnA3lH6nWHl+1kUd10Q
UwSjm82UZ0OOmDY+mkPbexSS205/P1lGftdTJvmBsrny01rQWcidxHzWnXA4zxNGjDtBgnSHgW4Q
1DgUF7ZMXDvpjHmNauqOHo4sRZXFX8J8+IDRlXa6fTNKRxLlBeTTXNgMmw8OQ5VqQEg4gtmM8T5c
Bu9xMJXuDnPzPS922VAE9eKEUm6kW379SRvVjhZFZSh9MRFZRk7ggGNLe1qSfO+llg4lbl9AogTq
W159VCtmNyXcSilZ2CGGWf3vmmVpENpj8uP2AsoeTAFAIfYA+ILU7/Ws8rx329XSzACuVPtNHxLe
FzPeo4JKLgJkdUC7AgcVGKXN2rWr1msDPfkgneL2aA+t88Wd2/ERJ4P3WIwvO5OSrB9yUALJCyGN
iu1mOD3Hl0RTTDPIlxpCWGY7AcfQ/YapIsottxdQOhYkEAC9DPlKEArC6WQWZcK2gAcCZ1nHZtIy
vxvemn26PZLkVeY9Jn0jQRfIxM2n6vEVY7cTS+VDbZinwTKidxj+ZUA0h7U10Ch2E2CLnnIPt3f6
i5vFBJ4tqrJ8Rpq51xulszK97hZiggkPs9OUmu2bLunNQHGV/iNm5EgqOGmX+hH30n2ZjvURYnr2
z+0lkC22OBTsInST6K9e/4i5Che3nYmWe8Xs1UOjJ/V96kIyAYVQdzt3i2zTCq3V/6/uUSe9HozG
tD7hmUmqk3mEWSm9BX+ypv7UDuOYBdbaKMtfbKaXQ4ot8OLZmONlxBGzswLPHPu7TivmY6/F7ttQ
S/bkMaW7CYYf+rUOuekWl2nMlRrjlsgdXZWIqZJuNecZntLRyoR3EIXu7FM4O+1nxZ60L7c/o2xs
lAxc0SASD/ZmmnQ4pqrhwggqnOgePQ+1lEjXioNnt8aR2uZ0HKLiWxLV+c4nle0fNg9PE31Wqmub
vG5e+3WkPmsGZeuoZyeJcbTNDfNczct6vD1H2VAQy6GG/aYk25s7qDRRPVltytF21f8sMZ55Luy8
O0N8sXYmJdunpkZxnVDdQzh2k2Mpwitaw8wuKLhcg7EbzedxbmExLqpQ3HG+356YLMhCl5ZGPzxv
WrfbAs8MdDjNBULGbcL4W861dxdjtvkwh3r53aNY+3GBpRco2CgHiTJZ74qF1nFWJXvGG5LyD+xb
rkNR8heT31wHiTfqg90SX7pkC77SKstjjREUYY/2pa7XmtI8VpGN2UY4cgPq9DAAY5PhmbbUGQph
UU5D1MKM7fYKiYthE/xxRcJGgIQEuG5LRAsryxrCiec7U1BbASTiBKoaGX4XETOMM+Q0JCj3JLgl
D/nVoJvbqs6RPQyp8QquznioHL07hyDPd54B2V4TKB68NPn6VLSuL6gCi3BccBM7wLbt8+Ak1nnt
wQlYavqohWr57vZCiuO4XUjqFaISzoCUd65HWxQdJ3G0QgIVb1FfTSLdbwt7ekq0sbhEaj0foxRf
TiOm9ocZYvJ8e3jZEbYsNgCYIbgeWzCw5aWjA34GVBbG86gC40k5tHp0sJK4PP/NUMAggIwTt2zz
hRWlr84UIN26iucLYurlkYy/eZtq5l5wLv2EsEqoOHm/eZnXi2qFWV2gOUove0po6JSR/rYZJi1A
qA/5qLraw+pIV/HFeJuNiXxj3U0o1AdereSnFfbJgRRuPXqKu9e2kU6NzrmQXaLjuM1+XAzT546C
XhAhAvJAnSKf/bSp88jPy2Z8Y5nJH0uPonVAMQ0mHtcQlBkx+RcPtl1QsIt7Sv5wu51DMSS634T2
6ntp+MdU6s1QYvIvhmo6LxmYEkiHdbLxuBuGoGvKcaeKLDtyFJjovlNFpiqyOeBdN2ptyoHCYRjH
F6Qq3cHH39i7z/VIPWOCSvhZe+FDlaz1N92bu3UnBJL+AAGGFHVelEg3r1kXhkuHuL0dICSCYXya
AbgwxtH7VVSmgh0E5x2vceWkKFEeaG6yJwwg265YcNAM4ylFk2fzplQmusgEeOKGG8rF9+q6mHw3
do0P85qk4c5TIZ2tYBqx2qhZbMGRUEdx4Q0ZTe+wAnPCaXi7Iq0ZxD2iVXaSFEg1KtGjU2v2m9Wa
93o1skCMTgGlbvpWFIQ2e4p2oFYOFte55sVF6qtT+WVQU+WDZoX9SZ/4uNlY94e26LqdC09WqTCF
3D+VL5In8OfX23l2ukFtZ5BCnjasP0Zz7k8U4quLW43epUFF7dFRqtYXpQ6wqVA+qKbUe90M2aMp
TA740nxze0sMMpQOYvxCc5ka1tsmD4WpfLhvZyK7l+hDovkqRC2gl17PNU/RCklV8OiW2v1n5p12
imtsnOfc7I9UKvY499JZ/X5IgEfSq9lu4TJ3k7AHHdmZbYpbLp0ne132Si+yrSsiAGptELsJBq8n
pUSdl80DiW+jR7NxUPp2edPm6FyeFsTQEr/r9Kg+ctDRWyVF1jACc/L5L9CMPM/g3WnSIAGEpMf1
z0AUGNsTjUobJuzRvyovjT9O+MAqlZMHGHY7GI0M9Ul1K8M3i7y6GPUQ7kiMyr7vy9+wvTTVtEmy
DvRmstBpVta4fdS6Qr9kg5b5KoD4y+1oQfaBuaEcKG3wlF6xle1hNm0nomRsVtV0qaxev3iYFHy4
PYrsJqTUgJYvNBvG2ZzQKaZqScPRCibcNn6EfWMWvlvk+Gh7Yzju4VpkV5Frilo8LBtUjTZrqA1O
v5Qr8Stmsy0sU8vT7+tkyuODGxvYMPVaAq2gtPs08nsEpPcqttLZEjcgT8plgIbh9T4y22nMla6l
tGBN7qkuuuWyglmCzjBPf4wGZctC02Ci6GKAKLseKpsWu1zp3QSrpRaRr2W9h/31UgY9WE6MgwWh
CVPunYdV/KvbYJoOEvelTn/l1aZpSkSLCtG5zey8uqvs7GMF6+ysIsrwoEzIB5YRJ/XPtxBFOArB
PC7i/rueaWWSjP4ujsXVPLxpI3X9pI1Jf4FxuusZJTsUIqCl7G5o1OG2H1CH5hY5KI7lbVqdKmR1
3kxaFe0cPdk2FRkbWCghLrud0Zi35oCgsBXElW78Z5VdOQUt4vPnJSnNAF5hct+jvQZcKJ92mCmy
HcpVC8ie/3PwNo+1OUR6bEF8C+YhHu+6ONf9kNW4j9poT35EPhQbhQgIja2tH5inNeD2IsrAaMkV
x8Xpv3VzOB4RRuh3AiDJSOST2Eah3c9LvL1k2mnGUyoD7+kMiXlAKya8HyfXwrDbHozzH+9GdNfp
fsMEpni4vWK6SBtnvEDsoF+iJOhNTUGk1V3exBnZ5e2hJC8CQ4FxYovQZ9tycW0TQpSRUiOJqkH5
leL24Bu6Hn8d2sYBVFvsAVQljzHtLnF/onlLWCW27YvkwNGwGldtrhStckvl7VQo6scad3I8Naau
nu7TpM7d0+y2JqzF1cl9ZZ6Wf2/PWXIAf1sjUQkHHUIGdv0b3DwyCJap/AymnX4avWE9dtA0f90e
RbZhKOxD76SwQkth8963K9krGogEN1qIS14/JT+aQan8kDBkJxeSDQVPiLoDuTJ32GZR88rrMB+c
zcD14vZiuI39XEZENra6q+4mHYoXwaVrSBdrW8laVKrLMwSxwBnr9Rh5YXyXDVC5BydKdoIVyWcS
fQoPyXgOAuip689k2+0AnRRfodFI5lOc5M45cahq3P5MkgNAMMbVTwdLqP5s0jhzcIGUiNeGFLk/
avpQ/+OOU/HDU7rvrp70328PJ1k/ocnBvY8WPpPafKrWxWy6orSKsklXv8UrCR1eb5iOujbtBSqy
9UNyRLSy8MzStjAkHp/e0laaS0mraxe3GYdjE2XmzvrJRzFh5nrEJOSj118pbLK+poVrEglU5YWQ
RH90Yc5d/mLZ6PoB8YByQBp4PUrm9bitNfRTIlzWTkoyrmT3o/pmdNJvfz4SxBcueZ5nxPE38ynV
tupRnaHy3pnmk1ou+mVe4uSQ2XQ4bw8luQttBP3QJUAZnaBjM1RRlvRyOiLJUss134hqw9dCJb4o
sfOvoeSx6eOnol7aYUZe2OqIZ2+PL9uLqAtCsOQuFq3p60UlxoJ4VRKdwwNWz1A4P1VmRekyNtbl
8+2hZLuEMbBghShE9XBTIFXDMisKJAMCs2k7ITa/IC3ReHq+MyXZkr4cR7+eUlbrUwMRjtO8dMMX
B3vLu3VxGxiOaX5qnLU/jwWWz7FShf48dXvWHtIVFbkOCGXqztvLpE9re+o77vx1KvNHHR+LD466
Lr4Vah9vL6hsJCw0RRgJ9+SVXN28rnRNEp0G3JBlF6xwvfdxR5aOaK69s6aSeJz5IBNCLCmgf+Lb
vniyZ292q7yj14fiRP7TG0z13urV7FsEoOEedbPiyZqN8S8OPE0J+rceDQpr2wDrgEnkKXKawZJm
hh/3NEXGMuwvHkiD4PZSiit3k2+I90VUVhB+ZItu5mdodbsaMCWbfiaZycKhPydVlT/EhhOe2t6q
n1GMV/7z1GyvrCN7fHjdaAwBqoJ6vBm61fV6VDA4D6A2QmWsaPiUzpr5vBHGsVPLdiewlE2VMI9a
hiChwS6+nqqS2P1iE5wD2tetuxFlH1+fwzYojagTvUXdr/qyPSZxPxxvL7LsAoDcSBdE6LShv3s9
8ggfoVk5egHjNQdvnuPCV72y2bm9ZcMQy4paHQW3V2peTWGmSVGLvntWmN8q/BXOda4tO5GJ7EQQ
MghNVroTzOh6Mm0MkSQK0SNbzea5KjLrXHeFcnZqpQStbdWHNFSqnQMhnRnPEfsUsZ5X1lp9bXS6
mTAzuoJ5MOmwz8fV+3n7K8kmxmOE3hsa79Tjtl+pUmKPThKqMrpKy6Waeh+Rzu5AfN75SV7U/lAl
w879IpmZePwE2hfi/SsBX4Sv1UpdFOgP1jCMvpOq9UM7J/MOKls+jIATE/KDKNzMLYkjrKNz6vV4
Eyi/6sXKP2m1s9dNl45C1xjcN9cJmIXrrREXBk2JDOa+U9vKxY6UJfWbYTB3dqDknUPHW7j1UVUD
TraZjFmMlZoOtOEsJzWfSk35HqLli2y9cZ+DyHrbt+NXdcbfQR/dvfqM5OlB05FekpCtR4pwM0Wt
BhRRhJEQX4u8h7JrUJQ1M3v2W202nZ3NIR0MOV7B6+IN2nZWG9SqWzMRbZ5i8Z7VsHeOulXQLlaH
upqPt7e/dDBWk68HU5cI8PrjjV0ULWAsnaBq6l9cjs2HlbAlGNZkj10k2yawWZkPAS1Aoc1IZqeU
SCOE9DOKpj2hSTKt/oJn115PU6KUZ3ATopwhit9CceF6SvmkUrtr+Fhqi2Jlvejx41iX3TFZnPGS
V/D3gnxajaCxEzwW5zHSn0cE+k8Jtfno0E55AxnSRsU7uL3U0g0MlphCClYvlBSuf5eG4r+yDjB8
dJ7Wr1kbD/ekyPXgN/MQnlgP10OaBi06vzHULDnYWVE3O/G37HNTYgRlIyq50N2vf0OVNtDdsxa4
BYnAG6j9w2Pa2vOpnfTdWFtys4LDRzcFXCZ1sW2srSVWOBgUNKjaxu5d1VfKebGG9mCz5f5BLXA+
6FHS/cV+JkcXIDQi+VdaG2pqd45SACrMOnv5rE8413paPnwtSGj+4pxSj6YC5+LdBlTqei1bQM45
6tFcCjrq3H6oh85/mZ4X5XloWtU83d49suODQC+EVmGgAxjherQRy4w0itg9MeDs7Dl3a9SqzcZZ
/oKmQcKJFgMAIjbI9kYYkH9RyKDgiK31W6fV3B8N8j7/3Z6N+LWbABSXM3hKaA+K+vNmNlFve20Y
csep1IIfkLLXnkPogIc40QeMw+dkL0uSbXyTuqKoP1Cr2epc4d8ceYAGET/wWvtkFMDo0qwfTkMZ
7smPS4eihENgLQr6WwQdrelRw0kDBreC6VjXG9mlHZvxWLnxHppJdqXQoP7fUJvjbLSmU7WNh6ib
AT+ht+lT2HP/pcdNE0Xn2fOnVVuPsdn2fpE69U6vRLYlAeuhhQYekAt3k0xXfWrpFu2uwOxM610G
4+RUTEW/EwXKlpNcjFCJ0iWfUFwzL3OxnBx6SsFWZEvUXpZwwXYdiOIjcuLT6faulD4dkIoFie53
SiuSiRdjpVEFZr6JQBU1WmjdtTlZ7EFXx9bzFUQ5kV1tIu7nOaJ8/GSvEc4pWGtUjW8vtvYFRP98
1stm+jn1plLt/DjZasNpBwwAr4kMavOtO0hMuWaIur9Z1J+WCowHIN+/AM1g4EEJDaiTyA+N6xWI
4jp0Mw3m/NBq4dExu2+V2iiXSFv/5voUlEgCRxBIlMevRyIin61JBxqJ/jBWFnbRInCQqxrGpBk1
pB1FAOkuolSnaQhrkZWJv3/xZfWxnGstE7JzVhN/9SgTXtJc1T9mYW7vlKZl756QO6FygAAB0qrX
Q6nwKuK+ECgZmKRHnYw3KN2J+rS+RP7kTPO9YsfKp9tbV/yj2wtVyDzhCCLM/rY1SW0pYxMiDWex
7ePH2aodn6u1Lv3G69Sg7sY9VJx0QKIREqffEJHNgoYYLLhFNaNph5k6AiCa971xIPaMnRH/E1fG
XoNIuqq/lY/ZGWLc61VFIEfxFpUOW4SB4VNu9NYnTSmG07gaOZonTaIeekTv9qJJ6al7MezmRrBg
tvZ4NnHDTqp+aJO8phFW75H65IvJ2wTchabGtu5fGLaix0LIoSTRIOO0NPxrLTSmD1BbsDgjN0T/
/PaOkZ0IoZat/c7ZuFGuFzRrs24E5UPLMjbtp24pjGM0mc6bzHWTnahTtohgQaEFECjRm90MFakY
jMy0nwJrSLLYL1RwXD5aCbt5mmyTUNfCdIn4FTLQZqCFblOpFfDbu7HC5aOy+/UUalNTH2e9xGg9
99yjNzT9v7eXUvYMO2BgCWkATJGhXi/lAKYnysitghgqyzl1+/7b2qZgMeLEeLAMxT7Z4CYOaMq3
8F5Nb+fCkaG+6Tpzt8HLpF7yKgOvcm1aQeDQYWyQtYNgUz1bMVZ9Pi7rWhu06zg99maNK7o5TAAv
J6Dxk18ProlMiNtUez1q2XcAhM51JII8bOauFwSlbD5uLqKtKjcewXNHJ1LmLPB6tUz91Wm0AFWg
amcdpKOC3eA/bkBAptejwrIfp6EnqEwNVVQUK+NXms3pAwKO61OVUH6DXrknLSpdfN4VIXWnCmLj
5uPTicJVCk29IAbxdUKlrTt0ZRs/o/7iHGKww188MHqPJY8dPhCqTawQJv+4HfJbt3eh7JQJ+hE7
AcgVAL7r6etObI+47LDoYxyeyRWQqFONvQxSPgrUezSEKadumU7KnAPdHUjj7WlN7wx9yh/t1FJ2
LidxrW6fMyFowx6iYQ6m43ouc6oYRivyA2/KO6outn1O52w+T6m+3vWDU/lViPS9ndbq+fYqSlSu
RIscEhW5CRC9bdrqDBpKtHXmMmo2POuuoh7CvFg+owc/DUcFtvdwzjJDr/3RcqdHnE0zNNzEBy9m
69lstHQPditdDDoeiJypSGNuBQirsEHWoXMcYpdw+W7Mqp4A9nJxaNFrpG3vTS1CA6c1zEckSfc0
hmRPE3kgpVGq2PT2N7sKp2DNiFbhdRAWQ/qk1F0exKWuvI3MrBm/qHFk7s1Xdo5FVqGrVHCEXeT1
xye2SqxuYr5TGHrWG713nHc6foXqO31u9Ods6dtjZzXGTjojmSkAfy4sQLeCoCt2/osQketxSeGU
oZzuaOnbXOf4amtR/Oxa5Z/VGsud4SSPBm4GpKP4Y2hCGfh6uCWrsoYCFPtsMOznfGkxFIJY+tUO
S2M5LKNnPqBYo330SuERvyp7+tKy6VKa+U00YJtvdTqXvI0UPTdd0YoNa18ZkS3wMwqoX9d28ERI
5a4/d86WyAg3x5rsG4kLIW9mvTpbbbEguNL2TjB3dfy5a0b97ExZ9Az7xv6ZZEPhL3ZfV35iKd+N
xegDpPn1nWtScpr4DYBxEPMF3b3tdnd2irvCvFDxdMr13No12gLw0S7h6hS+bUO9g43uFKesLdKd
W00ScpG+0dOHN0OStVXAGArLBijN0EuRLO+bvnY/w1x177TVc//bWWqxW18tNdhpOhqiX7MFyBQG
JY8YcZNg9Or0iTDA++XgvTofvFjHYjZMNb0iGsjaJ2eKlNpf1FLVT0nE7/NLNe2qY0JTCUHFroi5
6lq93vsQ8l/ITqB0wMO57RzbyhAXQ5Ygwxs6S47lTV88Uj02LrdXQjYM5TKBCOF/eBVcn7PGqgq1
SthzWhjHVbAkFWi5Jl/zD7fHkZ0nVhuEF+gC0sxN9GENVdp7BrpkwL2y6KANafNR7fTQ70lW0HWJ
3t8eTzovqC0oOGBrzX15PS/NyMrFdQmqE3cp/wVtoP507GEP6yKdlQA+ATZmTlv1664uTXVxUHEq
1nV6MquUngcS3EGjOP075Cr2jojk7kebwORcUuYANrG5+yuXnl+azk5QT4OSH1Q0N8qTYcV9dIjX
oYjOlQZ4/YgZdPzP7fWUjkydmnzWEX9sHjq7dq3F68gdXCVLPy5mGH3krWBj6rXNu19oVAwrZQlu
jyp7BejzCOkY+oCvioVjQxCupATt9egZA8CotXtTZ3r0FgIfrFstNZTmlCRG/CtuEy8+0Hpd/qIS
gyw1sAMhwwu+bbPm9qqVCH1TMzc7raHZpJbRF6/MvMU352aPVSPbUJSxgACBlMVEYXNMOs8aCOII
r/o8zk74bWZ+aC/NYxmF31cS+p31lX1V1L0oNBM60X3avLKuMU06TV0XjqvxuIZGeykH9a21lM3Z
WwCtt0Ozh/eUD0muixwA+cCWuBLmil1QIMQ7CHkx8E1TAxu+dxdUGlfva2WnxQMOSdYOAlk2qlAF
AlLBsnJWr68DPXexfYtVuksG5YlCiZWjYkX9XbSm3ncbN5MDvlC7oi6yr/li1G2wbCMpjJgZXQll
6dRnDwWw01yoy9elNGv1QOgz6f4w6NQx7MR+UvTBPDXoNgZaP602wkygHO1YNT6xjN2HKK2WJ0wE
+ufbZ0x2U6KtJZyOsAPkzb9eGkNZoq6iCRHEc7SeK68Mn7phrs+3R5E97uh2i8Ps8tRsE6N2CdXM
ogcU4IAAgrkozYOa2WpADNef/nwo2BhUGGmvURcXX+VFpKqpuDR5PZGq5o2YSSup6adUwM6ITyU7
50e2dkAUBNIRQdNXzhmFTZBWZi6Q3jTPTthRKadcd8adzStbO0HA+g3cBEEgfsWLCc1phiG2Iaps
xfILQF500dv1K7XgPUiJbCDSSaIqXVgMb132alUb6rwBraa0NM7CzJgOZomeUxYR7f/xR8KkCDYC
LTvSpm2Lq1yzNB8F1LGCFPqAIn521MGdH6AqtjshrWRWxHiENywhmctWz8DUMxMOO+D5NUlCdOmH
7FRRWv++oh//F0ORkYOJowlBm2DzpaIR1YAJIi9RjlOfKezHRydB1aBLtb2Kr6wbQ/4neDgCu4IQ
zvWuIA+KtSytnSBP1eqs6Y1ySLCXPC5jNPglNebDnDnNsXPHxQ+XCDpdoTXneJ1LP1aH5a4rrXwH
USO572h44WIqJMBp/m6ek8Ut81Yvmb46JE3Q2yMMrEojPtbt5GBNw57krHQ8NEDokdqQo7fBK082
BmkN8Ix4UhTwo5q1Hpd2Nj4vRmhcwrjVd6JY2VbyqDGYuJnD0t4aZAydgezhSBSkTPX0K02r6G4i
EjhOhdfsAHp+d3g2KQpFJFMUhTWRCW8WM5vyENAeT5aiVaN9qHqW9knR2g4VLnrr77CLtv9L9K4d
AoXrNPRXImvUXtCsauALpvPoLxYJY4BfCtTjqXPq98TCmnOM17ZQ/c7y1ud6AuN4qFd9/JTCgij9
NcphuMPXiVs/J5aPD4WplE9pLhRHVHXodT+KsAn5WWmzavk42g/2KSaojyDcNiM1vaZp3+VrPfzS
5zZX/L62kTFbllJtDmrbV8vBiJvs3bRWQ31GSs9Qj2nd6Upgt0X7IU1168faVPb7uIi8920ctmvQ
ITe211N4HVmKHh5OXPgq0PfesqHMAfERSxuBJ7h6/W/XLDjmJFZ/biyrPHsOupy1R3Tbp6HGc6h+
vH37vd64YnReJ0IgIbSyeaIGLI/COhNntwujN/g29J1POmq9sa2xMw9TrLs//2JEkEWYgKFezAt8
fVtkC/tGcyAtu1zITzYokMNiG9Wz5sT1sat7d+cmfB1wUWclUUE9lplS1Lger/KsWF9G2nw9/m5o
mMT9ydDd/lDhDUAGrS2nFN7UzrK+Pp4MSocIhXHovcA0rgf1sjQqDG69wO7s/HO/Jjq1yNF6CkEO
77zJ4ia/Pp0Mhf4PhUeKySA/r4eK0kGZlpD8MuYwHopECd9GqWrt1Oxl++TlKOJXvHj5k8WYk9Km
el6vinOfN+Xw6GRGfohH1Up9A/2jv/ls9KCA80G04dm8HjB0tVyZuOHJYPv+WOlrfgBYPp/ztAXv
Ccv1LsWJ8o9jAdZSgDAF+E30iK4Hhb1pWFB66Ev1cffeNpPQH8KxeJ6aXXKKbIcgBQbHAkIp1YhN
Mlc1Q98pFsd+MEvUSsyxOaAlafuow+ypGstOAE7JQhgFJSWe6utZkVkI4QsAXlGPZ3I5Wt6Bplz4
CYn2+o29TpZvu8UetV22YX6zyqma0h3YhlXJ2hjtqrOUCeDB6TxrSftuzF39iFZA0x8ao0SP4PbN
Ip2nUBHhVUSRyxV//2KPquh59J0LoLBpEv0OB9gxgKvYPBYLpB8DA44zugTV+W8GJSUXBF1qpZvj
Z/ZuggYSsJcuVyvI+/3XwSPujhWlPyhLNh2yUtub6HZtYT0LYgyhHUxvru3N3kFkBoZilq1HKrFl
0GUR9uVhGR/qop4DvfDWndLc9on6PR5BK1QA7k9i1+uFDbPOU5cxWY9T1rfvRM/pnGbT8DULl+Ye
7KB7rtNIfec1VXjQtQaNn9trLJsvU+Z1FIo7r25Tpx7oZNgz83Xir07azu8SaOW+bU53hRFPv26P
JpstRR78MLm/ARNvVrcmNV1jmkvHKNTxOlqa+D6tS7U81d3SfFCVGi6etrRfwmHOH/vZ1b/eHl86
W3rE8GuhxhHBX6821n/K2HbjeqRA4SI9YWWBGff5G3vQNF9Zhj2K5isZEfF5EQREj4xCHm158YNe
nJsJm8UxNOFMZn2pXdZpdX6KpOzcDb12NJdiCpRa0Y/D0qgPppbFH2IwaztRwfY65DdwdhwAAcjc
AkPdPJgzXY2Oj7wezdxbggkYxSG10vyQwlE63l5f6VDsJPIDEFrU7a+nu05RoVc0TY5oowxPZpyr
p75U60/jXO7xHCVDcVw4pOSXdJy3aMa1Tyy367D7ANZov7eNgtRgytKHIlN21m9797F+VExQpOIt
AVe0tY0do1QBvhGpRz2340BRV/T/5kX5HhHWP6VITRp+aRbdTlQgm59Nkk5oyn88m9dLaVAB1Uvs
xo5OpzqHEBUaP6QLeteku76Dsl0KoohzAXoCTuJ2hmHPFC1NWY+jJ9geszMvFAZS+1LQ+PiyGFn+
Y3UXBzFeSz9pa+2qiOGgyLhzF0kWWuihClouGJlXXA2cPwa37RX12GfTZyUylXuLGhqirOVyiteR
Bk0PZ2tnUMk6E7+KIhJCiPBRxN+/OKFrYeW6mkfakfREO2tRpJxia07ez2S+O++Z5PYjmaKPAGSA
2u+WUleUVN41O9OOoda4R5c/zq6G6HRS6MuxMerh0XORSMSIowyqYc52EvfXMxXCGrAGcTQX98Dm
cBpKNauKVWrHFm+TYC6i+N/Iy9tgidb17vY98PqeFWxnki7hKkHdYnPtJUWbtniIaMcCONLBKfLh
flD19b6uvdo32q7/dHu81yurqRgUgAnnPhAcleuP6LotbEKE0o8zPDC/Vafx0jn9D2Oos2dLq+oH
pfO0e5Uv7a91mQe3R5csrJC3JNqEi0+5e/Oq6WEeRpU5TkeU4csHJYn/K6wmena6TD3dHkkyT6IT
1KiocmD5tVWlWuxhcZf/4+zKeuzEue0vQmIeXhnOUEMqlTn9YiWdxGYwYGxj4NffRT5dKYdChdJq
qfshUfvgYXt77zXECEXT4E5Fl7j1O4jvz1catCh4z0redxTOlpZbdblfmeSgXPGbn/HngwgNMMRa
iLNgpwKzusWkaIHOvGzHuQhrl3lnLyS1neLF50K0PKTsUaIYkWSw6XL/jXtHmtPaEqyy0lbVc4On
E38a4MZZpcylSZ+poISfz8o2me8VcvX+XodcoYYFsary2siKDKkQMSpddaTJueGm7Q+W7mXIQXMC
HWK0sfBt6Fbcbhx0x4VDVYfTT+Lu7A/xVDi9vU4e6iYN7UtEQ9KFP19fxv1RcQLdVU7xhaERHxpo
WtsYteTaPYNlZ85q1tObZG7Vr2HCs52PLfv2+qA7uxRY43jV/ISSNgoTt58aGqtNZrgpFEFDVApD
De8aBe1UTDIOD7bp7lARWmkxZAdtVC5vhwK+zxtCFdlFKXv/3AMBnSEGWxl0JPnBAq5Ba7sjkT3j
TYJxgM3ZDAWhZd52rLYLHsZ15pXVfA5JXKa2FYdPCUmsIiyHe9Tvh+LvpxP5HLI74OyALthkVQYu
anMP3F9hT6AThi5W02ERTN2cgB4cu537GacNF/R6RaF/s/Vg6BHRAZ6pkIGAVHMFvO7rvCTDibfo
ddT2JC5qUMPd5AEVn7ZDJTLgLdXB9+6EdJx4vN6Bice7aBtiy4iGoFEO2D42PK4rzfVdOVbs3wGQ
sIdOQNzl4GLeGXBVUVmFfAEQAkj+dhN5MaWuJ8RcaH/qPtCuQoWb0vZawgmusPAEPRjv5aFcmY1o
KCFzQa9067VRh6jHofNuF3FY0nurjTXgbB6BHAML5alrpvHDLCP3w+vb6OX+RbKzmuVFyHvQuVwj
/h/ph6+VF7MO06oBOMrWwhYc6K32E2uH9h6kku9ttwLPAuugIfjyiCIWoMuEycVy4vl5O65XI6mb
B9yYbiCT51rVaNDWZXNX1g07OKI7E3sz1OaI0kn7Vd0hGiRxxQFog0plQ4P4yR48c1pI32eOt6iD
DGT3+wAzssHWXgXFNtAQu4MfKuuxmk7nV1+AvOY/ogD3iWE8OTgZL4fCexJBbtWFA5d5mz2bPqSB
kvNQaOR92YxC0ePisnd+H1l/HVeBj8B2AbIbxxDKhreLBgGNMpTDAugfGZqMQ5nz1MnYT6PSst69
vi9fZhorFAOxBmd+lbXY3BZ9CUlE8NYwVOTqa29GlVrRwE/OVKEYgv2Yzi3M8aCZA/L7/PdGq9Aa
sn1o1qLyAxgM2Hi3n2o0XzpYWsvCXkpxVe0UfmJj5KUoFjlvOle1GZIkeWmbXj/jEl1OCkTKfATc
oMnohI7HQXTYW2Rg2501r11h3ZtoFEPYeSBQSC94vxgItnD7I5oj6Ho58ZEp28vzEju4N/GkRVBA
yXSzdUM4QHNvIW1BA6/NIGT5w4R9cleNShbd6C3v2KyO0Oovw9A6JjLLNX9d88vb6babiIgGyV1R
W4SuNtBuGlrj/DjXjc7L1QlQzLN7SiQ7cpR9GeahgwGZfaw2qG1o4N6OvADjSHnrdkXXsACZq+Nc
+yqezpaGF+KCROn59Y29N7t4XiLWI2VYca634zVVSzrl+F0RcBMXpR3VGaTAyiJepH+phvozqplH
Lfe9b0RREeTyVRITgfd2zBpJO1I+uytIN7lZFQkGnBHDYbKnKqNdHP518MPJ+WO8TZwwQSSTrnS6
YvL7MnVFHz12s2rPdtyHB7nJ7qehyAWPBlyceBvcflpn1bIn0nSFL/wxhegnightbz3VEMuAOnHy
9xU8fBqePxDlRSICutDteHMnG4Y3CqZyquklrrufY93BhXiANOWgg+RgJvfOxW9UAawgkDdvI650
w8GrY90WEDoLPlF0/LMkKsu8g/dXLoUTPQZyqLO68vjBrbJ+yG1iiyYdNPrxMRB4Q2vh9kN98Jyb
BpSdghEmn8BNnx9CPtYHVaYXAAPE2T+GASLkdhja997szEFboK1fQs1Z0dzzB/kQE/pMYE18xyLO
CgaQdDZQ8LJYhdn2jTYP8JFTSOsn/4CmuLej0B9C6ofeG6T1Nys8xD3e2iqCwvwym0JUShSLhJm5
LRZzipk6qlnujpcgRQAxei2Vbnaw1CGsTEHKKQY3rn9we4y+9K5r7GycJa9TVnbjv6+HoP0R8WjB
Db4WFjchKKykwjMdSzsJ6acDanuFLok4Of5MAUWPj+jsO3cXRIaCtawG2RA8c2/XWM0+8L+h3xYO
j90cJshxFi9Je+17oQ720150XcukuEzQLALf6naoWHcThEhiLF7MkkffzCYXbRe9J5KbB8h/IebN
GuC31yd0Z1TobqEtBWXVVcxpM6EjipHRNHpdAZVcee2m0brwEXDZDgl/prvQySp0qw4GXQ/g5oCu
OhbQKfzdodoqPVZA51ZL0ohCOdGIioZPHuvW/xGMns5ho2LuWODS30Y199I4zcEp2flkCDmh4ITb
BC/6rZqlhBrRYjxImTmG6KwV4A2YhEIQ3R3rD1E4OFnpu0dGjy+IXriloUKEIpC3ati+mOi2RWUt
9Po4B1C4Dwt0UhbIAosx+I7c2L9S5ZG54LCOe+ITcMP3c6XIl6SjZZ9PoWUd3D3bOVh/zRodIS8F
CCCM3G432+yj3clrN149JudrJbUulkFURaAGiX4aVExJx49oWdu4jEGRe8MRFZUbQAK28iFQg7UC
VjckjxhrP2G228/zcMgM326u36MAgATELkqoL0B6DklQAxs5gQAO9x5cy/K/8iSROfGovk7D2Jyk
1wepKsvuvh3jgwC1DRjr6KhorjVif9UdWCf+j0epp3UAa3g/yanulwfWencetce73qBY/frJ3RsJ
GRHqNgAirISY25GmofMMRCmA/carx6RBi5JUCjqm+Gq3S3sA59gdDFiclTz9m+S0GUwkgVkWF/D2
YKll5pNwyAw6o1Xmucv84fUv29snK/32/wfb3N8yWfRsaSDKB9X3gDzHwzkCTOb8H0ZZX4NojiAt
2rYU2nD2HDKuiFswa05uKYMLi1X07vVRdicOgBB0qHFPYP/fTlxkevirAjefQ+aQPxNDPwIPp08z
HHkPvudFqWvdeqs4JrA9eIC+aEVB6SJyq94DgRUoVRREveYf4bdJhktE3/cDczJBoJoNGVp59oYx
fotE6W/R679/w288B7BNqJluMgLTC17GEvh86EWWd5NbO6ntiPAKYes5d6i13FnKNwc35zYpwKDI
vkD4AIAdIX1LoFZh5TO7rBDMwl7n3B6kyaoWkZQQdzhbeNIeLOregEih1+YiCqdQabhdVNBaSFlD
9QkdaAK+kwC1FNPt5vESWndOdeg5urOJMBpgVBACRaq1lWcYadNX2k8gGqyc7hL1fLxj/hyeImTt
B3O5OxRuKFR/EFrgvHn7aS0Zm6Q1cZwT17S54/V2KlCOPgkfLL+/Phqoh66C3SvPDFDN26HkFOIV
0Iz4qkqYK+vp9x5kgGdH4iH0+kg7VwKIzVC6gZoU1IK2SY6qrNGB9wsUBIYmfJ5Hd/iMfnAJMlvQ
fsAzNrxvyUIzmxqCmrehB8PvzSksnnEfAdIINPcmBpBhFoBtA6nKUVk7OXIQZxPXMh/m6fvrH7oT
OVFMQwkWdSdo2G9BIgzeRNE0IaYlHPxm4VvJV7dO+oPLYG/7A4qGMwdK74ouul24PmzDYIAkS64G
w9+rgbNrSasx86WOLw5ad9nrX7W3fECBrl0K8Kqh3nE7nobBaLQEaLw2ctTnuafWDz6HzbPttH4F
Bx8mz+EYt48k1OJzG0l6ZLvy4qm3RphVH3Plu+IAvig1lyYJUehNclDwbXoywUAyInTzHdBy++PA
+vZUOdTIXPWhP8HQRqoCZofJe7RzOdx/kjL6VCZ0/A8bK8LTGsYB63vohVACQYNPtUsCzdfFO4E/
M6exB+UhgY7gwWHdSRhXUS8w61bd7xdgJ5/acQVViiRfBLQHEOn65HlmOnbSgAb6TV9Jr9AiONrQ
uzMPuBNwzmvrH4iO27VHnPViCdJ13nSs/FgJl10gWtU/CUbDM15GnUm9yV290nubptQO2o+lgls7
UP/jgvKurbvvdsDJEYZmZz5w0FDUBD4It8+2utFQv9GaiCSPB6dLFebtskgMyGYUOntHdWU6wNX1
9PpJ2IkkiM1wGFkLnGsV53Y2gl7UtEY3PwercsFrwVOFCYIRRsLTkr8+1M6hQ/EE6I4QPjHY/+tP
+SORNQHQ6g7HHWdKayhgsw3cQyh7kKtrlSk8E65h0370BW8KvkDL8vXRdwIZthlolIhjeJhuO1gd
laoKE5bkACx6lwEe7ngrGnYQWPamEyaeEPtY1WXwLrj9Rn8MF4/UuFdBnf/WBi39SLEH72GTekSE
2gmZAFytMMFVAxeJ2u1IohR0ajnmcARyLesEFGw6qKtm0SJXL29RXV6fv73xQJTHBY6nJuiom7vV
LgUfbE8mwKooDq56/UHC7f5sia7N+qY5aiX/7vD9+aLHBoHd69oBhEw/Ck+b75MjrbFIQ5LrlrWn
kpUjJJkjmQnX7e9maS0XJuIxHWAnma42v2kJ0dzHxsO2TYwMLzoIf0Bgz82mEEV0eO+ZgwnZW2qE
jwhnByuAvsztArga2NQkaRLQKksP25mGzwP3mxTARVK8PvdHQ23mosGtKXmLoUxj82vlRBxNO698
G0CK4uCQ7hwT5PpIeUEbRL93G4UYZboyUP7IhV/Ts7+0aPkuVndwTHY2E95IUI6E/ADUuraKGhSQ
X9XDIBQqrxbWtV1imkZUOkXvG/CWVBz+en0Gt6XjNdwA//C74GYDCrF5AKLzupAwhGYVgdPuRydG
PSoizaPVl/OXGeW/NxBbUGm7lM3Bl+4sHbI0lPl+I3RAK9rski7kbmICfOnqYBBD6yBN0Ex/41PB
D6pQu9+46i1hwNUgcJ30P+Irm2eUTl1K8hGiOz9BwIDaGrPsVkBFWlRf5oC6b6LBItdBqOH0+vzu
fiYMhVdqHFAmW7LLam7jRdAIQZJfuZ/EDJzRHAekSZNuPCIS7Y2FuLeCL6B9DCzv7Xd2VeTN4RQi
MsTcTeGEGt9VdX0XL6A3/f1XofCyvgTRU0aqdjsSjBkmvDV7Ahm0UlgFyj2AJuqRdzpj9VjOB1fU
3nsboIfVJwSKP6uC0+14dlDCiDhmJDdjh3JlwgP1NXQrDcev2E6tpQalh4SfFiUamLFwP2tb2R9s
2J0AgN+wQi5AUV8L8be/gRHqgwjW4pvhmfMZys/io8D74uBTd5IdVPfRHkbx7je373YUXJxWF3YR
Cncjt6si5qwDsw4MG6Gd3Ie4UHCyHOn8rS8qwgCKJtijKGkg49yqLtpuV9elb5N8cYbga2Cb8ENl
6Ie/3jU3g2xWMalYu/QOBpk8SUA5wWFzO0ZPXBjz6/Wh9pJZjLVybKHcDuHDTXipJSd15GkCEfKZ
39V0SoZUR6r56Lr18s2xwvJutqb6LIxXfaJuNWWA2PXsTsZDx1NlAww/jnN3tInWT9xc3kgUUD1B
IRiY8G2TwzLM0/7ikFwzpzqjhDudYJK3Gi8RkTbiSFJlbzetCmN4o66d+u2rJZ6dMYDFAIZzKSN1
OoBypFOUyZbxio5Z/HYaUa16AwiFPMpTdoIRAHxI3HFeULl50U1u/SkBU8PKY+IDmATp+/elaARM
s+rZ//uM43efHBLiK+5kW/mzrKgxxlNwa2+cLpO1sFEOLkVhHF5eX99Yewu4tuT/f6hNFHBAro87
aSxIa3Evb6ZEnyBPOp4SS6usxSPtYLy9aYTr34ozgTgG8Ie38cBJBDEimC3I4Qh0yonj/3DL6TN3
dPjp9S/bPTJrKR2iurj2X2DMx4hR5bhYsTnp5m+LB33Q1LOHb1pAmnhyQ/f9+myHpm/DUghnRFdo
nvipsIGOlagkoQ7pi/z137Q32yvgFbU4DzTVrXm4R5TVRJZt5TJKQOEC83B8EnBnS1voO1xB29V/
682+BsJoxfTgtYn3/hboMTe9sOy5s1AQrxUy6Uh+9/XYF3DDerMkAf8PIRHVDqgQoYiLatJmeUtN
0FBwKsx53PJLxTX8ZGLwX8rV//r1udzbSRFYPjiTQBG/aHoiJa9rUyEigjROPjZV9wUAluTkRPS/
7FlgMEGOQBcO+dYm9jpJtfAynKx8mdzoyzyy58EfTF6W7hF5ef0/bcMp0BUA0wMVBOzp+s1/ZHZz
xOp+TrA/6smVeV/7MiXWdDRze7sQpWBQkzBx8Qv9eDwxF1R5cAb9cB7OsTTmM+CBJLUaVZ9oDcL0
6yu1+1WoCYOCAdBwtH2RW3akZ7NKNeq6s/MpqsSznisA0l8f5uWGwEMGaAJAmkDmelFXsReoFbaQ
NCoCFnafmwEA4qxv5+65ZksvD7KnncGQNYEIhcsI/9nuiUm5E2w3O1osDl8yTyXJ2Q5IlI2Raw7S
/TX5vN0UkCiD+wLAGave+hYs0kNuAAwMH2fKeNF3sNfoue2NLVP4RuorA4734ohAB+kS+MmUEm82
B6f65QLiF6zkGXBYfrPabrclLE9cZkRi5c5kmvtJceeuaiGa//r6vdyW6ygrxXbltr/gtXujmmU1
NBTYGwoBKqvkXyEr2lQFE731wXLa0s1fH3F3EZGXQv54xYRsC1Vk7mHLVCuKMtSQXKulJNCCEH7B
0OP46ysdH/fHUOvH/3Gy9UxNl/gDLYaubnIVtOqhJ3g2uTQk717/qt3VCiFZj03jIo/YFBFgMeDG
FdO0kFMM42lHyvc2Tfh/+CB0ltZYvxZFtrwmLfykDRmkXrtySM4s6P+lnI6nMoIh9Ovfs7dKKCCj
zbrmvi9AFwPxFs+bCAVfs6TX0CH2u7YveZfaJUq4fz8WkP4rJRe3Ju6w22Vy4rKyJ2VZuQhtnTOA
6i5yllMRAtn31+0yKKusj06sEeQAtnKQPvd6NluKraUQflmoRy+DI2A3FUxHoJm9HYELGaDe3wWK
rQGMHRrqdNplBSipqlByclY1O3H6+7lb5Q3WOj8A01saqk/byCelYIUZ6gi0/1ClITwNrp6gR9F3
J1SsMFKUmFFjXpmit8s0Tgkz6PCXBdr99EHBVefkWSYqBOfNGaik8O3rn7YzgSCCoJKFJiC4GFug
LgDotROKgAHk4psn2OjQN/By9g4C4MvXzcpNgqUFqHQrkGtTaPQtiwpvSMqic4iX6cEbsxCgYRDu
K+utW9GyKJE+H9wuO1N5M+gmWtCaCzqyqCzCoesALmjHt/VUD/cRX8z3uJ/UAR9yZyqhrwzeBa4z
tKO33h3auNJ1KaI6l9LLsJLJFeKOR5ZHOxWWVXVvte6AKh22/WaHVN0qOwEN7mKxF6sgSSyzKRpI
0SGaZGFludexbelZgR16hwWHa7Zbm+L1XbMTuED+xtsjgu7q6m96u0uT/9nj0bqYg57lzdKN51hZ
BB3HNvny90PhdY1YjPsZcIbNKjYS7TfwA6qC2Hy49pNVpovTL5kc4vhgl8b41Zt0ZLXsQq0TLFN0
Dtc//+MmA6nP5R1rYJwxxvMdtsnwDCOS+qxwmz4Jey09jF1TIs/jUE94/TN3NivGBjgI/8D4aLuq
EM+NHBrwurCoFRbeMnUpZOWdzBO4xN3eHImC7q3gn+OtJ/aPbxWU8DnwMR4IwzKLK9NlMfWHe1d7
zcHDeOfwo7qzwlAAbUQ6594OFRuu7MZLqsJdmP1t4mjyT35TPYvSj9q0QSXwH7zu+Pn1Cd39QDwQ
0RZE0HlBotU480EF6Y1CBMBO4u81FwBGnLtEaHbwgXtDIXyumkXoOOMZdfuBtlwfIyLB2pnS5IRW
5SfXAp5hgPzywVB7c4ncB6xrFMeB01pj0B/L1g28GSS6jQWMHlowZUV3ojYsUdg8+k+LqbtzCLLC
Qdq1tzf/HHT9/j8GjVTgWXAEwbmI7P4uVNTJ+rLp7jqty7t4VH8rgoOTvuJ51vcUCPSg7t+O5zNI
+tSENQWIeo+cG9zpmp2RfoVnAo5y1iXxUR6xN6+4ntBOX68MvOZuhxzd2Q5FYspiBtoYdhp4jcHI
NSA5eNgBSzuEoHM5xH/fa4VQMzhAAFKsnj3bUx/WNrUSdy4L1UpdjANMHawkUg9KBz/+/jgAhLly
A1fN5q1LtFV1wCUSuyxAmw8uFYSss3LydNZ3lvwPJw/q9gCCARryEoPpajKMkZBl0QwlfQpo21yB
JZ8v8+gdtf5fXrl4PwJWipxsxTCFm2XTVYye+BJVBQBp7VtAX7sHX4kja9+X+x+z5qGqBzCdv+It
bjcH9CVGolcClQfPW4gB6FMYa9DSO/u7mEsvf32l1kT89hZCwxhK6niCoPQMHe/b0aSztEnZA4kd
tYyfxdLEJ4B7ngJdizRio7nIRDXQ0FPk7PnTUQPn5UEAIgxFeKgEriTLbTWeacO1M4EZVhMSQMxv
nO/gRdG99xOtoCosJJCTyfD8+ie/DKDQpHRR8gI+GcpX20Z5XFeR38aJLPAEGrO6lvIMm2Qrg5vc
31rAo98GMggeQRgP+P6twNZEEjZaycgLkCJhE1tpCjlxKtukS90wqg4Q5S8zCoz2mwuyKgIgXm/W
MkEgC4ca+prEE3cGsLN8gbZD5kYADfG4fceJ510BVLm8PqF74wL8vLoCgAQHf67bcdsBXE7lAoXi
VTx6HO2mejIhvJCosd4z7qpzW0Gq3p2xlV8feGclgbxauS8Q2UIzZzNwacMXBxPbFHQYzNUZ6+Xq
RloDkBY39pE7y+5XxiisgEgJvfatBJzyJhFqOTWFBG8C3QrtyDSS3D7Ven6qhREf2oTPWT2GR9i3
vc9Ep+R/Tiq4qDbr6k+ji/K7VRd9YCMf5KN3FmSZru1g84MttDsUiBkghiB+4YjcLiUMARFFS7nO
aOyhEwbuWGAN9MkXfXtwDPfmE+AiEIEBkwTOYBt5RJU0ldU1RR2DKwkaoTz31tiBHew6n0avd8+z
G+gclJAjn/b1tYnvuA17uPRXQiwqZciltnrFcjSS1mSCdQG8hUYvxdvDgbdbDze5VDKHQ6yN2IRl
xJtmBCHsBpFrKjo/t6bKzSm8sKbUU8sUpqKyxHsH/QgCDWdPdKkxxr9yoOdF1oKX2qcRmDy/Bgv3
b9HOPv0+R+AYZVEyJTyVXSIEKKvwKEl7P1KwIYWjpcnmcsbN4nJWYpySTeYCMkPbI79U3j9jUwt+
nUYSm9xV2lOZ7vE3MVANjVnGgVROzdDXFzuoucx4T90vJWS7h1wpNr+BpgStzppq659gDpJLG9Ja
ps5UlvGZ4qsLV5dgzKlu0m6GahSThb/GljyB42beW5UEOVIODiBDmMKrLTvKUyidQBTRJNBMSSVU
wx5lyfxfFVRXh0xVsG4A+W7sBTat67A0FpZVpU1pL/djySwPKjtVZV8tYGmA9xjx4kvnDqXLM5nj
5v1IHagglpRG59pX8PuUcZ/88F1L/guQVb0WA1VzpysV+fe9iEuWGjccTUZ8a7zWvSecN/Ec2g91
aBvvnk0L/YTXgPs8LqX51vKy+QrJ6uEboDT9mFoythN0W7z6IenQ0yqIDADZIoEVfnMiPCqyIYoN
PdkD3hfSsecnXDNDf8blXD7bEgzkrCajuPjQoYI4tSrDJhvdkYt8FFCqTm1IIrB04YP1r7DaSqdM
9cQFxs8sV9F7zZAmkDboM0vb7lvlAVt0WRbSmEw12ouKyYtadABgqAk7A38C7E9COyhOoaSjPjlM
kjfOXKsyH3pffamYNa3Y1zqiWTyNzaPAO+WnWyELTMseLIHLCHjnd1sbVmeimzzv0dW0gvUWbSDc
GcR1q3On7PhnOGiSLpuTZbwbJFV9Dk2C7jp6beinlk1A1O0X3X5sRgphLSnIpDKiBFaCNgJOZQBO
+D9R2WqAGQKXeEhDTafPIRE1ueMY7F/waDyewR8CQCO8lZENAHkzfzeQd7qvWxH+gLwWbrE6IUtf
cA6VwaKGalJdeJHu3srEs6JU2slgpzRU7CRR5o7SigT6l4uq5w9mJ+bOBKRuzra1uB9UxGG5ZHVt
KDEnxEZmCiu1EzYx1GUqn5ZzFvVNQqF9b5XyRNk4Dbnh3ClPsz22HSSH3ZpnkDjr5uelrJawaAwN
OeS+uvBhaIyOU9Sh7G/U2C3664DXXo3n1rgG+7r+dxTw6Exnzq175o30O5Re5veBclFT8atpdrIG
pf0HKQEByMDgLf1/7ahMordzDfW/HjX4MfcjoUDl9/tJZAtZvKrNp7rr2WmuoIyM1cCTO2vpCAiM
1iG8ogGUSb76veX4z8SdPNiASAWUYKoiY5rr6Do99PssKZhKwVYJvnEN26ZTH4VN9wuQIUB7Bwhd
2EWP3P5JO5W228xvGPEz/AjS3VEIP9dpGSlm3tDaWcYUqBjzEA215UNiuQPE0FjDUH0JLB8Ai8lp
W4OjZEVX6OoMY6odW8osagiRH8bJ9+ZzN1Bdp8Zagp/w+6SPUOQLmQdxZ2d+S2ukQJkw0qJp3JuJ
Il1teP0tAalsSKEnrasnBSOMeEg7ETHnXR2jFJAtYVV+7LVjJWnkl2MNhz9nBPIBykLQM+otA4Ck
nFSXM9p4XhrPbC7PiTfqz0FASZhGNY3dy7RYyOBw50fsxOdyck7LAnWN0wy9e/dhho4P/zkuDiXv
vYG18l1HOv/9Ang6jB0SX3Vvgsp1y0cVQyvzR2MRp72HwEHC3kT21LhfIGjnxo/x2NdOjgqb9a7v
Wd8gIFA/BLBTQl3XCyfXy/y5rsqztMP6Z9JE+iEwtVEX4SDcnKIeGrKXJOoE0vpSMwGpKtEtWRtW
IRaxtCScLUKjzh4jpjoFdQ8FCk4i/ZM5pe09mpDzX1PZBQsoNqESCGqtdh8rvjQfe2tS5C6k4Drn
fVjG7yJtO7xAL40Pp9nX3a9QR20IABabP1pKj02mkQyWD0yVU3hK8Hu8fNEJ/Of82enpnR2SMU6n
RljlpbF8yO3rGIo9kFyS8t7zy4B+m9XYVfnQBsuS+03T96mtZO2+k6Js2VtsQFFnofIaS2TcxnZ7
EyETg+h8GYFq0syNm5zDvg5FWg2+p8BbplH0DrgGyxZZKDUnp06V1pSPUIKFCJmsh1meGnyMeOwl
BSLWLnWteAYdC+Ol5aDDe5RLR35JxiVKTqXNZ4RNa9KoohE47PlFTEWpfpTeQr8qL6hkRlsRR0Wn
A+9jE9lmeKioG5eA/MHA6T0g3mGVt34IqxjIGGsP/IXYZXqZIFeUyAXZScxwmz6OUc8tUA3guZ1Q
iPGxKfnleA2zn5rGscfPDrEoK6pmASd7Qrsx8E5hy5f4NMjQNCs4NRwKSLNCJEMqCnDFyXBnFl9s
CoFPK2WAItUnS1ojJL1aH3bzZ1VVdZ/6wNtXP5E0QvsU9zOq2gKGeuKMZrRRH0LLHuZM9oIhKkIy
1MlN1HZAybOlxp3nzTrBkXc671TFOhKA6g1Dn3bAY5k0WqLe/icp46pLV70qD+riU5+gTgiaeYbo
1ZqUxt7UZxP8EFCAht9UlNlujQigbHhyrSUUNT+ABgOJnnkk7EmPIZ8LpsnMHt2p7+4Hq2mqvBxE
8+AktcUvHNreduaYhn4fK6whZN7iugG2HoCorCqFizJJo3SSAgAazDnTPJnulI8gly4uNUs2NZP8
MkPS5Gls5wSI6SGaSKbbUtspAY/pOlFqfIjwlgrBbXTVZz2yRMNOJKReWk1qfmpHFVh4fNouzWaE
1E+JGeDPBF+d5gmq5wi5HPgoljsIBXUaaN8t35a2wtPG8WvO05qqMslBkdCBQAxTrp8Nvrvwk5J2
V+fKMq17mkmDx3QNDbEm97x5fpJTO3iZg3JamXYsnHyInatmzFBzDl1sxmWkbyioMuyH5JWamqwb
SQ3MOqpybRY0MRJip4K2ZooDEVenppuC+aGPA+lfpc8899K0UzldAumo/kwtovDbAS3hM6wzBp6E
H0Q/h6JGCqQlSQBSFxFN/Spok0fhd4167Cvma/y2HvTW1I2W2Y/T2Y8s8QXpqug/R6LvyBPhCUUM
tJHHG5paQa37+9G4C0rZ7qTUxSEhf0MB3aB5JGqmrj6JJR1y/Msqfw6M8gCV71aO+QhJybYILTgw
plUVIztDcOB+SgcHDXSIgsgynRMOJb9p1HF3QWGmt3Jo73vmHSyU/Y8O/m/LeQE2g6aT5Q5DwXEO
+pNrz/G3Llx6ksKRu4suQlJ4FOApWcrCSwgZ742fyA/RgjJn4UcmAoumpXA+qAKphqdeNZadTmH0
G62v4EUTIUCwtGoCiUhkQbX7cUL6DElCXC1j7gyk/DeYonjGeamCf1xDApGZKKHPEjmJmwOF4V+s
0IYa2dwkaLzhecMUXEcc4sLmzJcP2H/EOnsVWKxpggbFk/SSbjq3En/Wxsyv8xqY6V/wRoGHZY9e
6bvSN9NXZXj1RjQeysRlDe78Q903PvIPQWiAeqbR4sJsSUEm6cBMdQkjYx46tccKqJL5TZH0o/Mx
qFk0pMqfgWgDSbz9P87OqzluZE3Tf2Wi73EGLmEm5swFUChHFr1ESTcIkaKQcAlvf/0+1XNmt0Uy
xO25UihIVhYSaT7zmmusOuCRaoXd+iEEBvOmmWE4BDCt/H5HCtb8WNe+vPAHz6v3c1lMX1AJ9E/Z
4mOoM4xg2IkeDP7CGf2l26e5u+1yS7tWtho4gqXlHQb8SH/kOLqqW28azGsWptWSOCTaPXgHVxLi
FfkRyEP8yS61sgtysom7OI8TfWOnbfXAY9nywpUqYZjU069nbfGNUGlGf/KdWTcJeLs1vnCq2X7s
dKJYHiVe+n22OJW16SyBWAfZ2/qIYwY73vKHxd51LXaSh8ZrCjeYS97Pxqvi9jpbmtYN8iFLUE2o
RmZb56670CdTf1Z2knPPosf4hCeX+UOrEkQhl97PTnPfcLN5w6inQTFy/ERsBftLVjS9ihrI8V5Y
9kIUYUrGI4IlzeD42V6/BkaSGgevNc9VpMlLEDyzii70Z300Q8vuBzfKrdG4rFLWKLLbIi6DrCvW
MqQoG6u9P9m2QmsA5exImJl2JJ/Qkq1Ttc6zHDRwPuvYlin59Frk3DA1d8hqKb+7IhIbVJCoThjb
jhsAjj1NiJd+qWacBkeEkHa5yOOnfh0ycoUhs0QEXt9xgsoEqmSR5yYwfaR5Tqc0Z7m3Os8g3kRs
46I2Oz4b1JteoH2slBPm61Ls1iGe5kClpZXdDaOhP2PK6Axh0ri52pZiZv+3pNIZ+xchM+4Fx3jO
Xb9INpUwCPLz2FEGCb0ATVFRt5zD3inMYpPhqJ0HBuS5KZCzGu2wqMAZUzwaKbI60wRAXVM2NJym
c76PcmjniGs76biYi8YIDF9v7F2VCTOP1NxkYzQIF/2TtOr9UFNjvPCCKbPsZeZUWWC07eCFjp3I
9mqOi/qqRB+rD9DK8b1TTLK7H4vSegSUFQ9BNXVVh6OKb91nEnQz1Z503cjifDdYg4mPqa63hPVm
Rl0snAd3uHPszpTB4Eg7O6qGBmMA+dt+wJWxW/ZdnfmPEG2ty6xNjG96V6jick1RH+NOXZs6nFRh
3ZoKv/SbTDn198zWCrVdiWpf5pXLOCz4ij8rCDWcJMvqnqaSjlNAlNin+8WsBubT0tIqANRs9qh3
VKkfdN5ZqsBMbSIWtTrfajWPybHoFDaOzuTZYwjPTtAss0Xpous0dyxTTL+5wpyu8K8GNS0u5RzK
LdfIt+ZDANWguzWTMl63kz5XL2U+L2PoidknmppjQU3IsOXTOSPhcuPEnraku+MPLgIjRfBQpUjM
FQMT4nhzuhXNjKM49YB1UyaV5l/YvTSvAT8b96r2dRnq4zIc6GhKsibXzW6VLZYxqE1kzAIH3Wg7
8ETRfTJiO30yrdZ+6efepzcd19Vu7tEgC0nZSMVtsl/BFvSbY+6tYxf0ykNRM63qIuY8N5YXzn6v
wmx4mL5Zla4VzP2Q0PTtc++6PGtLAqWS5XNlT/20s0u/azbMKY4oTuKYd/FamUYwz6tVBlqF7vvO
KogFAua4/V7rmRqCbHSGOQCWUT24XtVfCggDVaBYCddtlRWPKVJsL6kU8Z5IVptQqC0zYo/OOeTT
2nyZRogiQd34FAmU1ZTUy3FCpXPr9lpJwJgbxz4t0nRnlWZCba2lxB1g7jgjo+UnHHPZ1E7pwcG9
vA7pC4GjqXqdTEAvK/OqL90Fwx85jC0Pbht7JkMl2PdYdh3xGeM9bna04LLSavJNskwVq96X7UwY
0NdPFFxcnVgkme8ygneFrRDqREE2OfoPQWs7CWSdFR6MpaJ7KmGEOUHdtuSsczt7V23bVmjJlplx
b2m68c0v5GSEc9+az33hV7cZC34NRWOOR29JajfUeiKQgzOgSExtUlRHPOp8L9Sy3t7KhbwW01fd
nYLc8GYncut40gjQpnLhcKrTLyj4FI+Nb+Rfukyn9NDpSyK2fVxPT90oqzs/q6hfdr7TmRtRC+dr
LOeCSaPYtNJYtvSn1M6tywkY3BTqUsMma3XH5Ic3VcSDA7kT54Ap9K+OJWtKWsmYEDpNTXfpIN+m
kajn6yUuzKsMR38Fl2X6lfNgdJl9MPMx/6IEolyR7ITzQri1sBu1xrnvXJQJN1Jf8kdKuNmTUYhl
gA1Wjd8NWK4mZYWVGMjBj15CyBhAeeFkXj0tBgjtoO/9+TMAzrIP0WZxWKX4CJlRUlcG0VNckrvV
3TzuyhgvXVT7hL1v3DTRgyKvFmoi3qDJTR635xMbL93rpjDmhFqZ8J5n2XQvI8ywLlCeh++L1VMs
D12Uiu4gsbpFuHRN86x3nLoRy0q8LBzLn4GJV59T0ZlUH1JBBBFrFQdoUTR1G7pprk3Rahm4R1Vu
xrfO2073KELQrUNP0B+1zew7zfkq9OpDPU4cBdNgpde+lqBl6bj9tMlHlCPD0U65hCYSohejJ4iC
1anEoRxKfH9Jc+zPfQZw50rkJIYhF3bvsj36EgX1XhYz4q0oVB70NJ3NG2W7rKF1xHAylNMkrml7
okVlDTL19i3VXrK7yrHl0aLIWES9zIpjbc3juC11rfcDo9TFHA7OWBuhhy8GnYvZdsbA7Bz3O+CL
lteyxINJyUYhg2dQYt75mTFZYUJfAyGdXOYXBQZp2snKyPI3o+VrdeD1FnUbPxE2aIfcMojKR6+i
Jt5lzf006nm6GSp77oO+9Ad5Te0++dabqHXDoMn7m74UBlC6VTnXpaqL5FBwy99VlRxhK0iC/whq
ezUEHSy2Djb7TLiqjMpuQ+wDjF3fDVkRNctY3re9S6o6zC7BfEzU0YLUcfxThQI2eqJ9P11B6KNO
5MM3XgNzcLjXRCHchuDZWvOg7KamDgyqjfemmjS597ss+0o8RB6oxbWLoLhPUQaGZ9lxINGTvk2U
VX1NPTv+NCzz5JyryAjD9/QlvHDKyGjCtevE0VV5PYZl0tAU81HMroKZAK3czaXw5kNFpe4rPkn2
baK5eRo23PZ+kLD3i40+GcaAn3Q8nBJrdlG/ovhiBGiOUGFTntC+zqQX13IV/UMzLvlNldcEV8qr
vAe2FS+p9uL8oppisnsYUp55p/ualh7wwrXA5/a1OucVzsjvaONFl9BvWYwCqYaut8kJbZKIbCSK
WwRZ5Sb2RhB7uATXWUifSOzsZDQxeVK5XXFFOtUtp4e6qVQxZ9wKEKg2bSyMyBKNsqhjjcaJ8G1k
K0GoEt5lW1MjvWzJ2dAERNJrL6Z5vBWTsXwb1NCnR7/vOAaToTP3XelIN5zO1idhFQvvRWuEcZ1w
1LCF66TPo8Kd/U8I7RjUYVPlfl3iBpDh5PceCywe3Pu8a1WGC4UDQ0+Vbe0GqY9eTeDltSt36WQO
xlb3qAdwuzUJgEtVlDH1PJHkgdW6Q3cOY71dUVG+28xZYzwMtl18EslgX2FHu+Cs1epUfqtkXnbg
Emz6UJbKatRANR9lLV/KL20/xN0ePGyCK45fPC8ppIigWV0SIrgEern12rjQI0f54lr1A5tDzhlN
HCexZwqbxJr6ZnRkfevSFvtpm82YoUBMIMTJTp018JISYEKxJuKpsPvsCSO7JsGiIBv2CR6O+WWl
BjJNkyuA1MVx5yOlN5S228Tt0ltlnQluQrXVByDTtwAKH6jimRZF0Esb/BVAKtabtkHSm3b0YBN6
+VLf1npnYC4pxUOWdPOn33eh38FIMqCNgYN3ltlEe+zXpmlX9IgOYMOBkaZarqy4m8O84+hMOly1
YiOnnEZScSiLbtpIbfS3Q5l9JK78jrgdXwJs5BmwfhZeewVOYbH38PtlCbo7bi9W1sj94Pf5j3St
3T5CV51IUiaoZAfjKrl/4Hs1yUYgwHdEUYUK7e8n5S1WhgYrgCp8zKgIws/9dU5606hK2eD1Cb9a
XZLCVw+NVaYfgG7ftnFpCwGb984cEnSlX8/8Ynf0RdYy0hOk5OhaThwAjrhI1Cp3f/eBQP7A8rcB
5xAFv15VkuZoUyS+ivxi9INB1tMFXQ79g/77O4CYMysVfQLAOFgvntf2X8BvVdmvljeXPFDXcgaU
bvFSrU37IGIHJuqKr12rNfP97x/tvVmkwSEMQL5nL4Lzz/8yKPXoCdyUV0arbKaw8mZrb/tVvO1k
pT5AFL67V4DbnYnoIDfekBA0DNFWEPQqsmXyuR6A8lrj2IV08tQlRhzx3kQwcYvoZfe5stY2LAqz
+khR9O3aZFH+5Tu8WpuJqSXW1Ps874x4EOFUoS6lVph/H+Bw9mJHrRmgASIqr84h3cUSeaEWEjEW
ZYlOz56oE2M6u472E80YwoEsH+VXMDUfSSi/dwQywWcFP4yfEaL99Y1Cilw5jzIVqcIeLlO3AUO5
yBZUAWp+vUYD+fcr6N3xkOFxwE0jr2KesR5/WUFpDTdfK1pUaPViiajUT6HQcmc7Cppxw1mW9/fj
vcNJ5RWiSXP2RnU5es+v+C8DwtBM9EUUKorLopaHfGGksDJFfLlMTnbVzlZ/13W05xTeNvg2T3SN
rVxbncC0Ry9KqlIcyyE3H3//vd5dWaibIeuJGLnzWgZvUMJKY3QmIwyW82/aAKVcQ+o5+P0o7842
JtugtwHOkJP/+vBymHsyQBNU2UoNIPW16jo3JjrTZHmnlqjig7P8nUMJpxcOWkSeKBC/BsVLp2nE
SEoQYYrqH8xh6Le0NQVVMzBfetyL29Vtq/HvPuXZ9wB1P/R60FE2X0uVrk1u2EStKupUHb+4Iss/
Q4parmpjXg+LDSH3g8d8ezb9OSKcatyQAAa+Zo3KEjGAdJFV5Io+Q4hX2A924VM681Y3TMF4h6pg
eS9LT9nOcIFQlOBhfv9u36Cizt8BxVQH9Cy4yNeQ674d7SxbNBa27jpIWa3eMbfPTLeRersqEnPr
6bUXZk0x/F1JOUaGocGUo/PAF3i1qmijWX2cdWiT47q9H/omiQCidEG9THhDjfZHEuFvVvF5PAhb
2NJzTr2JmrhBl2RZywrvGzP77kmnLjYuadTTit5qE5pr+5Grxpt1zIhn6vHZIgU812uRhbn0aQKC
8obGMuJH5zrd9SgBp6TY8FwAbXCvwE+4HxwJby7X86DA4F10mcDZvvbjTodReYjBVdFQeyrw/RVu
JJ1LcILFRyHKe893vr4Z5YxXeCu6rpk2XRIVpa5eNIHQyqbcIxtmeIG16v2OxCH/ppjc3e/X7J8b
4xc0Hc+IpDAQejYqskGvlk41AiQBDlRHGpSxu540lpqYjyN4kU0WImno1X6m1pdFTZ14j+CRFd2m
MU4uJVgsWhIAuyIJnuNeSiP2gsKk4fm/OE2gSp1jRNoQb8i/xJ7WKJ24iry6UnuNYloE7rjeeT61
H7ku4/Xv5+S91U09Faw94dz5Gv71jE78pi9tsvyonpolFEsht7Mm7Qs063K0r7KPeLF/Lt7X74Db
8Ex4g9DAP78OWDslndCyr6N4sik76/F6Q3CRzBcxBlbX7uKsfdQu0vraa6Z7lemqvHHMsY2Dsl3t
27oD9P73pxylTY5vbiof4Zrzcv3LHT32dTN2Kq4jXHDLyO+qek/dRUYIcxlbF7TDB+f3OzvNQH4D
kwoMgWA1vYq3qFZYKtEnpjyz0v3Q9k9icZLIQzFn+/uX++aaJ5yDF0+ahbAbVIBXI612LO3EpFuS
ESx3gaOn1gtKeR8JHL69C87rBxUuXukZ3vwqu0kmfFvw/mqiXNX6FoQP4tKWpR29tUByUYDPaGLX
OpAxfKRO9TabPNNEAOdykkAPQ/bz13eHA7pfuZPVRBadSNLnHEyG68pNj57VGNWD7Rz6ahoiUxLn
2L1fX8tm6L6QIX1kuvv2rWKOaAFoN4TBTnqtsZ1PpJE6eAwEArx4r83T/NOHsXMz9aIZPlix745F
XEkST8Efhcdfn5qeowf+mbG8Ru+DYrYQ3TWyNZiXJY9+v4TeGwpSpY+ZuAEE+bW+mhpEXa2eaCJ9
6ewNS6w4mHH5KTea7IPT+e1iPe9CqJdoCSNY+fokolVigXP1eZVzvnYBVWEgobJL6uSD2XtDJWHN
oClvMH24gXEf/Dp7sMWayR4ynKTa5XPXOw8a7IfNOmZdJBz8p1eL8pN7xh40WpN/sCXfm08ekdLH
WYOHC/fXwbtKtxa58pSTVvjblg7NATBSus/btf5gqLfX7J+ugDiXs/+JJV49J6wDowYd00ZuJvpt
UevOzULkFOluXIOrIUcStNr89oNax7t70qVv9j/jvqIBmE4j9RyLVRBknAlTMyaHsvSMranqbqtw
o9wgdNgeysz3uWH69n61W++7wrP6o5P9nckm0aNCRExIMeQ1g2a1EwSHc9ViATI4IYh0/eiWUHOb
1v+IKvfO6mXJsnzRbXZ4ta8mu8QcQZKft9FCU3VDtam/qChvf/vbu/GsvnAmjjIQdZdfVw8apAb3
Y9NGeHapXT0uMsK5zgxmZcwf3FJvAwPIxWQ0ZG8wyDhifx2qQjkv8RqTXdIUbeQVeHQmnaVeZjZV
4M0o5HywLd8dEAtonWcwIRy/uoalNxvgQdyWLhNyjhNs6k2Rix+gCWAfiLz4YHe8tzY4PFEVQz4G
WPOruxE3ZokHTNWhkZBYYaqEHiBrqIcLk/rBjnhvbQhsXGEacjugAfzrVAKXdufCxy2jZbZvjQkH
sI3vZJC6fr863huHqJq8AdUWBy2xX8fBH66WeZ4gwdt7XuTH/RVEkI98096btz9dMtlWLgTDV4MM
JLRaEk9tNEkfuViaBdvEHdaNUOzz3z/POwcYVl5nzwpCCx7s1UHSGaIf27nGDc62zra/SO3FaQfG
ZUznE9rzTjik49+WhmTZwyuivniuwLqvncuw2pL1mE1dZJRk7n47tXtoKjf10hkfXHjvzCTngO6d
rZSJn17LBRiwCtXkqy7yMmw/phyLuwzacDh5NN1+P5PvrAymEWUg96xNAKHw15XRnSnfxE9dVGDm
ckMXyg3sXowfrPN3djDXmkFgQtXUF6+9PR2F6Ne82qzzIl+iTFZyr+i94bVA249S8v8iDIIQSjkY
VVkOw9cMVDPuLKNYhj6qJIzvAYvYoFGEgVkp5/8uOvz78/wfyUt1898JSvdf/8n/n6t6oR8u+1f/
/a9T+txWXfWz/8/zn/3fX/v1j/7run5R93378tKfvtevf/OXP+Tz/zX+5nv//Zf/RKpP++V2eGmX
u5eOwuOfg/BNz7/5//vDf3v581Melvrln388V4Pqz59Gg0H98a8fHX78849zFf3f//rx//rZ1feS
P3vonuXLs0xf3vzNy/eu/+cfhvcPMhlQTmj+nklyZyLe9PLnT8x/6OccFsUIbHxwDuKAVVXby3/+
IYx/IBFK64cSFpQ2qnV//FtXDecf2d4/iMyIyrgGwAHRj/rjf77bLy/p/720f1NDeVOlqu/++QcF
5NebjFovvF1SR9SEiPlfr/wlyT0NkTcVgoH07iuVASte/T1Ek0+Z0rpDs/igtrKz1nQKcagd3O9W
WXs3aam7UaH5QPm9J93Ob9MmjZK5DPMahOlYV6Aeevu0VkJdIZuBfEpGS32mGe4o98odiGVEVx1W
emw2JEHuzvkCkYJ9LQ2Eu/woE9lZQ/cEsuQEuypgt5yQ5/tGevxMb3pv9+3PTvNPbmcd9dq9k1Al
BpSqis/Sf6nmi9H/3K/6XsTHZDqqLL00vE95Y12BoCFutYtQVzj5LjsfreDGEs9+/cS3C8fkBAtD
BTGSiGVa3oBC2QBQ5wiiQNt8LkZ1WPI58gb0aJOLDvwYpcwwW+/X4mRSI+8BMVOwec5y/dPqrIfJ
X688H/tuKjia/0AShAaQuM7aryuF17rQKcs1IKhpxcpjgnDBAvTbSXeuAyZtswyfk7LeMZfTIAM/
Pc3WldkfG30Ne08BBBIvCH88oAJghqUPD8++WbR4Y2jdQ5t85wLEIjRMivu4kmFhZsiizXBbzI1y
4ptJrpGQGK20+kna9X7VExv4vS1O7prvNNE+x3Ny7Ki2BOMsNoAVLuE6XMulJY2S+zFNn/J2O+ff
qzq3glwvw6UAhqmlG9PcpUl9uygDToUWgtOlqVyHCYoeB6oT2W3CsJKgIsfRabxpzc8Z5e9BLGE9
3RT9EcxyoMCgLDCTwND78iCH6nLMDTPMNQAYcXuXFGnoGjdUOCPpItPZtjeJM963HpC/Riw7AjER
1Bn/05by61wBXHOd5RaTywsLXjNWtUhMeutW71c/nHV7i37cXSeY5DXPvwCm7kNTVCFKrj8N/cU2
UBs3q/G0ZJ+hxuwSuqyde8bGPta0Ug59nYeZyDc6bLagWcxPXTwHIyyjSc/CEkTish58yAOiVxep
3WTh2FXXznKynOFn5s5XnV9sVCs2Xl/tYgDzIv9a1u1mHKZN55UXKSgCW10s8r5tMLIDLQmraxmK
T23i75MsDoqh3Ah9vOky2DSVd9n1Q4ihSeR0aajkD2msW9soHntzuI9TdTCLkd6xt6H+jbXRQ7Uu
Acyc287FArkuDoWt7SdrOi2V/uwX4qtcjOes/eKv+06rNzFgYjgfaBR9dlv3OKqNVwIIFO49EjBl
AMYuKHWWoTNiixnfxmP5U+JqETQ9PU8bbAqrfNisprga1rH/Dqnn2W+ro/zzZfRbJYELpiNwF2q5
gSObo7dkX6UWP/oem0QT1s/O11/o2oxB6o1+VBgcE3EayTW7MDVoMW2yyZLyxl9lpM/e7TxoDaDf
tQ7XXFdbY5rv3Sz56gOf2tBFd6813IYgOHkHWdlrSCl72cCpSaDcFNezSx5kjO2nhX3UzpwNerHX
J1CQ6iuNqFSIL7Cp9g1UNw6R+7R/NuJlBba0bhxFuaGWT4bXXElaDCY46BAWUBrkhVuFWCVzBMX2
el0MYr7jHJ02dCIuIdNBLTScH5PugT0r1sA1L8zCbe4rqV2i4GwfONDtXbN8GlQerrY53oA7+RIb
JWidyr7PkW5y1zSN7L4DplIgYK3H3f0Cwql0FvO27NR1U+e7VQd57szeEY9AlCkAbu/jltYQZF1n
u0q2pgs3Ff+69FtudheV50cDZA1vBA+o5ZdeZS8PotQf22K5ybPsInPFlYEmUGxfgAxfN/WYvvRS
u1snvMtT33lpEUgP5xxrqW7JQEotph1NhZeBJSnnDbDsm3EAnIRy5Fjw4r08XIQJiIv4JRhxk986
jbNxF3aTrcWX8bS2V2nTzGDIE3obdnGJsXazj/tl8jhTVX+FcGF6SsEHBrk/RF5qAbaCJX4wvQqp
vNr65NYJngKx7hw8Grv3WgtL3W1nyfmtn+Iljr/0g+q2jjOnnxFXm7ZiAUPDAskiCFfppVum80VC
oLdJOrvaY8tMY8mrm6hItCYoOWA3zeLE3IoZpFxjPbmtv23WlpeHk7GGOE1ioVZhmM/ocQ+BkbVL
AJcpv0+8uInaoaW/KevqYKw1uKvqR90n8NO1vdVoCJPBmEsr6zK2acqabT1gHCqqm9aFcQ1LwlFX
Lbj+rSX78UlqNL9WeBzGYXEtODpEqJy3prpyJ2/dTOvYQA9Zh2ih1iPm+jBn5LBqGdpwTn7CdoUC
Z36zla5vJNad/mShuF33oLgwZLZJfEu7iYNlzvMDjql25AxruZFL/rWfweyIqe6hLstH6MHgXK1L
jLHBSC/ufZov6mS7Wf6M8Sm0eW3KjnG+euAlBJzQDPjoYgBgtBvfY2YKg85HhVVXmRIWOOYTVPMG
pLTBgnUQhteq7kbY2hgJVYDBqrU+EnXZIz9+/jTrTOeCpHCtlPmduHjeiRpEYSflvmy8B0i910L3
phDbyOZy0AkU3M8meoW7NVmsEDrNCs14ecIWbuCUmNMLT0xxqHfesi+Ju3YdrzrUmtMy7/SVYGn9
CanL2Phaq4eF0z6uSv2AsnGbi0aPpFdyGpjFyViyT1baHbpkOcnSuEUBeWtZat+L4cFsy41hc6PE
6/NMebZqiNK0etcy7Wla7BBt3CEpE6TzNrYv59nZGNU5ZhLHtBM7P29DmeYBcMxNBSZt6uRxLT3o
WO2wK+jONEtzqkR+9OfyOvGHsJiuG4z7lNJon9W72HIibQRmFBO4dbYRaTlbwzbqK+aeCOJeszP/
WBeg5mAMjBfruCYJNmCsf6mPxnWhaUMIK5Cya+nqXZiXra+Hq27HB+SbvF2eoI3eqnHe9LLSrKCf
bAVVr1n1crNOPjJOK4W/wOpGsYfiiQV5WqVZKFrDP0Kvdy8Ikp2nXCOAlHpcXUD+ykPKZfquqld5
S+OQm1GaFR6VI/ab2hrrOyehpmiWYBXHsYc11plG2J3BOMpvEDCQtnaHuRmSChNqR4PMjcsRqPu3
BcYD+FJaqlJbiZK6dI3vMQCEzmgtJdUeHaFsOFLzeI3odA77X+j7rJibx9ZGrNieLMgF+piOIQ1h
ta/1ennI1sU4tagsHDsyzZ+lISu0Vqf+FrXj72JSEEAKXIevsFFsgjmpiGfKRteuyN3y7eCp9AGy
v36wePRglLp7S/6AXeGYiENhuLCo/KaJAGgCeo3NnpNPWsCrZxFOxlQe29Tk9nAba9lyfljW3qqt
/Vw4yXH00y9m18321uh18WgUJohULN82HdycG9/B75r7v7MGzmgXfD1g0U/OOCBaqKmVl4pqRNLG
hCkLrHCj7LQLlU9gkDPfekRWJv5SWl1xtKxpUmFZroSK9eJ+X0cCY60xkvPh1A27yS2H04x48ZcW
n+DDbADi5QotEWxRRT3+WIva3mOwi1q57L8Jp9c5EC1t42qDfTIr7y71xU7MFT3/BAkFx9s2rbkZ
dO2IuCPkx3Qud8ykFliJdopVdeW182c7nzdYBV+ZM1CTUI7zfEH43m2aUa0hvfw1GPL4m2VP28Jw
9MAC6ZTqxqUvuQFRtzjgj/XgTeUnq1i3WV9zKc0cT9UD9+oR1lKkQxPdQCAoIDhlX7XBMHC3N7Zz
6gJ91qs1mrLuxhzAGDcDsiJCpFCe9DOVMT6BnjrVhjz43XfWYBUWOf0x30k+V/kcYChz3TWaSQCo
YzxcSXnMvNw/u/BidYACNEBi+3GddBMPD5PJd9swN70nfwbLPQjYZw6aF8dssesH02xgpVKleFiL
dAgFpU+oTWR+dmaY2yoz2k2dtZ/WYvXv8jxHBiJZYe8WzrF0MSZJXWpQcVFdN+2wBPC0c9CleRyc
a+rRXGvHxLW3Zu3fLca3KhWhVfehGNtdjAgBN0rkInMCk4uZyWad6nsdDNq8m5c8nHJmbzSHrajg
UIN4B0mvQWzpkivfGH8MHQhdjwgb0pPebouUpY7jqwYOrk9bnpAHJgeY8gt9HcbNPFYwwd182AzE
odwTWnmh+uSI4ulVonXDUenDTQ2tAyEEAX7Xh2qednJXa+0Ggmy86TJHgj1QaOEWY1mSqLSu2nI7
uKd8FMRX5hmbnFoQtFqOhE46ThEYeedsbUD1V0WvHBQ/i+ZaWukYGQYCkWWceBekcmwCaJzlFtZH
tq30wt7jwySPWopJ2KxpfoR2k7yBkZaFvbTcRwt+0s6B3rWDEgJfaV5n/xFM+nrjjM74KXOW4t4V
g4mKzIiIRBv3+PEUvng0RV+c5Nhkp0Jp/r0qNIl4SGFDKMeunXRmag6GnpaPExWhB5REyu8Ayvun
kfji2K+DBt9fGt12aIz+kz+6w/WANOtRkx7ajEkO4xgO0LizVTsugfBL/8qfnP5LL8z4Pm+z5M7A
cNwLxi4mzjXjtHwYrMX6tsJIyDdozBoqmM0G92GYXvshy+PQNJX7INoG9IzK56scp7qL1YDa2Lss
TMctjfvYbDTKrq12gki5HGBzN1dxngoztJ2aoz4rrF4Hu9c4lxz668Vq22Rt9AvVY59zTxpiWcJR
b+173xfyCyYXbbux5NI9Dr7oza2N6P1nCgjzAfEdxAHKvIoQGj2sPRj5OUnbPvBhAt3NBrY15LE4
GJhqyZmakYvZ6/wQrQD5uYBrFzWOSm58c5Q/B3v04RwmNhzruFphG8SujHeraMbQREhpu0LZg2qo
1csFcgFn4n3+f6g70966jS1r/6IKyOL8leSZj3Q0WZb1hZBsifM889f3w+R2X1vxtZEGXqDfIECQ
ODZ1eMiq2nuv9Sz7iAEmcKcSeWBNZmAyIn/kqY2d6aBOxAm3i6spags8n6aEziAvF80N+2zrYs7C
HGtAOur1eyWPKGGYKWRI3vbqJHL4oViCtGJRvzn5YKJRD3z8tDF4WogY9NG7a5ybhzjIh01BgY6R
UXXDQNib1EmfykBmOyy329HRN4nGmo1H4RYn9ErjGTl2pV8KRFmU5vKpyfPrCqk/r7kSPth6k7lg
42k5FE3PuUGOEOuX4ZSNlJXR+0KvBPGKO/TK5z4KDmRGbEYdu4NsB4AfcjnaShD4HeaAiShZFxQP
vy8bz6XMtgOzE9ehANOq3KcaXevHW5vEUv7jOOyR+xP+ONyay6fEWDD90W2gn2TjlIYj+aDEHc0B
rSx9TqgHxSr3RtOo0FZV4s47tbqS1VsnLwuI19HA+oKb7pquh+WpeAe8aFJKgjXoZOB5d03bd5xT
XG81WWe8Q3GHpSt8S1SiL3PrrZri7FORi6t2Yoxg4TXHaxboe1WSqjNL6qk0qS5UUgdu5TfBbACL
ZyA2QA23BOG8kEJ4wyLHGt8tOZ/22zwUG6V6CsQye0RU+ExWRmzHVAJdvRZlCb5hm1nSzlwUfnwV
U60pxGMXtps2r6lJiT3tm6U/Kampbuso2rWB6WwaO2QYnOJXT3OahGvoldKEW90+a9k2xAhTm7gt
0uqriBzSIXr2zJBwGA9Qiu3nRanv2HWwSOEFAfyU99sooolSz5W2ycu83te8Ql4uy/Y2XFQCklqb
pSV3K7V9SMvpHPQwjNO0fGzQ4jqV/QK9fPC6ooh3KvrJId07GDj6TmBiTJcrFaQQ4iYvSpyrMFDg
Sedduq+TOvQqyFCbVqtotzjzK0Ouc+8E5jVr9rjBuXwCMIODuimdTeFIjLk6ZgkjOiv0gTZ4LJKX
ECYMB6K6/LyU07uKpGG7rIWn0sB1BjRznXb60cGGRDPjhUG+csbfee5bIF8ps7dLX+A6mkZtuuA3
sXZjWfkymk9lFWz6uJfsSsa7YharedK5Ik8FYJ117zRV+aiNi7VB3Fh4RKCN3AYUJdOQNK4SVTYk
gMk4CzpO90wIBhzQxD52bXfdpMvOjMNbrCG85oN8nKm1N/XiXGsS6yVOl0WhJdMC6AKmlA8pTwtp
26WW7ZwCYIopAw7sRXRol3Jrr8OuJppu1Cw3HnLai7GtiW2Y44GEK2Tt8L5YBEHNyY6QBIh7cWnf
iij9Wo/hjVz0Iz/JI3vilcB2mVv2i5MV9LVmyVKYsDcGYXwwYt2Tqh57U1UoG0OUN3Xg0F40IDvZ
abyTQdZ7ZtHVm1m3Tw4nnrqY5mc2Kxz8AMQHWkHnPgVYRiZ74o/K3NwMsVpdOBpcqV17YsSrgYzR
Nd8ek9vUEdaxDcI3dYjSDdGWX00jxh/NxPd+yhZe+7S8FVrDItlM/TbMmvLWTDGaRhnGZrdUBxtA
wSKPFZasM4SG8FIKGe9b1Ym3MRAFV5lhT9W65rFx3WRmUHlxZT5qfbobZ7vzpVVVN2w8u6JWnL2K
wOTSGXGEkZa+p5FcVDO/R3TCeqV9I4T8z12JbySYMfk6MvUyjjZ+kdSfDGtK9yE6J3futigB3Bzq
XdfXj5r5HKPZvYSTol2i/hAGpW9BUoOfmykvgj7cvV0agKlgFB/VZmlcKi/9fpZzCrR7GR6KoC3d
xZ76S1JoYqOW6aEJFuXKiPp5Eyf2l97G0sbZ67GmJUabfTWig4pyNdzhIEIrr6rniE86VWcyBoDS
BfwiloL0FK3Bc8plkMZ0TERZuys/H/nXRuKiLBq0Nmapb9KIFwJSn8MRd844qNCU7esDZLGDooqr
McQho5VuZU+ejD9x6JXe0Mh93aBfNIxukywUxLRdPysgC6+iNjJcPbcMryWJzU3bYdew5qaJWrmB
bqNjpdrX8n3T0RSpTOYVTynUBdeoS+NUlG3vB3Gv7wvdiegYcOwqu7a9Yrs0XHuY2QeT6j0StT+V
aD7AS0QMSpZka8q+pdKLhHFUUiYTgUFAOG7OrzIkPLUuzhOUh0Pap0/NHCqnoTebI8ADBCNhtU8U
XPB9sIC/yhHdMrOAk9G36putZKhEZX/O1tsuAKxQR9fHIc66jTrPm0Fq3Mvm1VED/I8o2wPQiON5
tHnI48A6MqZptjlecF8DGXHM1fZrn1ntQxKYbwjG/SHUjz0d5DEqxHboI3ak0Bm9PmGG5RadooIw
y9vX2jZeUhzgXuoM2kNljw88Bjd9bsZ+pYVvnH7kuXK6ozZi9ZkMcQqHJAcEQwvYgai8KbQq5MgR
bJQsVXwVFkjUi/EQVlqBrJgCssy1qzSZbqSlXsww/Cx60EW5nu+MBTBinchjHsaF29ScBbI8Ostk
PMKDBkUiwRLYHG1dOp3gYBIYXJmx8uiOaTs6rpZcRT1amD1pr0V61VXNhTLVZwq/DWbLZO83s61V
kwiGqaWAfebWTSn9nOqXnuHWrporXYkug67e9oJ+ZtSkm66ByoTk88KgeXKXcZqQAr4J2zVyHvxS
KYVXgjnH0tvuNaW7wRxwb3R5eDD68aI29bEZy9nT5Xzdp4yNauVbYMas9HFsAAYDt5fwP1wsAF1u
agK4wjzNe6bNfmY9K43yzlF7T5xi4UMD3YrZvnfq5FzM8aUL+m+FHmtnWCKOCySwwuxljJdZhKdm
poKrrOVzFyIAQXPLxn2di+zWCTuXVqGHI/EotHlfdHriL067MyfnODrE5XL7Y08dC7et59sBoErF
njcqn7Bpc7yLvCQfd6DcbN8g4iZv2nu+VoyLDJKgLlYuSCEweesL7LAyq7xxECIvermc+ln6hNud
w5CGWLGwa1hB9E1G4RX0DseVoFqqOSsPoeF8ttg2XdJlyP8kaTu8Mdf+vCo+90ZsItlLLsDIFt+G
BOT2SblcYnKa3VErAz/tLeNAT+XJqcvbEtU+0CrnUBAw1IfwlbExR5PY5YbzReOP7HmmRy1l5tl/
GyL2ZyyXjbHNzGvHybehGW3R/F4RAuih/tpmVI0VeNtM/YJGGs+2+TpGwXPI3mZW2MiLDZznh7m5
MgtxpU/9cU29wIC97wfrEsfBqQzsmq04STgCxl6O6GDT0Gu7N8Eu7fRS2n5U17TfTErlTFnuHQa7
D3U7GfeYkhNPaKH6oJVjEjFCDAMAFYZSniiWjwCVAVQ5Qe6FEBOPsw5tgzCH24T6gw613vqy7oSr
LuIA/yKEUWe/OQVLo8rw1i3kkq3p4mzcwzy6Sd14ZpqrntRnd6gS2yvWIqjqYXvXeeI7Q39JY3Kv
VGWGz5VleOpLcZv2zVFk4W2DL76w9QuWrvTYQLUWKWpOCKYnKe3o6Ohi3E52+DmtosvcpAc1hIxV
ZZO1oX1nuZhTew+IDTZqZTqRZ2d9Ssr6XVFoqc4WdWeycAExOvcWK6APhYUmFz6rnYAhcRISso+e
+eWw3OVSukh489uh1ZPbCJv94DqCzwRqr7uWjjhXUbvFQ3JZaonXI+GMs5D/8LULaqCid0UZ7Pt8
8IwcSgcH6Ws7K7fEfuz0ubizwadJvPZO+g057JZj/R6eICsLS9chTpJt0Q87xbFJEorcOqyZckPe
SzROGbi2K4V8nHOiDp5VnroC3oL+YKbtBRrROYzq61jCHQD8bWkjRvVF6F8cDUUNQjLd6/BNPYrO
DKEQgshyxzFYQT49nw4myzY2H6IQDnLzqGfzNjDSa8TS27A5JIOfTWcD/7MefnUow/vZAEHARjK3
jGqka2Tvslp324lP5WyMNH4yu2mrdV8jfato1RPW9ZdgFjfKuGoLNJ/AFW+J6ACl+abpzlkqPYUU
8SjzKsrNhGW47rYJ8pwOpClkfzczv5Bsw3IxxD4Heo8z4NHC/F5hmPBrIw4eqhoCAEDGhSpOtTyz
z5TDYlNqu0FlKndJZoX3TdjWNwXSbK9a6uHQNsLZIeWQntSa+FVxAn1X9DzR+L80pA/tqG6Y1Jcp
Khpc7Cy8ik3AOeBMtAR8VBiTV1XVt8dAK4DtDUa1KfNCfySni+JtalnqgVS1vtPgZJui6qInhfrF
sHiDjWruaNxm4XurW+FBSVmiE10pP/dqN8ycV6Np0yR2dTdlgektgLmzEDdICqCSd00nd4QUObwa
sr1JOQ48TBzqwRQCilNbBnnGU+0Ee/JH7gns/GR1kFZopX4h7wsKKLlOVsYiWsr+tiU5kc3qkYF5
uStnLPrBWGAtoEyAhOPB9ANfyON8RG8OBCHIvsrEvGFY9ygHYCBR9D4aKSXGSvRoMtqCVPI9ThLb
PjoBfd1qMi6ORS9XCbQLyep0mhzghxWTryp4YpWP/bTs6Qlj/ad+GQDXElcNzQmm3U4fo33FFEOX
5egKrbudR7AndpnfNGO3XxztOsz0S21Yz0Iad9oojonWnZes2SXG2NAjGFO+ykXswzS5yUrT4lwY
3k9Kcsy17klnd3XnBuxcp0fGvsrElv7oCOczuq8n7SZXIt8WdKVLDQ39xLyxZ0yjpldBUCp0CftX
I31v1F5AWpp5otQWJQktXi3FWUAl+t5F9LOgqqB1AfxpqZUPTB7WyMThNBsMEquja13rb+0OS36w
wOmf0ufeSRO3Cqu3PoheNaXkeE2ybTPJYqcVYg+VrVut/HswZXD96621hEfHZOwTGCUT7fCUBM4j
B8NrTRUJJ4T4ZgKKnAGPJq/KnQNjwvyWnxON7bTUbN6+BtSSta7Jau6bQeQH4zxD/aFDUtZ80DRI
n6rF2tnRcFT1aR0oBm5VOL4CmmhXGZQsQfc8V/klCVr2fju6VyJI6nVtM5cM7nrQuEomnwt9PsAd
u3RFsg3pVQRR9Y7rSdmG0oFBhXaCPK5OWJtGkRDa+npnF7a2t+Zi3nb5pG2WRDpepOts15l+PXFS
7HLtZsjbg5nkjUcx+aJGDGcUUzyroNhoM6rviTo7XpH8OfWmiWz3N9GkXgJnupZKeBFj4Jtt9wSP
GqRjsxXWfGc5r0TAxplyzbiw8iygEYip8To5jp+NhgfKZJMqwz5L4jeDcahaurXKO6kMoScHjhrq
VcaAWm9pseTykNBcm9Tsbu7vbeswx3JvF/ntlN/LVAD1NlcpgBEyJjMajyKVsi1ID6EznerZwm80
SsOdopVrVMQna4HvXqvBJUHSxpyPrtWylIyRqGzpKHO4haw6bava2iWW03h1SuUOq8hTEuhAYW5+
E0t+Rvpxb/TxRiwq6Bpgey78ldtuDYcVybyNJvrmA3uap4bdU1bNx8zSv4VNdzQd9Y7Rmm8l9hU9
jiPl6sw8jLkm9aVbmtgswyG3dlo9gzuEYFcZOwCoNrOgBh5u18tdoQKhisVQ8cgxgeQYlrl1OZx7
W/mmQ9S2de1TXeWvgZWfZmd467P6myAwSunhuJrICDzZN187O7kVhk4vqm/uwGuxK5iHuBpRWoVn
B16rmmcgzxImeu9gbQYAjW9tan9qpvS6JTyZjlcur5usPnddd4nGRfHgGKNgcHLPKVlH+6U8lfBU
XZh19J+S7IlD7gE8xUvWR09jG2jMIazTNKqP81C/E8ChupIGHu1v8aDwaqs0oHbL/LYYbe+mJatk
KG2vt80X2scAj2O938RRfcNefJT2fAO60uOAsVtVGdZqsorz0dfzaOYjpgvQdWtnzPKcFPmFlp1F
JntUYgipziJHuRSlovQidX6Pe+ZWEKSYrdq9nylMZrO28kMRnpu2soDUct5vZYcBto1X8hgdvHIW
B7seFBcn/8KjPB3jMC+BEtG5RZuibivTuaiGo5wJg1l5UHn+qYXwW0rxunQdgqjooRcWvN6BP3FI
IuzadnSKo5nbVzEVg/VZ8jyqp4LBg9fUEAm7pqLfzbvK9iB2FdqeXWOC1wtk/G4kzv0MzcbPEknf
Lt854fDcmeBX9TMmNBq1DTc6QgxvDc1z0UxnnToh2lb6HLh6hSTDNB6BnPgMSQ26HO2wmQfSwOYi
ehFN8smYoD4WE8E9qcyMV3he72bRsKaqL+NInZVX1RcZJ+d4hlc4raSyXrx2rfxSKrVnMDlNOsMT
vAuoiXATD08LGFh/zDhEaTI/B7Bd6iQ+4NWFk5efhIMUjZHSTZLpfqXwNJHjA3oFs2RQuTPA2/YK
fvTU4ZFOdL8zzUMiq2O4NPu6Hu5sgMkHpeLVMtTgwehMxBE9IphZRdQIGd3Upicjqc1rZZKWzwT3
fqlgiDr5SZ2G6y62HmrJLdTkFnjMVqcj5o65KXbEMPvAFL4E5W0j0LpVzrIVGjj1umeelUd3Nb1p
WnKuHiHQR9fYQX0H7PxcL5G268bkvhXQ0BEcBtabxrGhZcg7GhrzD+NIcIgYd1V6mI0KtQJT1zS7
Wl+LpNxm0eKFyaeeuZ7T38X0A+DB6/7cUNcqDDmqBFSZstVmpIYzPaMuj+WxMHrlaI/pObKQhNnK
5lPkeOrFWCfsiNHC9LaOzOgBZFxw1yh8UCSpylHOXfwGAnLZk8Is3lKLyLaMRMv7BfnjuxbZ7DCy
26ro29/zMY6u49wYZ19ieWbUOnefU0Ra16ho811hKzOKgj45EVhpH+al1rYka7XnmSPQOQd79RoU
0HlArTE8CRqT0mlStnmgNHtBYIc7MhN9Gs3wJXDQshjJi1UzS5IdDEet6Rj0CEtukANW5yFamqss
idJrS8uVg9oOj/joew5QdEE3migw5KbgaiURbEc1s0MGmum3hrAG1lzsQ2K7qLo/9SaB5uqlbKPP
sz0gYjMf2xiFKTlu0KUpjK1CSl9AL8JinFUPdWKKW8DeX03tpeRgQXTXyitVrpIqvakhQYc9Jj4a
EHv6SPCgrCbf1Pqi7eOhu6lj666J7PhuNMkXKOmBt7IAGoRQ2p+yNgIX1l+DBnmKY1xA8isIei8e
qECYzMBdGjvm8Um6S2covMyoyJ96spWrEcbwMJ5VM9xazFxC86a0hj1DcbfmYGepb2JkthgJ7AhE
A2v1s5a8Lo5DD/mR99ajH+wgFlqeRTzM217Q7QtbMNkS6CR8+OVFs4JTpyA5NczSBPk0VpwWrSOR
Cxs6JddhUh2wAyFhChEMyvgzQQrdWr3UrCqhv+CO00FYqfD7ZSNuSuCMJH+dZOzr8lDm+U1t6cPW
jvuNlinBEzD9fKuVHKwFYkfiKfxpKT9HxW6o4lMZz7fJ2kyakiLACWe3h7l1qHAnhY7zcJ/1zhnQ
OtCpzin8xY6ng1wIeg4TEv9I8KUnhW72JlCE/UhnMNpqi8O5H/eL54zKdijWOQC6tbQCZTVgwfUd
y96o6XpmaWLTq8nL9TJ4xdDtYK0a0RUEwO0wqZ+Xrjm1HdrcwtjFc4hYOXG+OZIlkvaK+ALyT/Xm
CMZ/YoKQssVyEuW4G7J5lwoSzwVQYTcmwJlzFob9YpkCpGHBt0gyAezQuRKydEXU3tnq3uJWQZij
c0TSjXnx+il7Ycvl1RlRv5XTU7GUm7JA4mqzpTMqh5nnlJU71BzMcvWrlXxtKtj4tPqu4DGDL+Ff
DCSjrsEhO6uazoMmRccVnjgLyWhvYgJor1HSgWVmXwTfSWe0LzehEz7MHYBDGFXWGwywwlfot/mh
Wh0Z/181sfLIhDvysP6MKK4NgOVp1ub8FIxp/zQX/CObxS8NFD8YL/6jIeP/oM1CGthQ/7PP4v4l
L1++t2X8+f//5bEQqqX+QRGPD4qwLQNvLAayv0wW/JL8Yw1VBdugc1pczRz/MlkIVftjdZniMyfv
ygR6gzXjXy4Loep/AA6xUNLiTSCoGpfTP7BZ6KtX7t+efn4i7Iga9mcLSgZQB+0DVgcey7Iq3eiB
I1kVX0REFziesHa6eReQbJMNMEKIinsphrSigECxiDSuSSgTiUn5VsVk+USdAYGbsaBCJ7CmuLZV
fgckIJlah2JQ6nELHbZgYmoRiRaOY764bWaaN7oRgT0pFI1xXpjOnAsSyMr3ySKemwGYEV27sXxV
4BlS55VaO24g7Ik7VgSG54EeoSFCMU6roAeo+i03IcTTA4AtgiejIY4g77LqJtZYzupuJN5nlMPU
b777sv9lXPneqPKjP2u9gbokwx7vKK5OYoc/+LMavlg0eJn6kClkkrec+hGPMZ749VV+9Gf9dRV8
OoqFMYeH6KN7NGvICairWH2ga9MibCg5dGgtzXJ29Y2GivA3FsufPBd8FNywq+UMOID1wfjYy7xY
tMaYH0wkgcDOyuHLpNmEQiSqOb+nqkYzRaqJs4PtHfEtqxapSgyqa6YiTMAQT8HzTfRC/5qD/n8L
lBITiOGkwG47awRFGs5IwnUCGTJPciL+1FuzEZC7oM0lKSlFjsh3xHdJJgKAbN0w0tJfFnU22erH
hUqiWtM/9FzHFaTCIvZ1rN+MtYPgWjhLr8Khr6qThBR5lzLQeBFmUtJdbnvthf56805SLNDiRK+s
3NVJQ/xdEvrfvjCTWhtUBlAK/G3cxB9te+NENEFPdNJDFxbvII1PoeDeLNLZizSI//q2/tHa+x9X
1B/W3V+u0P8H196VgkGBjb30VwtwEX6//v779/y1CFvOH2A0DAwIpqmt9A6+i7/WYMv+w8LrSIt6
pe7xT37lX2uwxroN8o+/TBU/G8SB/1mC+SWcn6bzJwFHMy3V+ScrsPpnCt2/l2CBOIBEWFQOK+zg
O3jJGIQM/Lo42Klyehpintkh7Opd1wQqatWIGBl9zmnpxMUxXuzQrZSpgPquEMWGlovGu07aaZhl
50xoq6o1qX2BOoVJfPEc56XK8UlZjrVd5S8Nk5RDLIJ8Syum22ArsuAQE5c06T0tHTSsjOhxCrhJ
anwyy/groQAoFUNZXWdpz5QwdbqX2BkxBikldqqJR7iqU0mDoDHH13nslGNfJIqnp0IB2e6sdjz6
vKOUCLEpmMFdVM2Wb1qiusx1Gz1OyXHUNBTKvMk2b50U7dcEnOmxjmXv5aVReVrMUAWgeekX/UhI
mho0XkVVj5ximQ6xakh3GKrPInE6PCj6qqmu50c0Zoh6qerfLIIOtk5DMNlsI/ktlMz0ZAtWnHdf
bhg8GZ6ZVe9wsjtXrIM9iBP8OGZvqS4H+N1AaoQ9K6mHhqzcRkYSozSc0WoGNkwC1UKEKpvwLmMb
20RacTUuNJHw06n5nlFntiemY/Kcbgm/ZV2VP2dJaN3ZBc4+sxyXK0POgw9+ezoXcTtuU6sUW9se
2uPsxOTlySd7SqON2kawffS+RYOqVPiJ9Iz4I708AqGHupyiP9j202LvsA89RJA97AkbXA49e+fo
TOnSieFOE3JmDgaxz8LpnHO/qYpw3Iah8oBMYmOOSUC3NGxcFVCji8qD5bmiTVAPlsCMNjFMy/Hn
mMyj83hszn1XpLdms7YXgBnwETPnudU6zSsrSj1MFPQ3llIn+U2pHgdrrO6HAS0WnCjrVKek7zD8
7QgsYd9E2z+NfjIhxuh72vDWgn9bFyahR7nMPv+5Lvw/WCcfypy//3/wAHPe+M9LI26f7KX49v3q
aPEb/loXpf2HXMlhLHGGpljYDv57XZTqHxapyrSGFMUxWKA4Ff63Adj5AzMu3mD86DBQOMT+z7po
WH/gHoeKC0KHxZE15B+ti+sO+e9lkcjVFUSyXp/SFdjDR9bLwpwO+Hmi8vIrcu0oPzGlb3dCXYxz
t8zOkYF4cYLG5exsNaOZ28xMnCwL6Dm0LRTfRhkgli7o4Xx3C39y4vtxa//zB7PBP/GDOQDXAM/+
uG5bQSISGvuKX09VjTSbRMF1gsMPmpJBYQgWt19f8O93QuNusE+xWa3khtUo/d1GoZPjFZMKi7Sg
CnpPaezm2Giie/z1Vf6GglJwgFB02Li7cQ99RF3QyMxD1CEYePAjnSdO2vCJ6pg8F6HJT/Rgwk9h
X8sbYH2/oz/+hLUJyBJoGhAzzrjqRypSYGv1UDJ8Iy3JTJ/p6mZHWkn4U3RjVc9mWrHLO3Pcgt6A
697aBaaxiC59rivmNfIf89Jphf3l1zfk78w5xeRbhiaBq101wTz8eN+tSie0JAgDP5hQDRp8NYgK
SuT9hcChTSMyukum8RKDpTqhwUmZr6vR3jQH5TNZWDyAqnMriH2DG65BpP/NU/F3HNv645ka+Gne
FMYRH47o9kIZFDZF4EORt7ddihhFSfTmZSr7iWlUqn7Wc1HGrhmXyk5Vkw4khhHtgsksT+TNdf8U
7sgyQrUKqgKPni3//I6/e0pJY8Z83TbRxkgYHVCB5T3T08jekLwmnqgr59/w73721BiWyiJkc25Y
iQM/fj/SqhltRZj70cEgXyA6hg2xbJT7piEWNSriiEHzOL6T8LFGwyKIYNCTbkpJe0QEkfikjHig
fv3QsGb+sGrBKuJRlnBcDFYGKoAff6apbY1aZma8gf1o3TZdwHRckTDcw4BRaAyHmH6k85tb/3GB
oICH2SRJqOYYy1H3w5Mg+0pDFhwnm9IKwp2NMQ15Pk6XX3+0n1xFX9c9dcXuOIAYf/xohSkaAPMB
AoG05YaaXQJ9sdfyu19f5m93cAUISQgToMscB47Lh8vEa7GXJKZPZFZ2RVtBPwAFyJhO9STEL31s
7hhVmje/vqq5nra/3254g1jPFT4aaF0qtg+frtNB1NdKrPtlvggayJEh3nV1iootGTSg6kcVsfus
ZQYjFEF0FgzTEkdQs4w4AWxbNKWPOsdhruo03X0qVi16qY2WZ8/kKnmtIZnSNfpc3eHGoftm4dYg
4cUIzzxK2oX2qHpbGxpy76qzGIDXc9Cew0VDg5UAIMiwUinBVWQHRKX1fJgd/RFJBKWl0XwZBlQY
HaLELV6rYUL6K3HphU5LXYsPpnuMqonJi8jHYguPtDzynCS0sC1nRKhOoh7ZmzEhi67srey+JTES
RZ1ah/AYxr4aDpkczOJ2GojSqBBycX5UZ2jICDqyZ5o/S7BxtDl7ZFZFD8ROhSAoLiHk0w+Ujsxd
DWrNq5AJdhWR09YxEcO2lRPcj3EAuUJPYN/mTdH6v/5Of/YksRwBpeLtgO33obeVtckiA5gWqIex
WZZxFuzw0Zobs4ZKwCxhuI4y4L+/vuj6gv/tOaKYpOznz6Ku+/HxRagU9lpYGX6uNeZmkblD8kKF
al7Qr/j1pX7y+TgTOFwJGLSG9f7HS7Xki3N0olme81ac1LlRtkFEI73SKh27iT5jEMfL/88vCmfJ
VCRrPWi6jzc1DIdgWtLV0et0V+k8XYLIynyd4szHSofWvWuUf35PTWDFHAQ5CapgqX/8oKWuRSJE
8OfncaxvAaKbDH3sYrvmWux//fHWe/bh62M35Qhi0tLTOQj9eCmCg6ic+9LwW3PCKW44zUEpYBYk
ioNRI8+n31xvPWR/vKCtWgTUcz3O1caH5yWzkGn3pBL69AI44OS2824vY/YaR0v80Ke5fNJtyt+d
UjYq0V5NvdwpAcr0nZLS2vWWigQ+vIND6fN+KRAXCFn29aKdD20h0Ov/+vb85OmmJQiXx6BKY+9d
94jvNvmgdSrcHCUD+rpwzuR75l5dMYw1q3b6X1yK8yjEPIT8bKUfnu4BZr9TFyGz4ggP42jjYUuE
sMmtVn/3JfzsO7CM9Y2Fa8Ta/+FEP6+TtmRILL9dwLv3C8yMRdEot+02Ru7TZQkJwdrwm6/+J/fS
MVYEKlhj6HHKh3tZOk484Zi1/J7RL54BPCSNZOzTh5Pc/fpr+/tTTQWh0WaC9KSSZfGh1QQC2SK0
ccAcr9k6aYFBh6Wmb3Z6kqFeT/Fa/vp664/+41uEe4+2FogZg+1U+fBQB+T70rfNTb80mRe0Yu7O
Djvsb56Qn30qiPE6V2J1Nz9GAjDpEpWjt4Yfm2inhBr3Oy2P+mswJGgr0tr+zfU+tuqIGmGhNRnK
aOv3tcZE/Pj4Z6njUIcVmDTNQeBWi6cCOayKQ3KrdhPCfaYUEQ5caBw4IGskzv3YMVwMEPOAPLGr
5I7mkdNsWnqPmT+ZJm2IeKATNqNpwEmcEaZathPHCCVfgn0aJsMjp3ZciCgis69wruZdFGvje5vH
5SXsu0xua+LpRzoqEbSUku5VjbTNIG/PSuv4Gtpj80wGBccWYenguKoGy0VhtNkXKBaIFHUl7ENE
YQ2p3CXmVNTQIIwQmsvxNSBrHLlPUFrk9ixJfaJIU77qTTVNCHNV5DV9X39K+bbf06gNrgl9B5c0
DEtAl6/pUEnEtSgAb9WI4nmZVJ0ZAFmHr0apk+7tWJmx3sRgviElCo6CbmYZmSBpPKck1xMuqQs8
6W7CsFuFX7UgARAoRU6YkZC6OlM4vcmutqj3QzN/MauuzjdTX8kHioXhMyS7OfTSDB/kuc9I6kIH
O0+vkDYYlbeVTbuzNpcU+d1YdJ+JJiuqLdko1HFTKdFDp3HdLp4KID/dxZNlcHQi80ED8tKwIE1N
ln9d5lbcVagvEr8ElFy5aEy5hT3eBH0bZCH/hSOh8TVvgugdFvbI5yJgu9828UjjcP4v6s5rN3Ik
TdtXxAG9OU0rlympjEpVJ0RZehtBMsir34fV/7+rpHKU0AB7sI0GGpjumsgIhvnMa0DWrM1mqO9b
V6ufCN0klcgwAS4Hr6/0V3AcTaBOxcw/GzD2wiauMlO1jmyDomw6CQDvvVSwE1yr1L27nK51d925
vvycV1hMIevjlsB9kDy4kVhipis0TIIPAK0bOjdgSG91I4erVOA0icZVEAiWNRGYESe098EcQHSk
+olH4QodfcTHRly9oCS3OKatvNpIQHGFVnfs/AphJwRFvE/IfqPFlODB6x8GVDqvEVWFAlGZQbZP
KyuEjTy4tKHTprxOrLKkYWTp0SNMNvMTA0GVUqKtngZVTh/Y1wk4X1QdfzdVG3R7yJX8WrPgkaNh
DoTdbRMvvxBtvM4EOOSI2+NEQafVXl6W0PON3EDaf4MYLvyV0q02PMHmoXPx0SPsAIeiDwNOf3Tu
29y+fvvqfJ3VcsfQwaT9ZiLUSuB6eseUptGAhIKyQ8cU/QOjmJpNm5tQQXAonU10a3D2dUSAopWb
WrTBfWBX3r3JB9/4EHLuakMbL0Sar58qjrNLWkuUQiTmLJ4qqRX+gAGmu2l8sgvbNrIHzW8CPO2C
/PHC/M+8HYRd8+QDw/O8ZYhBixBTLU9CdzRdHM4rQOZjWpV3nu3at6OrkJnAm3bT4xexMtpE25KA
VFT4vZDjHMZgBUcuKh926Ns/7HWQYCN6/zf9xT3DNRdJdpK7gwBC4230FstRJE4CCINure0qHxUh
fNhKGAv9cGEzvq7yzMqzFjk3dxYa3stHbkprPXHiwZ0N56JjnXDhUwasofuAxXZDt9tNFm8L1uLe
g5dI7zqfOrxnQSaJb1o9Fc9vrwKtr+XbTsF4Ft92eA2pAS/zc6NVSrN6KyKC6LsbO84nZ5e5pIXo
jCHysNYVjf89BnPdMcI/kjYxChY+sHGd1gB7+FePBBaXxVR61wp7K/Y0bvQzuIsW3rZpiS/h/2ft
jGkauOvKIFQ3Ue3ja98aDfDgOrKcJwBf+pXpZoPJ+9sAnSmE0V6ZKS7l8ASrHO/E1OAZDaE1yPUw
Ou4XsD/ozurjiO6Ak5lWyGHqkmNumrCietzEoB74GXpAlM3cnxj8cslIBMfVteXmAOU8px0++36L
5uFoyxlIbw/RtcF3eLZqK5drCxdasWmbAnN0UAGi+AmElB5SgVygf5MD0+RdSzTfQBjIA2pd2Tsr
8RB3smrx2Z1oa++MyWruO+5dax1KSL07Ox31aZMot/0kMF3H48NUhXE1+KY2baSjH4qqdcsHjMgR
0lIKrMe6ivX8qelQMYwVPc69RGK6volrWjWbRgOKsqoSrFfWSM4XyJx0DYS+Sjq/cBpAtoR3MS9+
F/2oy08JAEfr8xTEDuTUsYLhHo1tqm+tsva6Gx5ucY2IWnNUonb7u8ZLAxvlxHDKNmMOCuA6HWTT
7rF/z5Kdh5aK8Whm6FNiUmE1m65FEWGlEr+FZNLVGDdXAPDuE1BSWNrKdPikR8oBmh/TcOBrRi6k
4q7VJD+/NpqNqYe6uWstHR3UMBweeaijnx6bCM9iRDV+EPTSaAqCElhAZWv1MwrgPJTQh8VX8kk6
eHB9wnQdV0kTXvuwOgH4QSagVldkVApA5qY4zQsNMbgmlp+EcOerX405/KnKF9uhLLxPVTN49Ua0
OWj2JAFiUHlWBwZShBm8Sk11+g43UGQ8EpHV1iq2ocmlY+Ij4eCkCIgheRKDNjOleCJqEDrI9iBC
ZqxNCiDVnD5j1+ZJ8VlalVZgvDE4hHfA0n8PY4BIb23X3QCy1KBnmrgZMpd510IrafIY7tWERNFK
T4DA3wXlPA7OxOKqBFfcrZwKwjRXuXD3NbIrsGImdABRXJOwnpUI9c+QQtiAVMi1H3QIwZyVqCt5
m3ZC0vsKHaL4GQPT4QoOrx9tE5gKuN8aufU8laP7Fcjc7ILchS70+IxmwmYULWGhVHCT5qxVa9bj
qKOaEY2l+jZoFBI3lsrV84S/TLOOMAaiUKTb1b5p1RzZRP6zVmkKOU6RAS2k/d10BKtC/9wJ9CDW
CZvqBnWg9LfjCe0xEnpPkT5P+h+GG6N0Nni5/jVrAu1Tj65RMkeV2mMhrcFaJZRpPnLUQ7kZ3D7/
CtPNfe7NoPvkGGn2Z+jdHlm3OkWNUdTwqQpbTJ/NoI5+5NKjRdrpXVesU6QUFM3W2Q2Wc9YVW4Sm
KkjrMBGJn2uFSwuJNdAq31WqWofwdcErzQLjcNkDc2vaUZZtEAwwEo5lbtznBNX5ukmaCmAvYf83
tKgyD4WlZrzx+4H+b4dek3mtaQ06GnNXlk6Un/g/oVNGAwqJMlO3HqyIfjeRWT4A+R6eVVHi4m3i
d/856yLnRjSNYW3AUQERbeIJqmofwuEzMs8Y100++HDXBrxbkAsBNUhfZrTgIJFWxOuhGszyOsqV
nlzXndfAN+mL5FhAhAebiXIhpT8/92GAuhG6e6Xhho91XVVPRhzrLtqLdjLBJ+3FL0vTuM/8KNXu
QWRmM64VcuFasrDdumlTNG41lelPg9QQ3LM4le0+wFOez27a8ZMemvCVAqBsAUzletxXiV41kNMy
2leRj6X3vWejawSvSapxD/YW8cAR1snVUHXaF7401P3KRD6YJRgIs50od3uEtowkW/W4Sz0j+C1h
Nkdptk0R/a4hbSOztA2yzv3chyVvFvpi+a/EmJCLsrC+/SL1qHlEF432D7Il5V2DVpuFoMeE1IHo
bIjt0rbjZKPbUkOS3YLtByajUj8iF0HXlUncjHZmM/1oYy3srzBK5BWVPdpeaJSK7k7ZTUWPCW4h
ltSVNnrbkD7D4LVQgHw5R2dd1RnPRQtF/CouIVJudLPoQzRWkgF1MrROqAAXNA/+qRD+L3TZ/8+h
kWaA0L/vtj98r7vv2vF3F3VJ+fsEE2rMf/KftjsMlH8huh0YJuAwnEtnCe1/4Ejg+/4V4FhJ55y6
rm0CLPr/bXdN/5ePrBqgI5Ck/CmMLak9/Dcm1PjXbP+FlLoBoFS3AuM9nffTAJxeGohQAMPUi+gs
srcX1bDBUrqmgsC7E4gKpCtpSe0PNQ7zQvnrNM36OwwykORRuIjROpyBBC9LiQWgOA3Oj3+nyTr/
bOmQ3e0WfD0o5vJLBA72S4WP1LWF0/cXSBPuzYtP8/BPMerf4zbn4ektETnwhMzeOEuDJa3C1cEp
gYOX+iT3RuYXm0INH94/CBV4iLmGAWVymUrGuifzyojiA68oEpwjrPPcbN/nSvXPVOZI3EC4f/7n
/EFfFGXRTorCYEzig4510QodR2xHfe5bzS/0zfsnRKJFBkCtlKrsYm9kXcO2brv4kI5p9zOofG2n
Fy3m2+8fBnhdMOeauolR7emMZOw7Y9AxI9UXEm5hoa9yJ5MXTA8Wdjd/F45Ek+/P1/FdsNSnw9CN
rTSj1+EQAM8/CKuaVpWl5ztkwn4PIC42rXD9LfGcvxswbdz0ECG2beEG79+LOEnY9I1Jt4CCcyO8
/IA9TaxQG/wYqRfiahRYnU1HxfaCA81pufSf2VKmZqLcJCAOF8VLnOMLgAxmfGgy/dcAWn0VuPWj
UyO8OppItL77E9J6ZJ9wVZG+zrCjl3PqWPMWceX4gPZMt+9SS5CiqUu+gKeFiX/mBGvNBg2PryST
Ox0lbJPeNYs2PVhUvvYqyJtNU4y/Bz0c/nnVQMeeNyR4dSvCOsa1EzToDJVnqNORiqw1crdOiwNR
FrIUDCyuwkAYF26MVx+Jcrk9Y3Do43PKliicUIKd8KHDHExsejZuVGS/UMAmM+kK/7GaEDh452di
vDmL4ANRQ6fEcDqt0QBV34o4OYRTgkhUii4psm2XjDhfLx6tO0C2NA7xcfDnt+vlZmjyboC4YxcH
BWftekpxsp+1+S/VSk5LE+wGrBDhRoBa50gDUFjsucphhq0XFofatdHWUWC0UrNRv5KyCnaxjMz7
ceofLb8Rf2rkc+8JmFDqmapx995FBRvGacYPzZtvr8VeSZx8rIy4jA92bI9blIF+hVpyqT/2ek2Z
IF1YBOV5vaxlPSoXZtU1CQcMslcHGqFNNuj/NO/eH6ejLKZSCXipKPXEB2lmkNpNBIojTAMvjPLq
GPOkzIeLuMMGQugsRglG5ec6du6HAn9RTGeG8RvCU0ijg3t5ePvbnB8q4Gj59I0AzZxuRb3yB58u
RnEYqWciPhejU0kJXj5lLgi1C+/YfP38Tx9s3pC8YtyANj1MrAWXjkRTi3h25dXVoWjzB4oZ7nWj
0DBFCn5t6P06xy5jBTT5Umfx9dZgWId1nPF8/D2XMl8EBBZd+R4abHXwjUhbWUUSIlZPavnelWQU
MDqAdbgQ2e6no8AqTWvNcKpDQxm7XvcmWLfbZkKcbj0iFHHJUurMWoK35Ag78GyAly0+nJdak+in
rJ59VQx/GzZT/pTHbhciBzb5x8ib/F/oR7kHVWuJuPAhX1/LBCPE3FABqMHyTJ/ONWo9u7KUhyy5
lEa5QUDWQ74IHtTXOM6tbwj7psb6nctL5GPD2eVZs/mUS7dVePlKNFEhDlTBBFJJefQw0WjCZMRw
3oXsYpsyFAEI+QdEFZC2i9lpepJ6bl1JMOm6+cceEuMIARFhy3fPiPhmBo7QtKWSvXgFhrEbJ6PM
+8PUGf0tVbZiV3Qiuo40DA3eHurV9yLyIDshpOOMe2DjTr9XFWStjVFMh1d5ITY5H+lmUI22nnxN
XtmG9C9EcPMKnRz0eTxgePSi5070ku4TVbJ2YuBWB81kQmCbJGqAcA5UrS4hVF6dg79DgU0hOHC4
N+fD/+Jws/VapWdddyAaQglAR2tZi/riTjnecCynFsRnFfTu1sPY8FJb/y8S4tU8ARFw/mC9kbad
Do4YtZ3bVmDeN72m7EflYYZCM3tw/McoQOJgN2enmBo2kzHdRUFr2jcAuyrUWdIaNf9dimYGTHij
gMs30RJw5crENKBC1yJEduwIP4tI1LIHXbv2XLe1Ng5aW9WqsLCq2DhdHz5pKI8RH4+WnV9ldELM
Tdvjr7AvENmiTd7Ujdh0KjHUBuC0n6yDAPzdtzadCjqcYTF9yUszyR6yLiEbM5NauLcIRiZ4OkUK
iuNHYAQBmvh1b8F07Isu/Y5R3oBfRW/a4UOMjmCAwq0j/jiiNfoVHTAtvitpAqEyVAadfEQmvW42
kxPBGLcbN9evLFnoGbCLTjxHxeSB9QFXBfDPDyn9KWUVVDpRNUHyL3f9/i4x8vpO11X+JCXlHNST
/Tj55IK4uzYqrqjvCrCdeYwzUSf3scgVqpbl5H8TxPNfNJPMgQpXhmKXcIcq2k/ZEHZ0w5tMu1Mp
BhrXyg8jKPojRiLGYzoY1JSrwvf8+8nuUS7T6U9+t+zRQKutQHXtGi4z1bRQdf50Rbt9oCWdJ6iU
J2lveni7BLa87u0UWZeyHVJ/F5qa+qhByqZ0qDco5UusO1coDWHFLuza9SlvWnaxiQCtfq9jHZRi
o9MmXktS6GtNooK0MYTQcU9RhZbC1wnFj3Aw3Q9yUGRknN8+udOlXcXburaD373M/WmNaXGfrBOk
Uox9GIcjbg201W1MunoHgs3kDbPKquBgbmMiRO++sDRXrhst77wfsQMOEf8YVArhnYLD8LeICyJq
WmlB9cOdfPED3Ri0wzSZ5d3OFgglPGa4FShw34VuflPkQfFviAeDeaUlDrCsPNRzsVU9XMUZoRDT
qlN25tAKAXZzHYIvCXbU0gdj7QeZh3QOWVI2EfTEjboBXyzc60xaDg4UTu53s1dNj5AuUrIWAJRM
RxhDTLP1t6DOK29dFHjxo8FwqvtGj6sRu2AYLERdMyTDtpaJiPCNCLRGiBUVXFXe4hLisvAarExE
8QCU3LaIzGUHx9Wk8WsIxVRiPw3fvj7AcHeQqxd+jx6iaELzmtYTXmBOGtbad7cvUPmpvSDvN5Wp
V/m+F0kg1x5F1EfKNzGaMQmZNsotYRM5125AiXzn5XXVgucNZX2dZPxhFAsAnm6nVsJJq+UQ6zdg
kW13Q0m+QW6IZwrFgU6vH1xg3fTj0Ob07kXbStoKfW36z5Dh0HxeUe9py6fJ6N3w12TIMnoeHcOk
W6/gP9XotyIr3l3XgBgtyiU+RNrvdd448kPGaR/vtJpnZZ95qObdydqSMJXSWIXYXk3xUNG+RF31
hx7FloHyiKeSrtXZiwOo5VWC/mVx1PTemvYitpz8Cyl3lq2dgQPQ48TU0hYIbpUS1j4fWa/r1i1G
bmyKbEP1sZYRCvEdAkTVw4DJ7nQl88zOH223dQA4NYmh3XC0gu7GzaM+uWqjwoLDBsi+uq9G9NB+
qglq3MPYlp6z0cEkozCb6kk5/B7bser/gKwx+w+02CN5TFMb3R/kwjxrX6MXbP4uTB2RHq4+Z5o+
jeUUoi2ta5HobxqA0+3PvFJ6+wABsKRqzSZAPKPu8uCG/iaSTMgX5x80QUdznw/0pPdG2hXFlYE5
Q3foZ2bLToo8qv4U4PE7A4EsnbtiU4xEsjB8B4VjUOTZP43JS4LvIec62rpCb7qtW6ZRBvPRN/Do
a7NEIm2DUum4QdJ/5gnW9CeBjYQeevCmr2jd5Bo4CC48MAF+TA96o5lRdpyBVbOl8oyB8wQ2fAUq
XNzRmqh+0SekneJLbVK3tLkmFxCQWyB+qgbfwYRYK+yr2OgDau04dgW4yRT0kKSpx9hmlbr9p5Rh
i8Zt4TRoMFsZfZ8BdsI3XgELzViw5fSLtS6+oRXloVXWWAl2dHhzwE0fcv1BddJCLLDpbGbaVZr9
yZZx/LMphgxVsp6L6K4xgpKb0+duRwpaYgSEemgO275MgE6zLpWOP5iykQLDevuXRP3JAM3eTXj8
RSM1LEXj1X0oVYFkT5CMiVGuFTbZEqRSHIyICtPpvcNlSh+Q3GsNS92l0otIYCsPKF9htgYCTIrs
DA6SZYl12btttsLUOJf48+UqQEAwTY1Irbom5c5zC8d5pHuH5nVEC+QD+KIMbmKmZ+M97BBLAZpy
hP2hK/2ofWhhc3DEEoQUNqk1oILPTSCqY1BbwKZkOwTexnYat7lKjMEIMWKh+4S0V9zTxrNqcGK4
0NTfeEiQ/cupic7qAQj7p5FCQywndPsGgUUvbuhpoREuTCuVvzB7bO5sFfUg8pMYlM2e+8XBvaLL
MpAuVpZ0oBGm0Cn3qjGli4JZjPZi1hO1rPu+0s0VdzbC2lzmZU13GGbEleanbbwDtAhqI/f6vETL
tJGufksZC8MZ5LNMd9d6fvpn7E0UmPjPk4+RLeSTaGvVonui5ucnxkA3W/t1pmEZpSqFDlTisGsc
G12pD6XVNMHWG6G0fGyg9+agxQzBNSFcWv23CjOaX84cm1z3fekhwpbE0PHZCTW6qbBgk2HfVIY1
HgwdD59dPZXcWSGV1m5PlyjlWJQpUr0FMo7FpkUuJ8MoUIsRfypae4XbgPexnHRE8puqaaq934XB
ryQxEKEXrTnw8WRIWRj5rOg70vxNeYWseFXuEENBI96KJPLAb4f8Z0NwCLpUjBG1gBZ1GppasB+A
+3PXDH7GTkm05wYViK0WjtGF8s7ZkWBlANGCMuLN8iAvI3DXnKLekl53COpiWldWwm5yCkwjXeNS
JensUKTYcNNNKrb6XPF6EezTP1b96LvdgeY8dmuVrj8De5iw0bLL49vrt0Aa/c0CqadAZw8An82K
FqdjCdPtUSY3+wO9+TBZEaalx0lzsxvgsPgLdig7XqkaYAvinvCQ0X4szN9e0+La12bGY0sEZV7I
gV8VMviWpHAwgaA+UqBc/KRaV41OLQN7y6Ga7aIG+8buk/AC5O7cKDBmAH/T0vBefc8pmTQ5SUaB
zhLi9dSpXUYlcfv2+p5JSWnN0OeiQ0ctYUkbTWIFJMJ0hoM5UC1JqGLsdcwDr8FMNM+dEOm7U1LC
dIc+DVSGmbM1b60XWwd8SCw0qU+HIcVhJuVD8S6AupgMs968d2psGptCkGFQ3uUfp0ONAkEvTPyQ
4NJbMs9CCNNY1RYtqY0GPiYEaTPLh7896Os8mEQTtBLHELIN6P3TQSOvCBvTiIKD3algPCAyKZK9
Jsu8vZ4sH08n0cuyf8AfKasOOb0z78IPOAUEzueFQr05NxApS1E9WZQzutjUG2yCtIPrt/4NMCDj
fgSpuweJhjBNKkiQN6kI8Yd4e+KvtysJOF0Ij1axB297Ud1zYiekulKFh4ldtoV0LFZtxbPz3lFm
gB9NKQMeOHTOxfLqZjhCFPXDQ4hXC5IDZrz15gjj7VFe3W++GcxYSnsuGgRA+U8/IqCTGtXX3jsA
ntDXIa2rNaFOg4NHbl44f6+WbTHUoiSkI7ft15h0HryhMw6NXvr3lInKC6/Q61EsAgxasfOJ4PRZ
pxPyo7po7HIIDnWqeddN10erkFzowo31etko+FOJZAvSwYYveTpKH+RgcPMWPGgfD+uxQiphI+wG
f5S8CdKnt7/RmSnNht5sOC5gbuHFPvd6z8zIWqIjyud6e1/StS8OFFrt3TvHmQtb3Figng1j3nyn
k5omM4ulMHjACah3Day3b6UVTxeeuden9nSUxTZwQVNFXUCYgGbh184uFbCrJLiCKR1+SlM05aYw
HfZvz+zVmDSkXq7g4nPhtl0EsVbER2n2SNaWeJKI35qHDLgXOtNO+JG8MOK5DUILisp8QKWQg3W6
lpmSfjInEEd/tPGfMbOhuIEihNHLgFXsz7end2aDIHPE8UJkG+rsrGT28qUZgelqGTJQyFJ6xtEz
JJ4oRabqP28Pc2YVAczMtwSKaCY75HQYEYMVRbs1PpaxGx3TanZ8GI3yHkvXcFuYEjFouwPN9/ao
Z1ZyhukQfNk0FqnGn45KoS9rq7GLj14ZltetgxMotB9v01TapQh2PkgnxVWodQRedFLgWc907tOh
6GAYRi2n+BiQFa1aDauo0beJt6ACmXDDquRdvHFeMAYk7EF0ARI97+gikPUiJMccKD5HVVjec+Q7
xtcMMsH27RU8tz0QGiGGpW/CBBe7Hw5JVyvLi48GwE5xpTm1G94H46TH771AmM5cgweeT22Y3tTp
+vWu3bdZLZMjPOoGL3Exba0xbd9/tGbCLbILZBoOUieno9RSxNpYieQIgCjCRh4JARcxzIOX4/L6
9sqd2xBsB4frg1CDRtDpUDkyBuRpQ3J09PYDIjvkgSXWU8LuvtJrv9AyObfRLfYdsmWcLTKo08HS
KvZa3xmTYynQqtejofk5CdWurdG81C05tyOI27jvjflzLftNZV7mlQWr8jgZVkQVpe1D8aQFXtx/
ensBzw5E+kQLlmuDfsnpnHI7SUpL2skxDPH+gSThuU+QdwL5H2zxGbjBY0xC6M9gv5c3YE7ab2MJ
mx4RXuq+eLBU5KbCG7t8b1CGGiSNSJ59wgt6ofOGeRHTT00Jn6FjQ3gxjuBRjO/p6KFj/95Vo9Xt
oWcI4WL+SotR8PoYKZc02Ww9q+7yptfvCrDlF9BXr/cb4SloJJhFaA/BgT6dC+0bPWgpnhwFCqlf
J3D/O6erACPl2tRfOEiXxppziRfrlgJC1ny4fsc+MSd8jF1kHoQ+bKkXRxeuh9dbDhUzCs8gP1Bq
5Lo7HaqjXxFGSiVHWVjhEyBbAPxV4r03ucNjdK4KkBbzIL5KfpC6tGwoAukRG2zhbQ13QKO6BQjV
rwMoftaFePPspPhUoEIdoAzLu0EPjchzOos7bxgoUFO/Xkuju6RnMN+cp+8fGCEuBM7RDBbSFzvC
nPMLp+NaCHuItWvIK3pD9Oz0V63uV0jvD+ldqsXaEf0zJXbKKPzw3a89IxOD8gzPcWiw+HqOSJvK
HtFU9gRNPyqIU5isuyqtvhiRbl8iFM//b68mjITPnGXxnOiLWNSO7HqItTY92p0ldhTlKKrAYl3j
+5reuFiWIbwpzCtkVy5FNWc+KBoucwrJezz/dbpLkz5JAmzH0mM65vkmaIxk2w3meGGXnhsFaRpg
UMBfYLEtrl8HBTu9aGR6TIDLfXF1NIE2/I9JdOF4v34nXWpxLhJNjMGrvJhNSOU9dBTriBDi9NGV
dv0x9aJwjXlhtanpYAUXBjxzn/hc95w9hIdAzS1uyMJDlTAatORYC7Cao6/1GGdpwY2kPnnhMp5/
+3KPgJojpyTdC17FaGUJ7xrCfnLMIvReORMRsMND3Zv6U5V6/SadsCN4+/4/O7v5g/EGQIBdPs8D
/cQ80ZL06PSGvSuIe288TWkrVKzE/u2hzp0AqieEGzBueXUWJ6BNJMmY4h7DuDf/6MZNfouJV3Ez
SEj2veGkDgypOrgRGR6Lbw99dpYeAzNRqvNLnq2isQfhM0yPynDFNyuQEGnwJcYHYrRCeakad3aL
omWBOhP3Czfc6YGL46IZIZ+kR7/zjXWIRMsmnqCIlb1R3rr6ZH99e3Znt82L8RZRalG39FlowxyL
YbSp/uW/o07DoUql6Q2t9+LOyPLiQmp9bkVRoQF4hscSgfEigbdQdh8CbW60QW26DVMslfFn6cqv
6EHo5ubtCf4VVl4ejJejLbYOXRD686mZHo1W1PgIlNDBgC+ED2mXqn2ZljGoCPqSo/Q7byXg/mGB
q12KLBZ07TmHQusLssRcOAdwt8xKgzCeggFHjGM/DJTHytwrfzVZTHtDYovAAlR48a6hXNUuTfhq
eGzxGH/okjq6KmorvVatPm1jt3TqC0/ZuR0wCzfzjM0ixMHijvJ9MbhhqqfH0ejibValg9iVWEjg
4NSYs5tr6f3gsa8v5JRnNwHEeXBQpBH+sjlCKTQMuw4oT+eI41SV1tOUhvB6c7w83t4B514XMmWi
rBmZDSjv9Eg1vtaGvuTusBC5WEHCSjfu2Ou7t0c5d0ORigM8+RuaLGG2shJZKboxPVYU6o8YRomP
WHOIO9Meig+TJ4NbK7TlldGE0QVU3tmVRPqbb4c0O9Sf0/nZbabXojTSI87lzjYQU7ONzN66ocb9
/8T7/y24/VzkRQHbRNdkZqss8bc8YF1CGJ4dJ9X+LgK2qhTN9Fs0lvmVSgWaI7E/fsU4ovgNakNc
gJWdPUOo7piwjsAAO0vRpRymHP8mzHA60oO9psHLvkFvJMBESdXtx6xO5BevcHJwR4PxSxXO17Hs
7V3td9bHVtfAr8TOMF24Qc99eAgMiPCb9IUQnjpdfsRDWjqZhEh6ZVHqaQ1j2oX1JL+bw9hTWMjL
bzS5xQcNhcILC3J2aDpEvL2IrTrL6Gywsj6odNpvXhWiIBenHmJtVQpsY9MW+lCiNOcAXcFL3Kvw
cghQxnh705+7OxAOM+kcWeAMl4UhtGhikgGRHs0pM+6hn/qfoaakB0NpCE/osbMP4t4aL8Qd595I
4N/QHih4zGf6dMWxMlHUCur0mJcIXMBQthGxBloCJ5S63rVVGpdk7s8dMZvKF7kUYf8rBaFojFUG
wCI9thZqd+sBYxMsOpSGtYuXYPr5HywrEo0kbTNmmsjjdILo4uiFnwc8WTE6q7kamh8CiZ98FcRJ
vBuGIfgTk2k9vf0xzy4rRDsKO1QxXXNRwYRogQUs/Lpj1yvgPVOUF93KBAKEih/t/p3VGeLz20Oe
W1cyU32uWRGyLkUr8AfGUx3y4LFDm+beiyM1bup29tKkd5U9/geDOZCa5gIt4JnFtoHePqHGIEnu
nTZ/cjq6kbtKJfmP1kNGffv2YK+75Lz3DIb26iwO6y9XE5En0SB+DFS1Io/R0gzLZvrmWwBC0xrF
hnWPQNljoiO24KVmvBknj2J1JDxMSBXGS2//nHMXNx0TXghwnxQbFjtq7jp0WLBlQIG67GtYSHnE
xI0uGvGOf8TgETWJLguxegIGdOf4lCwv/ILXJLp5QbirAAPzUnGHn27qBuZJ42j8hDYT9jowhK7u
pt4ZN2mTTPfodmgJDqrDgzSkfYfMk7HSY6MDxz4Ml/LAc/cmiAyq1qRkdBTnk/CizNMjN9JYUZsd
Uzv2UeRiKdb2FDW3Xe2Pu66Lg5+2KvIDFHT30r6YT9EyHJ0JpQj5mwijLONA0XZjlGtZfkQVoqxW
3Fr2M/Z/3bMmnRSz4VGIvYUhOSaDQy3rdV42ygFsAAl39/aeOHd5k01RxYA8wEZd7Il0KPIsw43v
iLckAOWkpRq+thMBImoaqU8iFRyFfzQN9+ULsd+5kaEh4wDNs/m6DCqZV6lxnx0n/hP05etSj7ed
Ju0PeQdSbtWCn0ROSo6Xervn7hvIqHODBvY06tynH95WAY6wg8bL4VT5nYHMwdrWy+YD3tjehbzj
3Byh/7HFCMyY6iLtwCoqTkAWUhwFTLMLlSwxvTHca3AG2q0o4qcUx5sL63p+ev8z5iLSFY4PsLku
s6NOZex2GKMPQNvK27Cqi+u39865t4KqJR02ZMbBAM2/5MUJqgApNzrgt2NYNZ5aDWY2TkhgdV2w
9swy6lZDp7UXop2zY8Jjw+0InhQQnNMxQzS2DWess+NQzlZZtpw6bcUJh2yTWcG2woTgwgk5d08Q
UM7Blc+OWdZolZZ0TWaZ2VEljr4NixrpRbMMmyvTxIh08JJYYlBUdBsNLd8LF8XZ/UNERVlljrat
+d+/WGFk5vSoN9k/WtTeVHp4dFMFiMztHjX0dDZjcanOcTZRRmrgv0dcrG+JzJ7hqzQ7lji53uFW
o29E3YRbACztjSdkv5m88mthKiymZT/tE5TVLyz4uVQNiVMaFkC5gGwvzic1W0OAFc6O2Arhzhag
n+G7YX+h3Hj2s2KMRZjzD/nydGlzDB+nphC4gZdetnOo7a9E5vq4ivbxXQ9EZtfL0a8xA4c98Pa5
OXtCXwy9+Kpu7JNAhQbNDHpZ2ipw8/hz4ydAf3VvpkG8PdrZ5ZwJ6/Ohod25+KJRIvrWFnl+HLUp
9FZ+j/7zum4GvD7eHujctMBtA1cL6Kl6yx4Nro/0A5I5MfNr7INT11FyR3hbUFBodVg9/8FwROMz
P8ylOL24fWqznpI08tmpLh2HVVLmzRdg/OKP5oZd/h/sSXK7uZE2d2qsRdiYqzTWyknjqutyFJxg
HK0nTA8v7MmzK+hzu7HraZ8s+dVwm0QVBUl+lPQ08MeJZWnurTKWHwf0vMSF73XuKiUUnI0/AcB7
f6+CF5eLhsImYPo2P3aVlX2UqJR9ba0gfkbRw/bXghLCpSrTIgAl6gPu91cYkBiQ7GJxsptWU0Io
3bkfmyKJVqNb5h+CpBBfYnKuTWZZxa+8JQoKeXIiHGfcQG3ftWn+/gLAJ/hioDeLDMniO9p4hfZ1
rTn3dayij2Dc+0PeB9EX0OfVhXd4Gev+HYt1RaAFVCqQv8XBq9BvD4zQdO+jyOi9q3DqNbxHGxfb
H8NLkTGvgnh4AhzQFutYU3m/1wORNAe3NfxpA/A8L/dvz/7c+hNy0arSaeXo7iI0sLPRq+TYuvdY
ho4rndxuZZjjp1o0W7tyURoKjR8iiHZGlWfvO61/F4OKDTke5hgIFixO6xRnJSqxjntPT9xf9wlq
brBF2n0CgefCLBen6O9QcA5dmiAsPyTx05tdEOu32Mx7932pzBWb3L3XpIvFYBbaH95e0GWC989Y
YFln6KwBhHYxFjycZmqiwWM/yZ5m59QPv9O8+S/OzmPHbaRdw1dUAHPYUqm7Pc2W49izISZ4mHPm
1Z+n+j8LixJEaOCFYXhRqmKFL7whSXe5yJeP+AAANLKXPnubxxRWP2LDQXrsEED91Ca5NZ30FFO+
jYO9uvHlj2Jv40JGwgm7dB01ILxPQa6MnLdRaQy/xE3pFdG94Mv9ud8YhVuesISSE+Htul9nxWEl
QqN334BIvnuNteUfg4mT8/1hbnxNCWCg6U8mzcdaFSQskCb9gibkm0Ha6FnaPH8aTXU8qpFlbMxo
dSHKdcMVQy4Z9VMKnKt3GaPqxe4HxXnLsGL9OphR8GFQh/CkIgbnKUbQf7s/tRsriC0njTO0xLl/
13jWQpQ1zgvCebNsHMsr6Fu/a07n/nl/lFsLSB8JqR8HWQEwmZfHoR9aPXSdFB5qXiD94KCRpsLR
OcA+ax57Jd8XkA8FJxxKBQ26VTJpmqEd4rPivqHdMu/HrqrQ28yWjfN9a9kYgu4oKrN0VVefKWoA
mvT4c7yZXWt6Hfz9fSKq/un+st0YxcIcAIwTOCcQmau7ckKSgyp0Co++6s1TUY7oNOqBc/gPoyCw
I/cb98c6ZrJcBJxVB7Z+NaJJ18d2+pxyQ241B1bBLoUu6CAS/yurxLSetMs94EDbtfPKDs9G7vTL
fubSWr6qKQxOL+km4TyHxqDkexUZe3VXt5oSHlKrsxXMkx2j/UgvV5s+dTm5yJ7eLGymeYB2WrL4
M4xbk2vuBxp6WKnWYZ27+zxLYGjWaV/gIhcUk/XqOIgb7irFLvQPVWya+Vcp6HnuuFviXZdZ4K3c
fkQQtjSHOfur7F2reS3tBmKXGobZp4Xka/xiiaHDSX20MCfcMwUdK6UmwKhQD0VsQK2LU9dLNTP5
G1RwG32KE7Mrn8BCaubBiMC9fJgk/99TYH/nP8ZGiZenYsEn9IMwYtV+A+ZQ1s8o73XBXulHB7tZ
bXa1D9nSLrOHXORAPlBOQdrsw6ETxl8qCoPuzwe3BKERUTqiMKgfUDyUt9QvYdmgNwi7z41407S8
gwUZWrs81KdH3wgK9ZqCeQ34I47RWrcNzm3tpNXsvPWEGXtLz8M9GKQt1sPVjSpHIWpGu02GQeuA
rxX0O4SyOG9O2Sdnqw9VLx9C4wMC6xP6pFn7/cG1I/Xg5ANRIXlEfmN117kGZpL8r/qW9HF5rDVo
uFFjmBtrdz0rl8IdoSzQfeAIV5yKtA8QBh61tya0m31pJ9XRCWfxwawmgQ5xvWxcq7fGw8eIjgMY
SJ72VSCZJwoA+qbV34YmNM4KVVIcqrKp+RYGugg9GPH1xrUkr9Bf6pOMg2wVMwNsBCb8SvcGk/YO
xaWBQLHJc3tv2lX900DVrDrRew7tEzXcyTwCQZmsjRRIX5VG5dCYOf2/pKHJFr3c/mPTlGNeu+4b
AmD97FfIdP2d2kX6vbHHFCJ4qvV/lDH+DSiboum/xzGjRcPBDfqfVZe34hlZLzX2UGEW7l42AUyP
EqwovkaW02on4cQNEsmxgYPAWE9d9QO3tRAVTsjc5q5KG+ifgLrKZt/HZtl9dqGZ/Iv0k/17PfQ6
BdKZDoKnJIP1pxSE6zc+9br+IqcPbBPwqSVxbQChL6evCnXuabQZb7Sp0Rdd1PAtcUfT8BKoz3/p
w/ytcIb9nEb53005tD+Mxqq2Xov1x6cECdIbYC8/A3zd6uVrIh0Gt1q6b/Qr4tPYNWrjwV0NU5R6
0nSjFnL1MoHd08F/UACV0Ns1DCQY9a5omxZd+hC315HUzDOS8A/8dAyc8+pTUWgfQ4en5sGLghye
PUZAKelglP8vl7lp7FzBfSE54xnQfx9FmeHHZ2rf7o9yFXrJUQDGAmvTucjXLQazXrpygHd+bgeR
nuxcVX4rsEM6Bk68lV9d3RGwrhhIAwEAAAy89OWEcry50ClYgjcjc2O07acfUxrau0A4h64fthpb
1xNDrgw9LGAOVLXBnF+OFkbFVIZVFZ6bcUDMiSF/q7JK99W837KQuorDUOZB0JjCFZOiqr0KXfIJ
VzVRaNE5mUpzF9VNfhyycUt769Yo8LDQ/pFUALLGywmJIR5Krah5oxpElIk7oucyCd2NyPXGssmM
icdD9gSg21yOUkd2aadjlLJsqR7uq9Kt/nCWBbn4pEVqfH9/911d4lSSeAOZkU23DbLU5Wgmyr2I
EvDuKma4eGZOl9ytxd9NNXwQyVCehmTe4iDcmKC8wVx2PWUlUsPLIXvuCoDTXXqOw7x6DkyUvYBU
CZTGoy4Yftyf341vBomI5wJAHiiANVUkwgLUUKDQnRH0CV/dpdO/oBr4ICGFiJkMwySqIJ3WGW41
JWokkeiEnZ8RKQI4lAtxEGANNr7Vrbk46DOB3OFYIdN3uXBRmKgFPZv8rPVOcKwI2f4M8ZD+49EV
g7YlSTUk7ERJ7moU4VYACMyAFauMbj9XmuuFQ/0gCIoVYxRE1yAw01dU1icWG4BFK9uiOJcZKgEA
hJqDO6cw1+ahezaENiEINKgf8N+xtvrL11teVySkl24UQQtFmctlDEa1wgIjwrlItYfxk4b8Knji
KtKmc0MqWXyZtar/y6oCtGgeflHARPGASXwq5a31bmyrDA20sS3PyMyNDoqVru7ZWLU9fsRgYAEH
IWjhCyKQdTnFLJ4DxOvC8ozgSnFAdyrfmXlXndzMsh+fkkadlGI0VW/al6utryd5aUd1V55x1+2P
VEesc5l05UbEd10npQMj9RUpHBBXwAi/nFHcJnpPg7k8D+AjnqzUSI+RLYITuVh80MYKNZFcNw5A
xh10W9ThMDijQdXffMz4jAiEH0KXjRI12gmEvavdM+OPTZ3SLs+VNlenETMfLx+j4gCiK8D4rFwe
PvSMh9ATZUO4TdDELieeh4YJYi2pznWDI585Dx+LedlioF0HBvS3eNc0tiXgpXULutAyI3Pyvjo3
qRbCl3YTaZIS7VIN1nu+KO3T/TvmxhHEEBqDPPIHHTjp6iUlp1gwPLWrMydF30nUGHYPenZ0sx6f
r4XKwlh34UaN6/r6hEpK+EOORDOIIt7lSnJtB3NVmPV5CjR3F2hmZu40QsstDsaNxaSyRQWbhiyG
idZqcmriGJM5K/W5BHL+b2wV5adcevmgCOccNPx2NnbI9XvKvGTTGfFWUM9raJSjNaOpowBxLjBS
eMGEAOrAODl7xdqqRV61BiRtkGBfij9AB1+nXU1TG30cMjOqMPoBeGc97EhD7Nmr0XLVvDjLla/W
jKiNO0TdM7u2/P7wxpE9bokCpmbP83T5Ddteq4dlSdozV1ypH7iuG+2gq2Ofv7ilWtXPFpWqTwVN
xnJ3f+SVd7c8+O9cPPl2yAhwzdCIIpzjY9Gb56ye4sHmfTKrAucN16rCl0Vv6vjZrYA0/hZBHWn+
rWwsEk8Kolvt58JGMS/ESRpL63/hBpT1BzHpCCR1k1a3HxAGUorn+z93vQm1963AN8L4ijbh+kT3
Y6Jx96vZGRO6do/K6QuamOfCCH8vWaKNtVmfLDkYTXKKODJNAwd2+VUwOupVkPPFOSpb1UNybdhb
KEpuvDQ3pgSMhEuK90amSqsnoM0qrcuLrjlb3WLtTFO4J7baV9Otyh1Ul27jyVlvdibFmyYdd2UX
Hvrv5aQqo0U325nbc1wJ+wQDCOkld1APYkRnd3Sm7NTOo3NocCLZaRg6b5zqG2sK3p0YieiIZ3yt
kTAMtZoubdWdkRMOKLcKwE6BMhzvb5PrUTjH7A9CPTQzKCtcTtJqRdXoS9ifEU9wXutRSfKnCYeq
rQD5vS3ya7FIQ3MWMCGIbNlSpZ+8HigTSFn2Iyp0tYKomp5Mzql1FwW9rXBBxclZkh+GKWr1Y9Ro
/bDsq84CfYk9YafVnqP0LfY+nQZ4OavC+EuCx99yQpMLPy+Ma2rTA6gPQYvCeJJ4PSCN5RQGufVX
ijLzlzigaOBhMJMMXu2E7vfZrbo39P/EV91qrS1Z2hurStWAtFcy1WSJ9nKyGKoY+lQX07l0xR/a
YESnqEysjRP+rpeyWlISGi5i6jCk82tSrY6ZtpPH1UzJdFBxxJlMRNPqqUHGbhGF0+zcaaJcJaYO
jbo4nMLinOmc/hMW4U57BD6QWF7dUOXzJgdlnz2NJn3Lbe5qKcAOkF9K/3WwCnDOLpeiqp2RatxS
nQfXIdbOVdsXeU/j/v4+XgUUsh5Gu5oyFGsOBuvdYu6XenhQqNRMUAzyTVvYAIPz6jS4nQ31F0VO
/Mtm41wH7fx0f9TVy/u/UQGGgtsFpgra7HJynRlkjl6A0DQWPcDE0iaEMXs01jxHtNrH+4OtQ+D/
jcbDywR5iqi5Xo4GzCuwGg3KSJMVyNUOVvsSG1n2jBXnfLLCRjt2WpD/lqCehpdlo9R7YbT290xt
i42rcXUT/++XgHKROv9go9akcasNRAbsKvNxTJyq577BxdkLcqXScDFY9C9d0bQbWemtD8zrwlem
/AcWZbWPmqIDi4SLNQT/pv0LZz2keptYOeTKoL+hSxUc0f20h41ttdq97xOVmu68bcCRUdm6XPI2
qtyynxQ+cLHMYt9ENm6t7ag56WHj48ow/pfD/D4S5VRK96BcoQatwnyU0mxRFk3uT81spAe14YLa
YduUfaU8CMYeJdPkKRnqXTKYyQGsIVbidYiKNy4fr0HW1k9WMYnz/V916ztLqq2MYinhrXsYS+MG
NbD73KesqB66eogzT6hlfUI/WHkmKK1+3B9wXdn+3zKAvZANBcrKa40oLRi7IV8ANwGbxM6q6Nzd
QqL1zL4YpZisgsldr/f0AVF2VFixL4pIi41p39prlFdIaqmCgBxbPYo0MlFAcDnWducuX+J6+dMR
2fwkjMH+XJmxdWS7bdUW5U5af//3oIZ6M0bQxiqwndLMECNUdd/J9flTHyrW8qGC88ctDhFhjyHO
74jEYsPaFX1Im5Hy2vLt/uLf+tqkLBLcQJh1pQyIDTsg7IlTPanAf7xqLAxzb4Ip/2k3xdB9cJd+
M6q+tdRUD3CwIq5D72217ZtGj8jlrcxvRTZ81ZJFPOdKYrza81Dtu0wRTxHAqeP9id4clFhE1mIU
TF5WgeREdqY3XZj7tjaUB3SrxUmZY8QQM6V+UrWp+zGmotvYVOvn+n1rI+5CLguHAl07edf88kSJ
rAuyTpi5rydx+TsMMYxNaVd9a5ZyPCl6WO+ceD4gP7t4wghCiQKqdvBAq2d16aIDLqHGqazQLL+/
GLeocvCypBEYOF14H6tPEJQi5s5GZLhwkMEdREdHrBBjvHMQEsADHbnrQB8tb6CrtTe0FuZ0MXvI
1AW7sp4bOGNRsvGu3tqJYJmB31Mgpse9+klzMlejFtW5DzfdHr1pIIZldXqpvR4rDa8Mjq/qxkLc
OoGSqygh+Py9xqWoXRkFeCYitjxX6tFsau3ZRWfjGTGv+jiZCA24jrB2Qz7hcodk+by1QW5tS7pp
FKtBkGLxsroCspgyUgFV3bcMTA32Yw+51xt0nagOTdbl5M6R+crm2tUI2+OZAlvOQnPeI1Nqdo1I
65ekbeZ/wSxCjJgw/vsn6MIq9hRtzP65v2nkXr28rTh1EhYtKcoaLOXLvYwRTWMkASo4faWM2Cmm
nfpVzxpjq6l9HWAhRyhJ0KR7lKXWtMU0mSghS0JuV0P1mfmnySNY9eWLigflg6AKTigqHfSjCVah
mtGEuZxVvfQukrsWekWZgbdhHYHbOxlhXI8PhxWsmwzZuQUIHtelBL0qcqOIodI7OMJ7eoDPNgqw
W5Zn8plafaR38AY7GqV96MyX0xGa3jJbOAmw5ssYzRincvY0O+PeK2I9+paLIs/2VovChVcrbjps
1NuuDxRUcfohEg9NeLwWfQBoZqInE6c+FSX77KK+vRwKjSzteyWaCgJTP+t/twKL6Q9u17XY34py
3gKXXB8qfgT4cc4UDUIwVJeLUEfQGGMxpr4dzxinAlgaYe5jJs+JUWdkUmqHw1Jn2o/7J+T6CpOF
Co7G+3Fm+16Oa4dxWBKqgAVvJi3Y4b+1hIepdfL5ZOYMv48Go9rSO7w1WS4ONpQ0f6NMdzlogf1g
pU188cbIln8A2S47ezCHk5Hp9W+g+ePvtTtsQQdvzJRqOKxeoEI0p9aEQSFCq+p7mFKWMWKPHRO+
I1ycFbPr6ZNLD3vJFGd3f3Vv3AsyHqXfoPKkAtW+nGgSZVFOdQR2uYILxb7PBzt9ymq91j0nF/2X
+6PdmiHFCynBxA0BDvNytBoKQRk4OcmlNeo4JBSK5i3OJL46bTf6UPQ6sXFB3JgftGUgfwadBs6o
/EW/xAolfRCrcoPMV7VOsZ6XTqnHQwdns/qGKG3z8HMLuNRECZVmHMXNtSwABse9OWt64evZUu4V
hGD9IW+QWKfTcTKgNn59eD0RNKONif2VxHSszgbWXGnhOFnhB4mVPdGS1b3c1eafhQXwf9c186b7
442DAQoB5TEpCQMgYX0VZpGaxEtf+GjHaWJfTcFbgLqwl1tz9mQOvfvBzUBebuzSG68kPXxK5lQk
eFzWQDNqFREwgqXwuYC0rwLR97/qOpqf76/mzVGoEYJ9Rif2yr1HBe7VJ4jP+uVUlodIb4edI8at
MPHGGWDt6NiyflLDZ7UjcQktagM0J3oO5MNHI0akxBtjM9EwgnYi7dhqs/pgxZc1o0VL2ws3KRIT
GiqXx0CPwibuW7fwoy42P9nRYnzW8Vr5uUSB+Tkre8vcP7qWiDCS8dEm5L2kqX85YFJI31NFL/3e
ssShr4z+GIDh3CB9XK8loxBA0bbRiTbWEkVFaBgJQDNGyW3U9bVsBHhRBjhINPDLFk0//odZ0b8A
+SOxTOsyVUIzuHMwR/EtMeqvgCyiJ72cN1776yP2Drzh9SGvAi+6uiQ7IaDmNmntAxVNXopgyQ5B
OAy8s7mGRlcbT9+D0AnUh29KOSyMMlYU3ec1eqoKEHiilVL5+EYNb3iXqy/w6TEetyw3FY9vD3CO
cldS0ERNYnUI4p4cTguj2m+s4e++yvvTHD4uxk1Jl50nTxqA76vdUWNvMrvD2PhJXxc6oDqz/j63
VP4O93fFjV1IaE2DA6F6dsVaCnQOaAZlFLR8TUMxcwD4/aI62r9aVhX+JKotfbjr4biBIf7RPAeH
c2XVNpcGXkPpMvpRGf6YamDTQmk/WubgAO3exBhdx77v9/17DEZdeK38nHd1oWDpM/lqKSxEbgKl
2gVK0qUHnm/3twLbexe7gRpQ7Fi44xZ3//owcFmiQy7RsRKdvbpHnAI9wCKtZ044RsPU4n/v1OVb
iAjLrjbHt6JS6o0zfrW8PGqyXwRGggIDidnlzdWbOhqNtSteo8bGumUyDkKL8bEpHN63RX00Yngf
DWwQGQw9qjVVQFVaFNYrVbzGmaY8kaB1CKzH3fLEg29VXsD9sDHiVUQERJeA7z0RpPm6rsTGU6+U
WU3Gid/EYu2nUojOCwPN/qdRosncOBtXbyqj8W7LpInJEUtfribMbR3pBSm5OcylZ0y9+Gj085ZK
0a05ERtgrMnB4tDLTfxLlDeNTSixH7E/Tsu4T51Z3Tu5I15EVoyPBglMSGrJct6lAfv6ycmAicF1
QICvLqfqBTpidpjVUdvg3cttfZFxMgpobJnPEfjQu7ycELd9MJhY0PkwM9QvJSpTeIXGCcVEaCFB
8dcI90LJvFaEavih1wMQu3baaO6W/cathSWOldhkmQmtC7iRUIIwnRDio+QYlAdAA2W7x6rIHF4T
1+r/w2ZB04l4lnuUsuJq1m47mL1tDmTzBepsmqKU8b4ri67beH1uzYoXQaruEInRkrhc3bGZ85ku
ICocmZ3g8trHzj+xoy07NYiF8Z8Gk9BQWf2nPns5WNAFKjKQDIZyFN181U3CA4Lozaclz+ctL9Tr
48Yl4mrclpJJpVzJNCnhlEchBfdhroxDjCHVPp8W99Gu1fva8XTDL5VvwipCGePQ7axRQJyGOoAM
rNkAPG1rPfkb9e34TbPy5OFTx9fiuaNPRgUEsunlIuYVtl/Ux3KfboUUDx3tQhy7vMT68MG3nKkB
SIb7SNCAULlc4F9ukiEpgshsqF02WTfUnlKpufBwqyvnvT1UsKjrWtY57g969cgxKGdMgnFA/6HM
dzmotZClxnUe+mFpCD9WhHIUWAti5tPkT0vV/tAwrNuIMq+fOYIVxPq5xqhUX7XJElokSYxcmG8k
U3zomsr4Ubr1+ImXI9mLAHuajUleHzp2JAGfdM6FZ7a2uK+cki76SIMinah97N3Sbv8WSjh/acQM
gOf+il7Pjl4IHRiIssS05IyXK1qXigEulEJDPglR7jStUar9WM0CAERnR4kXm3mdbGSp158RhXbJ
hKKzTJ619ghIXCOzrLzLfHcxg5d0mXBGzGaj+wRcRPe6ZArxgOxjdeOtuD7zBohDzjuNPiKkNQQQ
88YeZ0XaDu64IGTlJmg6TfYW2fTGikI4RTyJEJCu3drCyyrQ8FlsOpipvfzs9Cj+NyuK/ptjFDUK
VrTQP9//gqvtQo+YlA6Wt5QOk0z11YlfkFBqhVZOr9ypwU6V/TsHd8B91Nlbbs6rBZRDSTQU7St0
EmBDrZ4Dpa1qWF7W/FrA6f3cxKVFRXWJN+KuW6PQiEEMgF9MuW11yLsFr8Oim6dXxWipl/D+HBJD
zzY2/toFWE5GHmjJRZBolrW1lBmMU1NG5vwqRUDTna4mtXYo3AYH27jmrOzdobWnnV3b879hp1Wl
B47V+i0kOdT9ETvaH2pY2p9KpaunQ1vkOmBEPQuwNYzbjOXH/0V4ITIyg9fmaGg9jwo2mS8GzOru
tR04ITvJKMuOdJ+N8aTNehkdlQwA0RtIvdnag1SqIMBG6JTUgInQu5sNOwx/Syy7jV7TymmLg1vN
zbgLlUZhpQyStycFrY75uXDr/GsKzHvxgqbSp+P9Pbfa4+9rh/4fUT8VLo7U6hMtmlphNOgor3Vf
tM9BVrkHFXLtEW/v+tDktfYo9QviqUo5VFJ6yPXXVRk1TwU0+1F91cfa2Kl6ZR6kIpLXL3qytS+4
8H4JKOXUoDkQ7vBq0yRehzx0JgZrDhb1VUm7zutDUA9LG269nnKB1qOgNEe3kS0I4G61gIYdZXhe
TfprR/EYY9lmCo6j3aqHUE0F2L7+3y5RrfI4D+ju3v92N44XCykDLBjkFO7l5fzLw62LccjjKZte
a7PI93CYwo+KltkbO2R1xbOMlDWRRaBwJxlZa5QfB0GxJrwdXl0DfnSMEeTkKF5dRD9DnDO8OdjK
bK6nZWicPFqEEkBBC/dyWqLoR6sphPqaWEX11CbF19motigkNwd5t6uiSCLDustB3LLtu8Sqtdew
Q/cP2nB05L7Ywt9f3+jUxqFHAVTHfwuK8uUoXVZ1Ovxt/RUQRFAeh2pBTwBFNurjmHBvShDf+FQG
IFoEkhD+gxu1mpRtd3UwB4PxOkWu+qPHffcZpmX8AmIhfK1b3ThO6ZxsvMU35oiIFsNCdQVktXYk
EiYKJJjNGq8kxeIfw2mCr8sYowqbgSZ/LApnL6IEx2lDYoAmq7Fus5vjrMYNEPlXfJAwYBRmujeq
CElabGz3AU25jRN2fTsyHlwzWru8kVyPl98vza0xDCjIvCZBOu6nACqMPbX4IJdDj5xGOH28f6Kv
P6CMiGk2yjyDkswqhouhHYscWsMrsbA97IJZr7pnWzhF86y6rV1/aBH3ROEvy1NzI1a9vsdMgMI8
AwSR6N6tYaedQog3Lqr5GtdzuQsmJfgL9TTAUuCkTlMTzp8MJJB3kzps+STdWGQpRQVpngoA0tL6
5SIndLTD2cEJj37quK+SoMMUeQ48MKaOV6Dt8PBHpWoiodE0IuTrsGp0Qm+tK9SzqXbZYeGhO5+e
0iWOdnqcpSB8h3n49/5Xvb5rGA9jRhJhVLdIBS4nOLtLZGRxJ15ZfcPrugIzEafeaj+sIZ4cDoZB
d1VOjL7HlQsf6hGpnVri1RSmXxjpsm+H6s/RVP41Oz0EWd99jiOn3dvK/Daq5pOTTNPGJpL78/Ix
5CcAKuaQMlvuvcuZIjYH4JPIxu8Nq4/A8QfW+DktOWPYH7tOl3gVZgT5qXfTKPjZqyrOx7aCIfD+
/opfnyOyOxox5FyktXTRL3/HYmh1lMZp6Lt14Hpz01cqffq2+tOqUO2uEuSOjWiqt4os19MnUZfJ
lySnUmlZXReDjVqBZeexX1qz9YSiYDsfjCqvFK+NNGveDYNi/alrs2l6FRIgXwu1Nn7en/n1XpOc
PQ6ybETxWK9eHNtuFDsegachXmS/tqmaHMyiHjd29PWRpZYkS/+mLIZwQ16ubzLZQZqBF/YLoSne
mIwv9I4czx3ECziCrVrBjTlJsSTYd/R8ySVWB5bLqquTsMv9cca9IdUL4+C4yfh0f+Xes5HLzcuk
wE9CEFSR21rX3aN2DI1FE6UP1WqxNK9m9VKvaSiMnvpejX+WhaEse7cYKyy0RTXl40uIjca4dwoM
+axKGeydlRul/hneqvtPSJdE9VQX+PEuaZW63M+qG+rP3DgQfe7/+FtLRLWZ15e2gWwdXH6QPOnt
sujd3E/UHgJVkImdXeJSf3+U66cegBO6S5SdqdTCTrgcxZ3wqpzdoPBtoRk7MTvWfgwya1cBgz7e
H+pqQhT1QG8B4yXkJLVbhTJ9sFhVYQel36luvBuHSOwczM43mqlX9wSjcFbYU+RA9P9WEyqDpEc+
aqw4sHl8rBvkaaJmtoQXBEEyeoDhh2NvaQ+a2UpXKcpbZN/saq7ttdeLro+Zhf1J7XewkXat6JHq
NtTp8PASkl+RDyPJRdVyXbLM8ilO57CiqQqldde1HXqIRhXv749ytSeYi7xl6QTynmLufLknBisw
4zoemQs29k/LbCWvGaHNnsrPVtPxeihcld5jTcS9ERtb3QPTgl/14C6Vv4ytdWp7w94PoYXWsYge
fkAIgNCrhJ5B9U4i4C5nRSUm1XGor/1enbTf+TYp1imtVh6Sep5Qvxj7AK+cRXs0vpXDQhfTaDBL
JOFqhkqXoENRNbWfaDoqvN2cHIYxWH4EqLEc3TwTD0qcshMZENACoTS51lXxPO5qWYkoal9xsurJ
AaV9itK0Q7rNfrDt9z4Uiymxn3SMqRpeLulkqr2RNSpDxWr1pCS4Ebax0R9SakMfEtwqP97fmNc3
CEYsBENU7sjw0D+7HM+wqwTtM732gSdbhzI3i2OuigdBpv+bFRVCjgCQf0ool6OYdW/AWHRr354t
ZR86au5lo7UcTQjeG3HrzQlRhnyXWaNQKP//l3TfVlNr7Ban9hdTDf4EaTWe225eNu746yuRZftl
lNVnouUVBgK/Jh+aiLmLLRvCp55oTeQR04X/CHP8u7eG5Ot/+FguvFzuKj7ZOrGr7cJUUYNv/CV0
wpdxMqqdbg354yvIdgfEIpmR0tnjcgVNowtE1FiN3+NeylFO6n0QxfPDNyIRiYQ2k9HwpqwT4iAH
GNA4bPQ2QKXT0Jbed+pwerHVXj/fX7YbN6IqcTmAZOEUI2J5OSGAiyHEtaX2QyRmP2fNojzPavQh
nONhIzq6ORI1Bal8AfZ2XcqNKduZRWfXODgr/d5pHWTzosTZzTH9hfuTurHPaUiBlJS+XRK+fTkp
wphOH/Kk8bspFLu80oqjFuqf/sMgVCJlNYHu6zqCzRWrt9qoaHxVZvZdvoxeN6tbh+kqTn7fCYS+
ki1CEXJ1nzeDPqZVP7DhOKnPdWWNu3pGMo5grX4O88L6D1sPHjVCV4QYJvJTl0tnx1S13H5mVnEw
JcSBcy+OhYi7t34wy4cFLJkdyEHQaNJ5hILd5Wg6+tRBjp4EmvF6dYLbX3iNOcQbh/bWzvtllDU2
LHChpmHM2vhtHCO2Z87Frk76EF5m+PPxPUEHgSCGwAwtqNV84CB2C4XJxm9EPDwn42LswnYKDv9h
FDJEPhLb7wryHGpFiXuh2/gVfnj7Rp3/VvNgi49y6wyRAkJEA7ZKRVAu6i9vRdzUowjHtPUDLTL2
4diNJ9THHg/SCZ55+dgCUuFg/cRiV+i4vVO2PoAJ5w9VH0z32ZiyZks25eZsIMBKjhtv+TqpFV3Y
WUuQt9jLNsviuemkWF5TFPXDEjvsaLCA3KRS4hFe++Wyda7ZQeiKWbZ8nvekBrbXx7Q0H94BADlc
ycKFj8ubdzlK1ptoQBj40WVGoh+Cqp13rQ0U4z+Mwg3KLSCLl2vYcjaAjTYbC9c7tJB2SRKLvV71
j99wUvMVmXOJDbrGlYRDYlWLZsIaKMvirMWx8jdMOP1juHTp88Ql9Of9Wcl46iJJp6zEfOjzUe6i
qr56wp1iKO3JAYy92JXSP5VRV4vPYzT3y2swzmX9WkxBYB1je3SaJxrRXfhwiE7lkEqwToxEErJe
1jFnySdkWv20aSnRRkiv/6wy5Gp2sMPEdzSD+q0b8PoVIethRGmyzJ5ZBxSGmyhKPhscMyKYflcU
wsiP4BiWk25m0JZtLc+3ysHXY5Iysjt5RShoXaGxlB6iaAJMzg9nZYzQwMxq6/ds0YfwqzAaof9Z
pUm4UcSQp+vy216OKX/TL5dW2I7DRM2387te0X5LKY7trSjvvs/pw6IjZMWy50m6CiMcXQntcijH
WVpDYAzpw9gS+6kBRZ3VYbURNN1aRLaqC4yMihKreTlKPKjdoLR17896+i032t5bkuS3ftGe+6Tc
Cm5vrR60R2IzpDJsPEAvBytLdUkp6fa+3sTtCxqif4Fsnk/OEmz5Wl2NJG8vKVmHuK/0AF7lPEKn
8ld1U+c7ZSX2CRajEJL01ouXuXn0EuPe4kUGLY38AxH76jvlc13GlggHPyiwCksTt98nHSLO9y+V
GxMiCgQADsxKoqdXF3JbT4Maa8WAXUpca17Yxf9MaZAX+9REOPvxsSRohYRUim+s6XtGV5n16GgD
ICSrhKVewVXdlYOrVrtaK6h13R/u6r58R9SDjiMbkffHalcQN5lNmxujrzkjz0AP1BCfAmuyGnSp
6Wfti7mtEadF+OlbTcrXPxqRSvMtaeHJO0Sx6wo7OqNIzidWfCvL4sNAqWXXqkF/GhdzS2/hKnOl
QszGhKjH2abvugq2ATctUT3mOijffN6hxVeSnTjJ0RG14WtZY/+V6UH8aPeThhl3M28SpSlkW1Zn
wQmnmk5uY/u9AzfiRAcoNE/IgKrRXgxi3rJruoqEwDOYaO2zd+iW0QO9POTT2A9p2JUO5OZB2XUo
jnuKtnk7Xp8Hy4Q4RokSGUDakauVFDqmaK6eLH4WQS3fN07H7rS71ikOY4/b2MYelcfr4t5Hk5K+
Fc04KAWSrHs5qUpNbMzxZt3XAs3YRyWQJ2t2mqNmTsoxNWtt1/Yx/WSKwE9trW0JUF3tG5wK3023
aQZyy6zVJK0IDEfe24uPM1wTHp2xYYhWR6vvA22uxvSiPO+T/YJKbHJ88HQyNKARsCnUnkmj9MuZ
G2o0RkpQqlibO1V1RJcoUo9uFUXagZM6THueXdPZmdGULYdKtMaDDj0SMQWSjtUHd42G0xpCUltE
UaU6GH6C1P3OTF3nrCLy+xqNrfrZzIytJsvVpwZ2BiaHXIE/dEJXN23X5268LJYJR0o0T5oIUuvZ
RNafNiVv5AF9/Uw5j7UNNMLoNC3xDDJl/XB/1a8OkfwRVFcxoWa3ERpfrroAJZHPWWpSYEB4hysp
e1kKU9voLVwdIigAeE6Tr1BjRX5ydVTztlqcAQsCf4zU8mWc7XRfUfff96ZRPOZ0Lr+iRKzBwKSW
i5bQ6gDRKSFpUZ3g/5g7rya5re0K/5VbeoeMHFzWfQDQYVKDE0iKfEGR1BA5HWT8en+gaF9293ja
4yeXVCpSE07j4IS91157rYPhdPq87Sw1K7xoceLF03tMZN23zh8KpKDU/EMYDIR8PH+W1ljFNHTW
YXLqyDUj/JmbJKl3r49yFjytjngkezBLV5zhlBaAdCzFpsy2DgM4XWDZQv1mQWS5qsesunOKUv78
+njn74tFQbYM75KJZDqPnyofJG3pets5xDO+BW6IHIJHQTe/N/Fqe+uJx+0E6L5W69defu1k3wvk
I+s+b8MDvfTIACLNInzE1OqN3OpG58qtPUCVlOxC3ShSbOZeaumXTE5eeF6KT1Q8qRoSn572OaS1
YVNPYdFUGMXvK6Xv/aSo7M1g9fP961P7o3f86ITXiH7pW+R2pux8pvFnavnabTFmgQiVpnNjiVr8
LuXFa0EmN73YmAkHrh+n+lR6gkih28pCCH1XD/Ms7TkRc3IBI0KHHwU9PONTLU7n92i8lGIrpckY
umrZmdmNQEtxgLfpGN9F2xiVi9uHMo+0kRfD4JpNjXN1nDla/wHjD51RcFEXftrnPWrFeVoh0ITM
Z4XTRyRoq6TLqwyfMl0Px72cVXbkCg4UyR3RYdzNANShh6yQru0yvZsCpejM8T50zDC8SnvocrfK
KDXiTokaIfzWqdHTmMpE165K1ahSzy71roBAl+vFR/rb5mUrdBFO3pwuU/HUo22n70QkR9EmVbt2
8WWDvMi1c3P6gr5LmXqyxobYJEWBq2Cd0ri7sYtost3RXrTmPmvVwbgyhWlIe8TwwsFjn43RlnmV
9c2SIddz35eU7nALw2zC2cqJ1YqPMbY9durmZGMaEiIN4hmBkMbmU8/7Gt6ng7CLz5Pa94g8JwIc
OKqjLHyaGis2Bq8Ipzi8trWk7N+FkyrPD45WtTOclESJrpZRKLVbI09V7yA4GcS/RJ7mPcRZu7qQ
fJ2f8khpc6euNUPQSWf9+i/Z5GAlHDCVVgcxTvKbFs8bt1ajdvP60j4fhU57uvXAAtAUIDQ7HqUw
2qLO+3wMSMT7+7rQh00aq5eqTOchCtUlci4NgYZVE+JklFDTkbaW1gPezFVfDpXqSchY9m7KXko0
V29LxwBUToc/3/p0YOPMHZJaKzJ22jiHBkQicJFIA6lJx8lLZ2TxY7sxS//1cc7PeioLeLzaHEYA
HKcXWFNlutxzawVj1rHJUMrPv+c0BH9g9cMjErli1Bde3Dplx0cSQ/JEPB7QJez04xenxWojEbtn
gZQtlbpV2ybMNyUtwcMtuhCL/ebVSJqzitavTWWrJM3xcEkFSGPLiCMUeF5v8mFWtmHx1p53AgHq
/LBk1pCSP5zKr5fTGC10O4aHTNO7XQ038qHCMW6P2QZ+S3Ag+jeHAgzIC1sVQ9ZKwLpwf9lkqp7q
adHM4YG2OXXnpGXqj/hYvn3yaKeEpcFt9UN663iUAgiqNM0kDZxR1wNtiU3PkiLrwijni5BiEOA/
jR4wGUh+jkeBrN4OeKJkAfmp9nlsmuVDrNU6qKldbCW5Li+kjja/73gFAndREWddUMzFafh4vHJS
FpTbhjqosGO6UQjxBz9U5Owj1ar4mieV7zgUhud2UqYLSNtLQ68lCNbKylk/RXCyPComMehNUNKN
O+zrMseFF0GSRfaHWbOq3YxoSXc9KjTS7RYqZRe6AF44NddDGRwEuh+Uq5OzOY/UBdTAHANdLedr
DLJDtwCYufBCXxoFg8I1vVoHOaW0hhkgvmnkU/CD3tkUUvI81fVySSrp/CQBc+AoIWRkC2B9cPIe
oYzRETRMQSrKmziULC/rotTtLJpqXj8mf+j2Hi+ZldpNRk7qAjv4FM1ZEr3RhJbOgaKhewsTP4of
GnPuO8/KF7X0B3Vc7Hd1Gwl5Q/xhNO+mzOwUd6RVZfwSFRL4WTMuZeSmRo9xixFa460xRpLxlxPr
Y/HmMxZlPrp6cBpChoPO4eOZkaw8Uoh65oAAaEUic3k/KV0f2BbRzOtTc755V28fjvOVzLUWIo6H
ijR56Bfa6gIi2kG4LX3D+zIeh78qyq9PkjmKdvv6iC+8drYfjHf6r1fW9kkWpOHRNmZGugRD1g/X
tCsW3gy+6NuLpVyYxxcWMkaBa6SO0D4xzfpRfjllQ5Hhg9llRSDPsrLvoiX2aHjNLkzheZBBgMER
C2IHEkrqdTyKlcjaItFMG/TN0O/VVK8/0DFpbCRwQddBzdLP+36+UE556dGgYK8+68gVnaWuq418
NDkdg9Y04tdJWXgqGOmljfPCy4KJAaKFcAp3/WkgE4mhT6W0LIOkBk5wKGTs4CJh0CVr2Tt9XurP
PUIAhUvT2LgLxXg9yfr4GZ+o/DqvpvaG6rnYRBU0N1MvLqlbnM0BYOXqyLxyRmjGO3VpwI95Vmer
V4KhKAEJDLt1ZclSr15fr+ejrBA61FDYPWCWpzuEqhwNZlFpB/EMZ3dJMmWDp5x9YameKlWy9YDQ
iVLXfqSViXqyilJy3ipTu/6Qq8Vsuo5O4PqMxEPf3kaL0ch3ZU9Ku6ckPdOSt1h2vcsle7Gvm6iM
VC/s07TbCCz9JncyxwH4ZJmLS8JuZ8thVVXiGmWVAzrC/jxe6qZCkbAXoj+oktq4aaLBs0PUx5XU
TL2w9M6nfW0zAGKD+w9WfAqWwCIgAaOP+0AlRXiDFVc7Lc0c/60vd92yq9UYg6xiNscPlCM2rJHJ
DYdJb+GYOGq8Az0t3hrtrR3GKy8HpjFw4Y/r6ZdzSNazVoFLLx8WyVSuMR4rfLmfpQtL6Owo/zEK
3SDghJivnnKZMe6e4MkLRiHHcfvU+Npry75qYuGaYWReeKbzpQCIxUKgPrEW6U5hOmNMST5zTQHr
dkJc/TLaQYy2wUSkz7WPr7+lF8daa+UaDVMWkfPxW6rClhZO5C4PUpmiLi5i3ask7g3HBPB9fajz
ZcdjoekGkA+2C7h7PNSsAGkgwqAcxg57TwV1ez9ZmktV4rMrg1cF95cGYhRIOMRPbt0ly8dOXZg8
OTYrf+zLGXymlx47jdYdoVX1VjGTS01gLz4ayK28JornyfBkojcPdKgclnlut1oJJhhjmPnmfbuC
m1yHsPgIkk+zAaXvojaudOUQa2bh9W3Z3Gh9NPxfXtPapYI4OQn2ac+B2U3z1MDnPPRDZ3hhmjZX
ktRe6rB6ccZWB7MVfoPechKqZEaMROdss+4Ejrt6yrncdNIlKsiLi4H+rbX1hYz6lIxYzFlpDiQb
h0JfFk8tksCUw6e8wjStqu+GMnwr6r0uvn+Ndwrjx3JqyOjKKYe07j6XUdHj0RnVvlH2l9jgZ1WL
dSSAJGreJIbULY43U4t8cq/PknLQRi12B9XeJ1G5t2KEQDRsjpul+hz24X2ooHbw+jZ+6cRgNumE
BT5YfaJPRs6F0aUJ6wMhhHCHtcUMx9gp9zkp41vjWR5ypVdBriG9AAA/HirrWBbLwiKJe0f1+nUH
Vw6uwPOIJc/rT/XSeuTAhQjONUJEcnIOygDOLeVa9UBDjHCFU0jXJl3Uu9dHeXHuyKxXGhzZ/Gn/
dzLpPS7HjXoQoWVvMs15DqFH+HaUXSqy/zgMjvIyXpAOsE1dF0oJRYvjuaOZo63DvloOpZZhfJVP
cI8wv/Pyyip3o+H0Qb/E010/KMO2VrpwC95Z78suGoFBrUtKSufTC0mcOBI5DqIxmrSOP01RarOh
L/pymIxo9srcQWx7KbU3v0QSUThYK2eH+u2p4jS1HxEhM6oeSqbVj7rhszE1l+QJzh+FY5H1iOgO
BYQzFUxKvhmgjDYfIqmWtko0NDe93ekXVspZxIF0CVwMyt1rwzmX8/GEhWHcK7ETW4ekMW9n27gb
4Ae6MfJdlJ8vLZazRzKotiBLTYcknCAoGceDORNyokPaGgcktXR/LPTYqwvtkuTmS6PQVrlSDKnu
8I6OR4H4O6TONBgHQxiNa6qDs9Wz/lJ/9IujANrStwodAYbH8Si2LSDj0CdwoM09oWlY0m57Owof
X9/IL4yyalOslySyABTMjkfBq1LWF5pED5GGQx7W3Mpm6KTJf32Us+Ni9UCDywHCCF/7LISeZqdr
Jym1Uchqu8cmp2qUaFn3DV2U/sLWeWkoerxp0OT1rBTN4wey8YtcBB/kUPRD6VaLOuwsnSJj4qTi
rVVongpCE110nLPgwidHLbBpjpJUQaVRymK/SjO0R2T0ydtiuUQLe+E14S26doVSX2fZnQyVVFVX
SC1FzUjGaKkPlf5Osbv5rbf++kB0D4Ghk+hQqT2eOxGD9yVawgM5+qdE6eMrrXeQHbCnt6KHq3AD
zCScPok1ETg4Hqjs0HHBZDYKNNSGNnatfqsQpbtwv5/PGdfgWr6HmUWMcZr6902UgFsoYM5j+SBR
QnsvIWr38PrKPhuEDQI+pZC7WVSoTqvNVHb6ZMiWMhhkijiiRcTYUqXxwqKGQcmMHN2CJDXUHEhD
gSbPm8nkkrBQNXv7MAoxV36t2tG7xlLLyesp++kwttXKCpiQJvfjGVO7D/jwTfa9FeEceR1RNBk/
5omclZu5bNCJM4mEa496qXqoRTaEH5VxrBc31jpquZUiDRivp4OpXdWGZAsXzwO6btzObCdzg1yT
U+66tMpav3DmOXcrW44kX8XuZ8Loi+B+G3Z5a7qKmo76ppKnUdtict01W0dpx2IXxWM1XfeDbTY7
xwqLbYIyGm6FVIom9WEuqmX8E94etWKzmezrKIv1Zo+erBNfjU5Wfc85Tp6JxTVlu4ypHd06Zawn
21Urv+/cSV/kxB9rqDkP00QKch9mehzv5lERwE1SMotbdbQNnBtKFWEyTB3yydXa0PlcFT17l1jb
kVEvwMwCm7OyeDRjuKzeVOu4nFfoHpe3RCWT2DZ6ujzIeWt9ypQxr/i0eR370yLpn/GaDMONPZeL
+mgOmtHtk8LOVY8uNkl1Ebpo0Gm2wtpUNyZkjPqvtuize0gvioKiCVHktuyMJN4Wooy7IFWQbLue
RT2Ou6nFOWqbpXS470MSXbQs0Hgb7sdEGT5JANbQfrjWjdxzYinUn0FSI9kzlymfvzd2YqleiqtK
55VTUbdebqah9bAQLTrbZtDrwSuLYRl2hlIa6b4zrQllgaKaR+mO253WTF3o0buKKUq+OtYYZhsZ
ADDeNnam/RkbGKx59Cnm9cYZs8K6l7M5p3F9COOHaJSc3KvNtpZQkJKbxh+sdJRZGP2g+uMUx5Wr
0Yaur76LmXJdjOGckPPOTvquo+F63uuizBaXlyHBKGitxvYKtApmD95CGn/Hc66zPScSxbcwassH
M7JA+wzCxtarozF96Gdtkp/ypdfuZnnKjdBlpSkO0mqmnHpzaUiVn+pxtVx1nVx0ODCA9dwbi56n
fhfrUhIoei6lu5Q0OdpBeDHjzSJVtrqZ466HYLK+ho9NrbTqFqxDNTw5Tcd6O1VpLe+gu/Sqp2SY
8rrU7p1pR3kond04yZfP6BGaw+pewn5y9SbUcz9BMufzoGC85LfQO2oX/YFJ9W2tUQy/bmzJ2Iiu
lc1nRWkK2Ys1oWZQTRz1XaPJiflOkau2ylyay9o/M/at4plGFqkQ4XKl21atLn97/Sg8u3lNEKVV
FZ9WZbiip4CFMsrjmEuVCCIgrG3n1MneSCT1g+iQ9H19qBdO3ZXBBC8UzXiMC0/iPJxHjFhtWxEY
dWfu42EsPG1QNP/1Uc5C1zUkWmtcMNo5dk8raWVH2auQexE05EHXMNoFHYdkOVDPtwif//X6aOfP
BGkJDJOZIx4n4ju+ExvJCeV8TPvAqcYZPTKzcmUsXTevj3KOIa/oDhqbdBuugg+nrESayKw+4lVh
sliUo6tImNO6TR3RXBumitq7ma3Z8abNir74S3HmVbsyk0JoRNlYtbdlnlXTNm9olr3LrNzoXQtD
0zdXLqB9UJWmm5SkeWWvHs8FggshhZihCzJnsA2/GEf5xpicqb2QnJzfqvSgUx/gDqc+DVh9PI7a
atNc02GHPCdNpHUWD5jED1P6ngqOvpngQW0jsy+jCwvrrESM6ijUfg2i5mqidMq8z5N4CruRnKix
hvDKsr6myoh3W9TSepyVUCXiDidO0WMt+vrbP1tjMDNpgodVgEQ0KkgnzxvJiFUttWkeylqZdvpq
Vofi0+Prg5w/HfEwkMCP5MiAn3k8qdiWasWqlXbQ7FDampKu3aRUQX2jtvVtnqk3eYJkjtOO2puj
SiJxknL0PolniDCPB9b6hotQ65wDHtWmG8F1u2mxorsQ9Z+dCujQmeSY5JlktGcei2R/TTOaknMQ
fZjeO5mVbhW9lj52MQQo1BmW969P5/mxyoYFRuc6WZkTpz2aSs0mi0NnDDh9Za56kfop8aMb99Ob
DatBGshoKeXRVoNe1EkyGEXMWzzJfVBgZ+6jS5e9RzVTu6krqb9Qm3zhqSwoZCtrkYohrf7H70qK
m9kZY70PBAaolsd2A9Ixogib8UoWjbl9fRJPzdS4KcDRKc6tRjEkH/r6eX4pr8x13snqbI1Bx4lW
BLRuSthjLbmBIqSNtZvX9vzYVWkIS3UrbZCb9zae2i3sxjq1kP9WkmifywsVk1GJk0tYzNlBxMeD
tM1pxJGMpeXJdNij1HXw8ofAkpTE08aUYI8y2m2iOpScjIb2zEm6VGE4Ow1Yvmu3H2JolBSpfx/P
Sayh8jFTeA04pvrYxfHGeBcyJxfm/vxVr/caK2ptYzzPyOdcFnJWLFOg9pSEPU2qlgAbVifx+3nR
LxnOvjDa310v1ko3PoML5yJZFLCzJaBBct4nSQ+JNUySW3qBvr6+ps7f2dopCcy6ZsuIUp2cc06F
sW0xh1PAzS3do9UYGVdg5qpfFrZWbJGDaWYvz0YRe28emGI7KDLX+A892+P3llsRlBOYqgHwQ+0D
qUturEij38tOFShNk+/HNQh+fdCzYw8JcMIhVCq5QPjv+vVfNpC1IMpdDdEclPnsPCTDEt2UkuEg
15cMtzhyoyj/+oAvvEjASbJajgh8Xk/VUxW9b0mnSgZk8u8iK0XTBE3w92HYJbvXhzrfCFwb4JS8
SLB+57ROaZahoi1WMQetbMc3apqhQlgkl5wSXppB7iX6hVEzPYfaKl2LFFKaOdDDeP5gGUnrR4qR
7+Q+Df0ehewLRLAXJhD7SDTEVHYCK/XkOsSLvUVGopQDJXdMPFnrnqgVM7tUTJeMc16YQIZC5mbV
UwcJWb/+y+LAimeokraRAy0aww2S5vpe19I3I6KgH+w2oEpqhpyVJw+kFXkelwheB8bY6VfZ6Mx3
ACCXdB5eeBY0/sBbOYhhBp1Wd8eybSlPCyVoLdgSWd5NdJZOhf/6kvvhhHYE6PAwK7qLACwHP8XD
4ykbrSSSbCuUg4GaoeaHtQZ5rgKtQESwmuSv0mRDae8gJd/PIm6cLZXONoqAWmrJ2c9CVjNPDZ3p
w2xN8/JFHcvc2pSy1Rse9qCjHQi1lHNPNqFMX2ehEN+sMDG766pJBvs9gFktoy2WUKnUjDhOt3M8
SMOFg+qFFUjpda3drAA2eOzxM3aos+VD2SiBXiTWgdwGXf+sTlZWoqJ8fH1CX9hda7MjW3i14T4L
/iZRcIikshLklUzftmJAmnXprdPeARSLdiPyVDUvhILnS4U7kcIyENLqQXdaJbU75MumqcQ3RsrU
nWon8JgWvb2wVNZlfbxSQLNpo2Ya13Zd9WTZZ6oylBkiDYFjVsPX3GiHLQtXeygXwKAZW/mPOr7e
V8os6xeorOfvj8YniKQk2uhQcI4cv78+1KAMxaxRRDTq21zMyoc+g7A7ziB/r7++F6aSoagDA6TS
/nRKZ+TC6aS2YqhQy8c7jaVynai9dYGndX5lExGsvEkCTpLLU1ENq0OzGht4LQAtFX5pjMa2mEr7
blJF9JglZv6Xg3f89q2PhiI3qmpwWOn8pJXheBZRWs5FVapaQBXG8UyRJR9sJzbeHFCvTCjeEpLw
lNFPHdLmOtXnCuuoAFPH5BZnXra6PZp3ZmNd4v6eLwtgF0inHJIE1fz5+IGKyXJqiSJo4MjxV7E4
3ZXc1/N2jNtL9bwXTknU6GgAoT6FXCEH5vFQsQkqqzeaEcBezyQ8jWnwSzdZivDTlaLj9+gn+ljT
fYSpknJtxsvS+o3ZVIHsNLbYqMlUzx+TZHJQKh30tcI16XK6j6whedfMWTT7s5Cav/B8jpJ7C55I
tFeR2Cg2ZiknMS1KNobPSl8kjgtnpQlpf8rb+VKos07Y8Q5ng9OHh0YcawCw6fgp0Wcvw9GutEC0
yfeqazTP0vurOqQBSE3aL/MQX82ZwNNMuhDCnu86OPkU5ajko2RDAnk8sJm3ywhUrAaaU5m3iy5J
X3JDKBc2wA8e3snzUWnnEkCThXFO4boBRRax2MIIaImyPUBz45DbZu9HadfdK1bbBjIqvrvZ6Ctv
msf6HbYDiV+Z3SWfuPOVu9oWc6cTVFKOVNbz4Zc4hSSuT5AhsAML2wkXtFLyxNRUQN5Ltnnrrl87
/9bNyAW4qm0dD9WZVVSE1NICXbKTjYa5BaUE6gmvj/LCA0EpJmcEwMKw45R7Oy9ZXUt2bhASARwX
RhLtBnXBETtm7bw+1Pk1hGYiBvQUAjg6z+rRiLtlTl+3RqBEluTPUd+9N5Vs8CJhgwIqdkxH4KTM
qT9peX2hneN8nTI2lTwOblYrsOzxZI65XCeyythpkjj+goMEyY6aXLiDXpxM/AzgplG3Q6v6eBRr
yHGsaQcjSJa630WY9t7GJGJbzOh/5gL/9m369+i5evf34m//+R/8/VuFu0QSxd3JX/95l3wTQPDf
u/9Yf+y/v+34h/4Z1M/lYyeen7u7L/Xpdx79IL//5/j+l+7L0V82JSZv833/LOaH5xY3xB+D8EnX
7/zffvEfzz9+y9NcP//x27eqLzF8fXiOKID99vNLV3/98RuXKpEoB8m//TrGz284fCn42cc4yaru
y8s/9vyl7f74jdv5d2f1G0HJlbzzh7zL+PxfX6GVGPoNUBUX3coHKitqCH/8pmu/Q5uBy8LbA+ik
3+i3f7RV//NLRIcATUT2sCpp5v7tvz7e0cv618v7R0mTZZWUXfvHb39r2PzrREM1l1VC9o+OAxfT
eg0eLxVTDfMqKpPlvdQoH/VZvRZxeZ8K5Vte5GCqhnaj2NGW33OjZqG1afPqWZ/nx9CuPvSacUcN
MEG3WL0dcOpb4odwGbYRzPyxHHdGnnzIqsX0mnpKt2aY7tEVmTZD1WNJWkVXvTM/ziK7d8byQ2Ob
V1YzfwbBuint8GlO0hLvXGl2nUXzkQ5pXaeqntG1KN00rXMX7YknErPHQmo2iL/sh4gSWdUIxe0q
87tC2tB32u2kWlfw3J8qS3rizgpCXFVKO9k3fb7vbWkvpuJTUaRfy8opvUmrQjdWw8QrsupZ0LHj
1r3Zu92o965eitQ1Eqtx5VC9Hoe884Zq/lyVCT8zZZ8kLc9dkRa1j67i10iZHskmGlcotLsareaP
w5C6UFM+2LQm83vtQOf/toYSuxDhH6RW2lMa3Y6F9aFVpsiDNojBIq63tBXT2syvakWruaM+PkJN
W1wJWVlnDr+rY/WQK8yKNOSh6zjM7TTMxaZQ+wYxZHkLJMZnFtQ+s6xtPCidw25Ii3vV6gy3aQru
qeYDP1tw8ln72bT4tZW2ze2W5+3438jI46g5FJuQ6AOvoaahWNk8pzkf3ZGa3BviInctPUY9PVJx
dhK8iaVtPqTR8nHUws0sS4GZyzd5GlZuuTQPVDm/GVWdumhkNZTWFcMtW/Gg9OaT7PQHyXjSx/m5
re13BDOfSiVTvLYtnyMAIdext6ljUFayi+cFC2mfqhrlaize3TxPBw9zUUqzbersp3T+6KTa7ZxO
n42eSi+ZW25JDvCg9L2P211eLY+RzmHfzm3t562UbIzZ2etSGbp1g6ePEUobI20eGkXaK4P8ccib
D5liXBlW9SGXu3tC8LtZLR+UykZ9uio+hMv8qDp55EvS8pjkFL6iSuOU73Ivn9PQpe+cuDnG7m5Q
jT8HW+SuGoY0jTNOrN9SpMW/py1rv0nFc6bwhoV6I8XZ/eCsFXjds7R4H/Lm+0Y8D3a2z2z6M9Li
TknWVxDa94iOla49iI3VhhvJhvyQim43WM3ObJTbuBsHr+/DQEudFt2b9JOUdjs+njsZ83dVablz
pVV1dy8DYidt+ims5c8jFWF7VG/7Mb9X5in3qI5qrtQ7T82of3Nq5RuSeFd1V/z4aKNhP2GF9B2m
w7WVW1fc6omnj8qt7sRfZ9l4Iti4mYci8pdRv87lbO9o9UObTY9yQwt6Wuxnm1Uh6fHXWKofZHX6
XI3296GUgrHRrulEvknn5XNamVeZMX8ey4J+PfVmNJr0QpxwQtj8eTbSGEgSwkVwFmRR5UyMCOfM
96Wd4RzS1H+mSl7TkZ/6RR19G6fyNrXM7RKWt1HX/pkWg1+NbwT8//4UpFtAX+iQntPnC67yBmkA
mU9R1BsN4V23zox9M0i4zua3Tl49pnXxucDwsp7D60po99jtfu/Kn416P6/ao9vjv+/w/9tV/z8G
BP8Pr3lYia9e8V/Kf9x9EUlZ/Rob/Pihnxe8+juJzqqfTvmTxG7td/l5wau/Q60FtySkJbf8wRj9
1wX/o10efAfgDOFS7v5/XfBr7stNbTggJSub+w0X/A9w+Zf7nQ9KTzQ9pxSKiN5JFY7v9y41StUc
dQPSBSrQpTklO8eeJ9gkre1Xc+vs1Bh5SdimAVSpndIkVzriaVtQuSeApk1fjo9GUg6uMcXNraiM
D1qRGC7iWT3nS5tvuKgiHw1bcWXmCOXkepj7bTNU2zhD+deSwudcRRBAHbQUygzCDpNsfbdABJPB
KfbQ1D9aUV77w2RPrtkrj4Mp7yUrqt1GUoU7FHyP0X6qo56SxOe+iqj0d2bhS3r4VAw/jcfetMSf
qoJ/TwPUo8D2f1zfR9+1e67WMLE9/VX/LzcBq/aVOLcqvuTJl+MdwE/8vQMM5fe1oAK8wTFFw80a
yP69A3T5d4AcmmPoYqIl9Yeh7M8doCh8iTSIhB1FDBJZFubPHSApv4Mi0F4KFEKZGfrRm2Lc45QL
AUf66Qi74XSxzYia1eMdYFbO2LJ/VdeKZ/E1GdEgTHu5uMRI4PF/gT5+DrM2vIGigiidkgXUJG3D
EE8Z18zT9patEV2JsVP8QY7qTWzN1uMvb+DnYXwUup86GnIVkKGQA6yyRwhUn/YThFm3jNhZxW7j
VKnc+WE7L5PsyngTJsiRzVInuZbc9FHjjkWdEm61ddxcJyaBApLjnUO3HICB2d0LnUrfta5MkPV0
HUa7vcvsmNY7r3MgqtGR2EkhoHqSpGNn+IntoH7IFow1OfQnCwsTzcuiXIyOO9YSvdS7LlFSPXfn
pdexlRBaDzAFKYwAerwRQzaP3xSlHoaQ00CDTukV1LScwRtkbYJClzvVbC3eaDuFqX0SZTEno98k
sh5Z3iTLUh+6RkstqCHshEymeKqT2AUhXwn7JUW7p9TCPw16UpYPVoN2j+ZNLcIl+04kfJ+3ss2i
naw3pkYH/rBYTuGWGdE/JvVjOU+yb1hr1cKTw9SMQreqrGxaXMOAaufa8mhlV/lCE5UvC80sVTrs
c2ssQbgKY4Jt6iS0xtiwRUKUyWLR636WNWDqrm7nkri3RSLH15C6CUXzjAdH1iCpRHFTGEr+US/Q
UL2KUidLNmm9KFXtF7RLRZ/bSC7aK2p+M4JnlijU6vucduIJPaFSvZJSM8FxYlpU4c8NAnEuWvmj
45UNkglPutLWk0vrbNlviFiS9K8qSk3hmXQQyzvmXCJ25yYR2zqsnfjbmNEA9FxWi15R5+gWZfLU
tNSKGxA9RfIXUCJNd7HYGeyvGV012ZZaSBdvdbp5M+Hm6mJixTLQ81ccgDUtwxVWFoY3kz4NxUO9
YD17beJULDK3kIcaA5wmaqT8VpvKvn+sESYw79C+KpuHOZ0ZMJPyTD7kkL20m4qessxrIeRNCUVp
NSvdZZFqbVPYrWYu7qyOg66BIMlJtU1aJzRvzC5qzAAZhJrehrYo6+pGSitHzXG7NbqOgkOGgp83
5EUFV2rszVps9CgZSBa5AmtccfMmt6ptJGC7fnIGTZVqV2R6Lz8UWWtmXidsPbvDqDh13mlVo0Kp
IQmWXCiVWfGI+E7SH2DFaMqTLlqzoN5ll9KVFC4Eu3CAXMOsHS9G3jDCL0RPIhIaLHPKAwWuIrkb
kjkymfTZqK+aySqi5m6IdDQWvVyADgvPGhM53yFXWyMfX1B1vE6xjJkPkBJiTDMtrl1/bPuhr10j
WpY49xeYP6myS4BprX2t1Kb45DSUC++jQQ5zUhb8iIZHkU16HtNm3lRpD00nzz5XBOjdjTRkmf0+
jdAS5fRZFLy8/V6TG/JyrF3UrPfiXi+a5QGtXqNFjLvtp6gaHvVCl0T9SBOFljgHzqxKhJ4Y1Sjv
70MJDff+pqmtWdhfl67pjAUJrDgUT32N/fP8iLG8XrtDommTb1aiNkc3Hawo3TTmIse1XzmigbiU
mpjyUPIcxtodYxMZmEGpR62ADAMkiPSDkgyqO7P4nNTFSM9qvTbDH9wtJK2OtotoQrGz2s6SA8dC
D+B6kUpJ2iD1aIc+EOF/snceS3Ir23p+F40vTsCbKYCq9mSzyaabIMhNEibhEgkkzPPoTfRi+sB9
FIdd3erS1kwRGt0bpzcjC0Calf/6TWZcLnSfcbysIGDzdugZXPlsHNajIQzpXbR1GSBJpifqXoux
H27aHLV7Kmg0FDG0mCpLajCZNUxp4ozEgW5bDzXgsnOqXEexM6glD+Kty92h+pIbeh2iG71GOq/f
RW04zNldjqdYYeTgvkFxTnby9LgEcfrtAw4lDL9+SEanDsG+XQKchGAU+HvmwwFXy26NazyePr1+
fr04DoYGUJi4s3mnPCbOfXOs8baMO9HLPO7rXr+vuuEcwfbpsczj7IckyBsdqf3/OeUOBFUZyiBj
GANeqn+1NcuNNOWVwvH21i1cbR9ff6wTcJnXB5OGqnsn1hEGeYqWZ12QL+SC8fq2BSdnHM6aePO6
Lm33hjhKETPu3NX8JrL+nLbiBPXdh+Zxd20aDU4khidqrs5cyVlCH0CvHZeqahb1cSTw+2iaw5y+
/pTPPx4P6bgQQBAR4nlwAmNzWHuN9hjKGofs7VrY4jZD03Wm6/78Xe4PQp8TAiZOQKe2aROCDBVg
5BSTOakkpxsBr2bWeJ9d+sSAW4B97VoVl9qpm78/4z+6CPyfVfn/z8HavOX/faV/NdTf2h9/Fvo7
+fTvOt/w/sWllX0h2tkxWP7ua/bvQt+wzH/tEYrMQOR3u4kj/+rflb7n/cvZzW9Q/7MY6Y3zr/5d
6e83B1jRe7YURwX/3vsnd92nS31XScJEwZ17T33/HWv4tNCnm6OUQlmSSNv+QjzNhkluZx+qrTEu
vDY4R3z53WP7z9X67/H45XtblyYcV5Wn41EjbUtbMJ7CniaP9+M8wTzQPuqINJrR1+NFlFldTKeU
SJLC9z5XnnTjanS7q15haTXOy8Pi9eK6xIYhNSZbHKpatedwrKf7wu/fuRP/dxstdLIYET79nVFE
+E9bAVyVwfBVdnNxXTgySspVnjNdeP4FIJ1hOkXYG5stfhlPR7ImZZmb6rkvRIW8mJfFv7CrMDjo
Kuy+Bkt0jve5gxdPv8BOV2HiEDCye+PsG8gfXdDSrstmgACR2GK2d0dMN6H2h3ZaiPVumjFNLR0j
PLP3vfCQhIbuTjyYLaH4O2k111XdqNoth6R1AiMxoC7GvRIiHaZVXjqd8euP9ffSPW+fRqcPyRQB
WyLvaPfpePqQoxpypy6FTNytLcpYlUI/Qmh20ISaLagjDiyA7vjlvHeC3orSDC8ZlKmh9yMwu5ob
mdNXOs5XnIwOfl94wQHGcF9Rg5TbkmaV63+oLe38Vcy45crSQ0vR21v4vkJSJC9ff5iX3h0TZPcD
hm6BbPLps9Cxtmqv6CU9CjO8bYdBXDRq2W6bXHTYVNr+4fXxgBSevz1k4dQ0WALC0z7lHG2ePzpo
2bgxGIG6zvKqAx+X9nRPCAkKN2Gp8qKbzKn9XaNeYULrfNZgBjfdHmMZmxg5VW9cCM0g6VvV7pe4
FmmZbfjltVHl/nooA5/PIqN2/ek00vssJ7Lrr3I3L+4K1eQqXoTtqouetvO1UDlhLtCP2o/TYI9z
XHhhsVwUABd1Qi/CuyMmvqOIRVh63aNxeFdlkQ4oZ/2yTdywCKHW2VZGUO/aVQ/LtPVve6XNb5Lu
AN+Nu64Rr9FQLnEJtvcwbsB/B2ds1+1gd2NHs8Zc7DBe3FF+jOgZDoeuFzumBvn1yMWFWFZ/6COk
hFUmvUt36o2/6Pt4H9nT+i5mssnPNQHl92JSXpfIgPtDIE333VaZ855DmJuXCjTIuy2Xpv6C2rfH
jLY05XcEfuGjO0TBljZFHqUzZbwRN0E2uulC2M2UznNm/jU70v7iNrNR30uQyQANqMKiaO7EatBV
XJQdN9nW0VlpSngthT+Y3NyAfYq912bNh05WljxYIB00m/q5uAvawH4cGu4VMYlNKJK6qIaavsvp
1gOWtgpLttoL7wy7WtZ406II4q7O6RJOujeCtPQEdDi3ypC4RSqYHme7Z/ssFtoTMURA94uazd2P
tDdXmiqq195hVXr42phWoRJuc4oNfomqQ6GRAx037JOKuKTbQuVfyP5N34aKN2G3FQ0eiUKIm/rm
ukfljON8rEZ87Wl7gZIe7B6KY2pgl9MktDrbj0So6zwNq6pqUu6Q4CLN3KGFoeZuP2Gqt83pEA3G
l7qN4MVzCZtDru3TNicR2ZW3YzNNE4hGtXxCkOlGSRdGcoodrDS/zBqTUGw3quUbuE3AXaod5X3h
qdXvMXrrw40rzpZz6Xfl9mYtID8fzLFgu63Qc1wUky/HROJ3AaozdmpK/TXPLv11W/3jVM0KKaMn
gzFxS2Xd23WUlwehxyoiVbVY88NUlPNdOdfil964HySOpetPte/N91z2JrqWoAshXrPEN9t1y114
ZV7Pxzzrmoa+pazf9o3tPBJLY0yHNbT7q6JxGhHnypziRs+RPkb+MuNEOgb+d/Ti2wfRux4b5TAp
Fa9eW/4INO5IcW6p8YsIpwzr6XrpxqMzOKVO/NIr/YS7MY5gKpTL1ZRvMmJdLl57IBzYAHCpCvMX
r5woknHsvS3dEO7+WkVRmkBi2hgP4wQHPd3gpHcHTzj+lHApM26KMbTadHazvEmX1sQopylKLwJE
b1nlhVe6t0ggNS4zUzvhdu36dOXGpnZlMuUmmtJmHU3Uv54xgygYtceFeOzX75XjzU4MT6y8H40Q
PvA4qXmMS9WYc+yHnf/Z5mo/xJWohzZtO3s+BLWUblJqGf2YrIkfSxai8aElieFdM/egR7r38yKZ
++ayN83sYV/P7oWPNpvEX6XR8bp99EltLKLYgoJhxdPazmUSsK+18YpM9CeR38XG8WnON3KxvBzz
4NXGQriQJbNuhgWUwBfu3pfjpHVcTl1nMEVtdQul2cNLajJrH9xh8N+pdmY38JcWoeyAMdOjPW6i
iSuSi3544zZ+HakWuotZK2+8yljSqZWbhYe/tAYLGIN1cZJKdNOD35Ztn+QjiMRxJgzFjusw0Dmd
z8XUVwX8ubfCLV3Foq8iK/GCwsQ/w9u3Z9IaqosiyJwxXerc+WTPQ/iBxpw5XnirPX2NtkDWV844
S3GwZsP9vBad7YNZNh63bdva2jgvJnk3rgOQabsp8bPAROiOldh/3d1G/gJhUXPqqQ6NI2LzuU5x
0dM3i56N9YYquXhrhhI3a9NvBxtEM/d+bB7peElp9PbXSQwF9AKMxt9WwHlTrNuctDyLEv/OmsJa
xwUFjjhq31PQ91Z3CX/xOXEemEfMgdMMXsqYigYWCJMqt39UWU5cOqDukGKOGDwqw6i/bkVACnZh
kImbLPU8mdcd94MxqZHQinhsqvlziMdOxgmyeW+3digcduug6S4zwp3MuOQyWyf8r8rkaB2W216E
aGOtPvP+0uR614dsZTHEQvoZ1Mne1iFwMQxm1naTQ/poOjI5tsoQORDzalzRkaLrNYOQYmtldU6X
IL7mmp5VG11cf1bmgQtEWfODCqQ8OtjoxRN6YxgXttuJt1Is2ZrKoayNGN5F9ohpLMjR0oKNxdA+
d+R2Htl5Z0yoe4rEIqn6bPvui1YVB2bo+r6ZTFJRlmbg+F4tvWNNfucsMXd0N0/3tNGBv/rdSNdL
QJ0UY+PLdG2D8qrJFNBm0IjgO7CScDgD5l7EGSggd/Biz7vj29q3HR5xQ6Lq/RGoGoeP0pVdkZZ1
IERcFtnSJZGxsihzPYbxqLrtM5gpSKXj1mYTu2vg/Go0IXoJCcMIYTpzYzudjLr9goLZqHAt6sK/
CCgvitttDvqv2ppkk2756j64G48Qj9gk3lJbDUDGmbb+CmRg/vSN1kkDkwIqNpXOfuU67IJ4DPGH
PwC6Zp8QAfAt0A72HmY3Irstw8n54WzzeKhbjLOaafXeZsWCl9YmnOG+FoZ9Z3RLNXDU1V8C31ju
w9Io2sQrs1HG5WKOBzYYcSQilIPFdIqjQG10VXaVHUeYoCNGc1o9QtAwpp9dX25fPCgYH3DpnW/s
QJY5t0g1FIc2mNSXWa2Nl8gC9zCokJ5/54J9q8tq8+ZP82ZVfcKLM+8QPdhkClXhBFWk374tU6Ss
q0Ju4kMGb5p91R52pohZrweE8aO8lV5QfXa9rOuTSLbqaEuheYetqHHM19wS4ikvWVimqKfroQ96
Ei0nqvM03P+bhEN3/ZVNTUNRZDk9AX5aNls8Vtp6v3Vr5qSS6M1PsvMxBFBwPN5UnYxIRRSLypOJ
KRRxHV2i4WFx5xYff+ArSB09O7O9KN+jZQMZskiUlavoWLXZuKTcGrJvk+0MP9SsxAdkE2Yf19Zk
97FZdeqxKaKouiQYw/vMpA0+FP3cX3POAWlGTbAYqbWEhGZRDsoohWHhB7Gsu1KmwUyCUGzakkZC
VvV9doBtkXtxVCAzvjbrsLuSyqR/bVQGDS67tu3PxhpwIPoN+H8ijU0EnCh2cWsXpjPEgSfs745t
9ZA6zaGMDmUE1UuGi/LScFgdaig6k1yLG1negMktNdqKOnowJ+lDAyLIO8ffwFPvx4x/mERRMT9a
G14Sk6nXKlaYmn9ZO89+ACSLfvSNuX6wIOZvqa5Kc4nhXRMay0fbSG40zOxLVmvtxhwEtYyd2rDz
yxLq2ztVdph81AGhN5xUhfNWFsq1kizMKpp5c87+Hup8fixbf4KYWqzUaWOFKUxsUwgQC+ZFxv1Q
5ZRoPuFgV7pDVRc7hiF+uMKk4NvGtX+3Wpkd8J1sfU2EyGrGAaYlgogMr4wulqDayzR8KiQWaDAK
0jbqt/sKtTw9EhX0P+ivFlw9rJ0dl5VqW2GUa+sqJFn90u9qdbEI3CNcThIB3L76l904WXyZadL3
ywoKH2da9VxZF+WKFAbs+ha7Za2T1c4j4x1kXQfq01bMDSfJZv10KRF/KvQ/QdyjkRljN5fgCktD
4FpMSwnZhjd3xXzZiXk5KHcslwPhYYAxwSSnL8NACkxiapN3mrGZ/pRhTg68O2H90qOKa9MwaEqD
wG+r9I8+th9BSogHKI4nWvLpRtpKzKUh675piqEsHjJBNEZE5LBI2sGaB3ovRXBXSSWcY6CXhX2A
ipA+l7lg42ENi+AiXsN5MFbTfOeW2QoFo5Sdk2zhBMRTr+OKsRfBGXeBQ5s0yaOBY1QoHQuH856q
nP8a9wSP2JLMcPRPP0eJxrUHPxOqYezu42XYhsulmweccgaH7qWnUUPH2tfLhyps5lssCYUTL9T6
V8LqVxFrLspXstVMuKzu3YdJL/P1HkH7SVum5IbA0nSo7uXyNbPthryU0JTHTVIPAq/09lF5chy4
wHFUH5BOLO+ywAgy7HRE8GH1fUPHSxdaHeDstGUHC7CJwKiGPSeB4Wh0+Ijo5cFdkV6CjbvWfd5t
3s/RGinrZUajbXCa5lfkjOovUeTh8qZSW//Fa6uJejCo8uKCxxyHpJNd37ybVON8nshoCZIQLN+I
4SIADJcDxIK4MBUrJ+/MSRwKztwibZ3KJMubyKVPahzc5cYeICweVbU42Hm12MyYDiaUCSRBebkN
+IYmC9Pej1UduNlBUfPCLiVI5UhsKKK1aEFOFxvLOnw0VjvSKR/feovgbhWJp0mYqSdVbWlvKu8a
QNR3aaLqggdvo+I2UnlnEWPmz1SVIRtyPFtd+wEXTmJamnERf8naiu6Wqh1vx76bNVzNwd8SHFjq
LzMGKu9mmGA/q1BiErsaXiauHS2w1JphxZBoQ+V6t+X7njJn1WzRI8v2i4oI6cpz6QwvbBmoL1HQ
1urSXNvyanTU8iOKVgcP9nWY/FSFRglJr7eAFGh25N/dyTH5YF3b4sFTbDTVZbjTYGtrFocg23ih
MCUDrsoSFxpXjK3EzETkzpETMTJTkGCy0eAKhpcFzjA0OT1XfNtYxV66GlNzWxs5b7sodPnGdrX7
qxpW96cq7eEGs59AX1K8cYNb5qj8aG+B92i3OfuFnzVZlvRFW71dKRaihA9XKzrfbXG1S3392K98
95cUqppSl6T6/AsOOe6ShjYqgVSrwbwGm/Dwou3ybYgnq6F0XES1XnVyES5XRpy/jrqCxpwgDq3Q
d6DtqtNxFrqLiy0sMY4MBoP2djnyVHlRsfeUmnuyEXJcUsL1f412QZC8B3+J2A2xfV3GcbxV5Wp8
lUtjfK1pqYSJu5BpkhRr1DrXsF0dqgJOzhFboH6Q16Ka1vzIjbH/hh4xC/b1v9pJj6VQnUx9kxP4
Z7Xm+7asgvWgw7kHZmgG88e4hG4TQ+Xgmtw5RfZQK/jXSU1yMS4pg1U9enCcP9PJDparZpTuT/gW
24NExpAnUe0WFbep3O+ZfJY3kpYE+zvOJTcQCAyrcSPYhPmfiT56xK6liS5KmPBd6nQTW0rBKhAx
gGrN3MTnW1zNjg7xuRK7+68usGYbCK9PXLeQlKTt5HwP/KoZYrsjseYK6wVPp0E/VNdKtFPP7otD
ctx2dQDQn0EmS9sRjdcxmIHcsPSH0DpBDcGNt/KnJh0akzh6y4GPQILS6l1g+KI+ZgGWO7J0pEpM
0RcZCJDfusdGgtBAibGHHyWKFAfCrudjGoWTxDus8Iwi9XMhPrsW5nxxORN/eDWwmDljOvhMBxrB
Ql4X2DYCo+EuBePXU5YnqQ4bCCz8NRzfzlXnfS+tQXMSjavBYdhO1Se7GNuIVoU7BKnfZCTN5vkK
AX3ojE5cWAB9v+a1Cm83SnsVs6yb7xxxy62yGr9Id0iyoOCYPQg9ssq8lCazd8hNjxAed+wamCaD
lQVJ6bvZvRyg/ANO2KG8Bj+pbrhQrApCLxfKRCrX326NcpudZNVgCrHQvRqTqI9+84R1ZIn3C8/W
HvFwdhNLByoeRsfncuSEE2Hoji7mg7/a+jvn7zQeUTEWdySlYirQdFXQXlVdDSUdT5LOOxRQUkRS
+XWO3LVaPv+X15A20o4GHxcU8b7XO4sgzMc3/9VmYt38ZgYIr1u7xlS8CC5JrMr/3fuDm/eyKOKF
rgITwvF3uBjrd/8EpPbloLJt7iS9BMMFLJjaW4O0y1RVgXgjGyN7Dy1InSMb75qcE5gfPyLoouD8
yMKDk96J9stc5eSIJ7WeidTyVqtK5qoeLgZXVgfTqLMry5blsQYKTst2wZlrN/7KO8890+B43i8i
ZwHKHIJ7F1Mf/6S5axAt0Dm51yd0sO3rUk7WBRGpy3vfHLczPo177+L0oSmO8fjdKYLYCfD3Pxo4
9jSQ8Oiyz7mgeTeuwDhNFtApXu8CvDgK4cD0HfbG1KnGRXmFsmRApY9vwXaox85433ZiOKNbfT4K
hSjaYnhSfD22pafPAnYICjtQ40xYPR9hoNl0Bmk62P/484SwJXhjuBOglPVO2o5tUWfOXIwIDPmP
LknFGq6higARjpjMvf7iXlgJlCxQOwHIUK2e6shWkYF6SFpPPW6g10hS58TI6+rGChrw1G2MDlMw
BP+o67+3K2E9A1Cj5aQpjFL86Xt0mrnoLQ4DEG4ucZOmQJ8r6V8MXvtdZtaaqoBSLcOz60yz6ETd
+e+RGR0zA85+jDSejmwa2Q4rVnvVYs9WnOOfTTsk7Mld6k3n1lhsIDK/gvvVD9NNR1PGxHkn7FMS
Uc6GkbzUuIIIjocwRBK01ie9TSLjaNfgl4AJoegfhMIjydZgaugRfk561rfQlWAubZWIN2PUVyhT
68vI3X0ri/0Cp8v+2Oe9jQlDIO/pUtpXWW7R/XDacxKF5xvGnouAMpQ2LMv4t47ij1XsUTQHJk6a
CZw7eWN0WXBl15V5gI4lz0yOFxZZgD8t3wbdJhby+9//GCqy6iVUDUU6p6ETk0lXXYIjtmdGeT4T
dioN9ShuLbgjI497OgxcZ8NG6w4D1I8WeJigw5yo4fdFO9ZBdOXAPTFb0rbwtoNXd5QcfQfuYmf+
mQ3y2QoMQb4g79Pixm8Yk4anPyQP/MGYvKZPDJ05CHv2tdi23g3m4X2qysVJnTyyzuyXz6Yegzr2
br2AScnzbI1gpjgp952MxK8qcagh4ww2PpThXMTK9pHmmmOY1uXZjPWXXjz+Q1AVcNSCZXZqYGOt
jeMZJc9boG2NTSuLkgrfD27AjX07GLmVzNCS30BetW8m3VHEVwHN0Mw+Z/T80otnjpHXxUvf3cWf
vnhryoxRcNlKRFOqxCi726ba+42Krl0OZHG9meFw+fp2+/y9k22IvQinB2dvFJ4cvD6XbaeVIHNs
cP3Fqm2ZbKPpXbdVHiVZ0Cmu1c6WFDpvz3zxF977nq2Kc5fHt9/F3k8fdySQTEKW7JLOD4C6mqG/
AcDhut3m5cdlHES6irolg1YUyC0H7EEgeKb0sPOL19/Bs72Ew81GMEv5B12fSMmnP2SpYMwOGJnx
nQeCVFu8iD1NmV7N4T8LqmG7ZygibdF9wg4MiDx6OlQ9S22PaPkSgb4LU946O3iOuZ45VZ7tWOyN
+3Larej28+zkgVarKNxpmVvqWXO4gCNePiyG9M+c1M9fm8+OxV6FkBcC1intcLTmJcw31SZ9zz0S
Raa4KFwBf0HT/3/9Cz1fGT5iYQje6DnICglOVkZWSV1MDkMZQ2FOh7l3jeNYhv6hqXwgsm0CKKtz
Jc4o558vDso3KkXo5B574am1RCkHQ7UI2BMVGOK4erj5LTXKO23N660abezvUFDH/nhuN3zhAzLw
bo4OTRVO08k0saCdZ+GIoUNgL8uHGmv+dHWQLb7+Vl8aBSUttWNIGA8P+XQyetmier9vusRt7PCu
7YLPS2X07/4vBsE2kKeAqGUHJxuMnqgYzakGnnOEezlbsr7XG2nOr4/yOzriSVUPlT2Eq7TbPKJQ
Oa3gJofYyKbNWj7V5BKHoukmUjrfAiAZsaLPHZPoYR595RbvcD+okk1NAi9hr7JJd8YerfHs8iZU
i/HYeTr8dubnvfSq0cTZv9V1Jk4MT1+1rZfSzkD6SFTwfpllTmhxLx/8eetunAicAV+ULtm8CYw/
mIPpDlFRe7CCaX7j5yt8ZXehJ2hV86fXf9dLE/y35TDsKMoP84S+O0TT6tJI7pKmt5pj3pW0bLSV
p2hgxPUm9c+8bpujtUY/Xh/3ha1jd+DbBYcOTbxw//sfJRXwGk5NFpNC+AArOgtBRjIairPZnNul
fodpnsyMPTQdxt4epgEl5OlYtC61sckS4pBoYAv1tZk29Yp2o4YWNSLDSDRe9286RY6DF21NXEeb
cXz9eX+Tk09/BEVGZO/UwQBi2NMfUUcrONJIz1u7dpbAurQPNYVHHJhqALNdKwQhS3RNw2L51huj
/dWJll/D6FsUIPRDpG0Ub0WoSNaUMriHc0oKnd1I/32x0qDJ+8GwYDP0i53ItfIA6EskHr40zxFQ
X5gwHnxXJD8hfjQI7J4+B53C1eytiZPFcqefXl6GDxnA0MEbvfZhCzLjkwV74G5xQO5ef4XPaHwh
91vsVfc7ErPmtFooXHPsTVoFScPI3+cwQ0QE8fWBMsJ82P1QzyyNF1asT1HIsbZ7ClGaPn3SFiqR
bRZ2k9QQCB+osqe36+7P/vpTvbAQ8OsilpDynuP6dF/ghCkrK4Jb1PJh3xNUINmx8vJtKHrrjKPh
iYvrXntwzaUq2M9RQv+8kzm4jGTveNOwa9GsIrFwBARhW6cbSxuQM34nw86mRbvaZK2Udn8xzM1H
q8xuuYNnN7aW//gN74bd1NvWb0jhNOi6r2UuJsS2iYs+5QJrig32TpOfWXrP5w01A1RMZg/bAOXK
0+8Y2flaO6yhJK+X8lM7AFTqIZovW2i6b7qWlsA//aKMhxSCjQZlNm6fT8dzDUGAsM14JAiXR+XS
YafHnB2LTpn/ePIw1O4CvP8fpurJo5U0+2oECnUSTNNw5e310SbC5corw+rMUM9XA2Pgeo3olksa
xfrTp4oEXI0AexY6L0jcvMZ3LwptGWdGefFbRRi+cQP0QZpOHii0ClMsMw+UQZ3hM3nomOh0JOPi
QjzxhT5TAD1ffftT/We8k90sWKRZhsNuJzJM23vphzqGTV4di6U5ByK8NBSOs9STQMgoZk62kyFS
2WxgR52wV4exi/okUWM93BhT7p65WL00FAcdyUSU/7Qd97f8x+Ga23O/WBqqBvFz7pUeRRY7S2O9
6cyzlmC70cBTMJVBqI85wQMaJtgKPR2r8Vo4USNsuRaB0neJb9cFlpzhPckcTnXsusFPpsadHoW9
QeBSw3rcwax7v5BZUnm9RAQrszAdIZjT9R97maKmsM4syeeTd/+RTCoLWnb0LGbGHKkb+4lN1l9E
ny5Wlh1zmqfHf7rwcdtF8bBnOHCdPr100Y4GOtJBndgwDC+KrKmvJCrB1BWePDPU/lafVhOoXXBn
3u12d0D2ZDJ15eTXyA9qmEcbwbyQBYKPSwixZrXGpY3NGvFuosP1XBX7wtcGmOIRPexJuPGdjJtF
MGldiulEr7OfxW2eE4ESWOMlSRs3vPjugY+vrpnq2xtbu/pmFUS2F4XKD30AZJVUWAc+Lpa4N6EN
fLBI/D7zqZ/PfaAY3+dXgrzTSz35hXk0Lr05Qqkb7HB6b5h5dzfhYp8UuXEOsHv+MkgU4vDa/en4
CKdxabIRJlB1iSLWiKKvti3CWEPJWtJhXLt7uRZr+voEez6N8fMA8ESeBuRJr+TpWqt6+AdIVSuY
CK56DGdnfQiHDUn168Ps4MDTyUVh51jsIBjQYBx3Ah70XuZ1oVgA4WgkXm8LimRnop8Haxq7DFjY
8GP0HM5XBv3HOKohf73+A154Tu76VMoo+kwuwPvf/9i/hNqsyG5oRVFGR4eom/CsJFD+/eujvDBT
qCRR+O13EELc9r//MQp75ADbbqxo6Dr6YVz1O5DZ5rNXc9S8PtJLzxMhPrHQ7XBI764Tf460ytwo
Z0NDZDSj7Jj1jf4emFH/4fVRXrgBg1wBoIIfUujZp8F6W9cjyKmnKlmMAcm9PcILEGO4pHglVGkp
ovzgq3pNXXuERlHjpbL481+jp8KLHu7uEfIXRPhqHRN8CM/VuS9NKqbVfgHDr5nLw9N3AE0zo+hS
UJPKQr1V8IGTVtCv39QCcYTVzFXcz9pj79fwyYFqz0zqZ9+A98KsYVf2g92r82RfYHMcsslzMozc
tHgsjEjc4VbVnBnlJB+GEpvSmvoIFGJHkik4nz6mMOZacSAXiQlHbwUYIjirmjMY6BhMkxuGhP0y
qkIooBbk60NTbN+QI+sLAc/8YKCCPgxGHTwWsAvS39Pj/4tL/xvm7H+slN2T8Ylf4sPU/I//3pY/
nxgm/v43fytM7ehfVJucp3sr+N9eV38LTG3zX/TiLQyxdzOu365I/0tf6ob8CdCT8ipij/xTX4qP
4o4ik6Ly228d+tc/0ZdyNWDK/Gc7Ru3Mb6C24tBlST9PMAk7AzMM7BmTnlQfeRNsiBHSvqdQv/QN
w9/utTWIneinoF499CUM3jf14la2jTXgvAdgbVMnrB8FhiDN1VhntK9GS1tRIjuraQ6IYLIxndGN
ZCneDgaJc6Hyom/LWpdrAknCkm+DDXePW9iqm3E5Vs1SV3CEh7z4QOUxGXfkvrlRjj9T3XW3nnBz
dIplYF3qqs8hLeius+jOQct7MGW33nSQEd85E4zOq3IS7if8KQ3Ksqb38uMKu+ptkCkZplNOfU66
Umt1zXeUFKAO8ei0c3abkUQ4m2nhWIv5aK5Onb2Robn2F0UTtf5hRYZmxxJNz5yEgYKrgNVy+8Ut
msw/2hBil8uWyzimxFUE/r76Yz8m2+SMIt0WOWxxZcCXjFurxWYjNEIjPzZQ5oxjngdYo+wW9/ld
PUbRXUNd/b7HGlEf6TvOt0RQdXYsSsBqePxh+XVEAPKw+nON+UOpSBEzdOsc16HywwN6s8E9upUo
i9SpQ9qkppNrdFeg7rq+c+1u/txXfu/HToks41DnQ2nF3kQLNs6nyf2J/cn6kcZrmlOYwToqFZ6R
cKbe0ajrbqGtBCQbjpjJcJu38h9t44rqAk+dh6Y20bDUrlLfsjoDBcBtN2HTdjHrc7dPK1qIAMdF
aFB5f41AEDaR0nK4mc2SgI7S3rLHkWzdq74P6zsb+OJd0NgLlFbzQyh981MtquZ77mxrGpWIhHTj
1H+ZXmvlsWzahmaxqKK3AcKOJc7WWYypZU3eDYqw6muN8hRzkYr8EaDSreex6DL8ctp+kpB8t+DD
hKOSiNvSQ8SQ4WENmSwg2W3o8KRrdFfQAo50f8GlZa5iiWSVt8XMvduMRdNf3woTsQ8MHzfuPXMy
jjK3Paw9KafLBDbMethkT/PPdEdDcqsR4+XgTc6UoHcZHxZ4HDC7y7D7NI1ym/nWYnt053rQCQmC
JbIel/S9eAn89k1Hfhts6iWctmNY6OFDK8vyR2iX3pgIp9Kf5qIsZDr2zvqBuA78O4oh8y0EIxhm
XhIy6DWxyoYchmRRPA48fJHa2WJ3F9lSTFgFz2v/i9YdrpFNNlT/k73zWI4b2bruu/xzdMCbKUwV
i96KlCYIkpLgbSLhnv5bYN+I2yzqktHzf9KDVrdQhQIyT56z99o3tYKIlV6gUG464gedKJ9NFHuu
AITJjR7RcI5jAdQ0b/gpdKXRzqohF4i4KFB+IicblvMhxdXse5lh32h5kTxQjppYq4k53CtYjZ4t
ML9e2AvhfsuGGkACStj0FiuiMqIX6vIrNPcxCLW+r18qcCE9Ei/+bJOzztxxZ5zOE/hS91mZN7e9
dJiemI7QD0XtxRNTN1M8KgxGh3Onk8vJ2JgobLU69i6ATeL9LEVHpLNayV6NTHwLIKUqWyUQp43x
CgxEH/o6CGx5qnfmXKA3V8TPdlKmX43Rr+UBC5mXXG/HTgQMmrrEkTewvr2ssbVZWCy9/pHwGTZm
nTRQpOHij2GVKr1GQmBVvLpJZc47IkNbjrWZ4jwMsIXIX9JxbMCFAagUdSO5T5qtLHGI07F6nNFv
a0G/5u5rXy/1tTuVGkpsq0uSiEaR0ewqAqoYbGmdwsVjlHaLV7b3zoBMESm+q5ZE8Ojpb93B9xMV
Vds82Qnox9PBRSqHo2SOz+uEtNJda2m49lo66mkkMH+58ACKVPhCGIQ9uvm0xL5tzwgmdU4sSE2W
SuwsbawuU6Mghjm1Rv0knnN8cLBk82vOGsbC4lMSIF8qFfl9TIqvu6FLnmx9wKJBaIWXnHDRkTB2
mFLxgZxN3CgWP9sQjoa3ZFGnG5iBkN6Wzxj+DAf0Dute2PFymwho3bzcOZhwO7hQrTWjLOjEjY29
BTtU3NjYu1J6eoGZM8H2aZ8op63ZoInltV7J5EjcBwSEA1RWd70oHR27lvCS4ofIQRphMLbJLuaG
89ntSVlhBmL6vhNA22TY62bbAx1CTOgbRbvcATey8v1kKQUpL4tT92GuVnnKyHFEZK97NUmrRuNW
eVigO/nGrzb2hG418U93zFmNSmvFrdcbLLaBw6d8aLq6P5OZi86xmlea/cPk5uke4756m6y1O0du
ZfSMT3NTHpbJ0ZvQ1pfxdiXdrffnGB06doAxeSxVmVyBKOLA36JxxHXsit4N1JksKFNMyJxdomPY
dLVp/VkmyXSaARHCKLyA9Q20eRlksKzVcEO9gECMPdd56urZ+K5BqTICa/AESZoownEArJ75iNxX
u1XUemaVEEDVfGdsHUZ3NcavFjxzh5miSexdqmzV+uQpZhbQulafqYhp3gh8PTh8obxd1wucHH+V
HFjPF5CLyGdqc7lWUFXShgaQJ8Mm0cU3aab6zcq/UHbsairqciPTHti6muLUGqXOvodFI8pSmraR
1wOy8etKSBWTetO2uybplzQkn1vyH3Jaf1rdUWIWsE3l0qu2mc5UuTw1HJ+nJXQqG7ZrUjbYWrtm
xYi2HU98SxESm5kGx0aFlfk9MdPsupVqZkTl1Oq8X+lKrupcoI9yW9yWYexa2Z23Dmh5rYZfJGLY
iFNBX2txFseLbSDjBqOMuJpFE423Wrys1pxfEtOrJ77JMX5gv+BXDFsk9zdabTbLaVVo4x4kh4uE
d7ZhdzQuvC5Au3re+C5urplmRlw8aUY8w8ND6nvO/EhydHPWAYz0oLCAL7TDHi38EDg7MmE8kA+t
rXuENyvY40FZ5U5MM3OlfhGpGZlrhkV9brkSQq4cM6DELrGeNJs7MrB5aQQW3Mm6t7O1MVBLcv+D
OU+969zDlhw5rcQdPCPSmaMt6UVGVq+4iz/ZWBBw2Iz6i1TmWqPGiN1nAbjkxzBLDXU5dkaHfb4c
Kp/plgJVukH2kbqpnWASWzK504rcdH29G+VNijUHRSBqWOdAT9Eez8lF2F6lRWvDli0hP9cW05x9
QqUtFV95T9aEWEbtdloW45azW/FjcipnQOYt8r1FRzDfteQKY5hvG57WEvcWBQeEi3pXZW5KmTsN
yWBdULGSvmjQPiTnIRuJ1TLMYlojJS9158WZibTbNhSFltPqUR81mAFBQ5zTHxvTbxTM6PdjNa6n
c31ZDe/UJPi2uRV9K6ZdhgdZO3QMtMQuzTUtfrWyvkh30Alc995Yaq875+CK2dHAAgAdEdzJfxCk
/1N9/P50zBljEzjwwzCRhTBiHffd4xy0RJsDtq744wuTkJXQa5yvQtCOJrFvl2GYhpaO4xcd0mN5
ode3NUFdXRG25kyYgweh4A73GmsnJSfSOpxi7bndNjl5wtCir2BI4Z1xsv7vVsn/Pwv/P5uGw/8G
LYUchH9Vz33xjrXE//IfqrD1F8ozj/gg5gYWUyUaVX+fhN2/VOSgMLEYn3Pm5UT8X9KS8xeSdf6M
46m+NaA4v/JWb7EBlvkXfx3dECaP/IOy7V+dhN+dg2ncYBNjVLOpmmAuMc1/31pp6kKZcywCQM97
7GIdCYgx8wJOe13zxVjofbPq7VJ0WRk/IURGlH8sCCwyjEWmRNWqG5BOuZzOriSK89kZCbWArbqf
+qp8yJnk7Dlwp4d//CjXf5/t/0lZfROU/vfI//f1oe+gmLG2UCJozO8ahnJKl7hK1oGE+SJJrzU9
dSN9ZhC2yw0SwUCKVJg6PVrMeZBodscOkybanWOMzmuSO/E1h1s8HT2zekAEjB88Fqfe6XZxoVTa
Tl/zqt47qEl+d1Pn5GHNOCYNOpdbSvupwkU+gmHgNNLVv+e4IVqt0nOHw9PUpfc8P0DXMAjEL4mz
jI/jaOkPqlDqC28E/xoRpZY+fH5DtCPs1X/uiLlpb+nQYJM4atYurUqkM+hRDlmc5X1J+txzPVrA
CpbWwi0OitR8VEtdey4Fk6eQznEGmqZpOezZq9H9XKuJhgg9DmunpCVoS5El7SvlUYtFeGwrdvAa
apRP9UQRWFbSeNVmxrz7xCqG+3ige4FMqCxfyPqkV6rA0Z9PXExyTyzTGPszO15ura7iaNpD15H+
bLM5hJ7bD69YqOZ7UTiiihS+xXSpLTIlklR0+qkwoSNdpSSFFTu1cqCtqp0F+VrJZ/rqldcS9DNT
bfdRMXn24vc9dNcwrTJiX72iHp5VPPQch+1Faw5CEg52seJzV0KKfvdHrBEsf9I46QQOeOQEucv6
2XFCJK4ZHibKnjv8cElybdQ50pG4c9NnxPW6faI3ujXvJ2euoI70nNA4RRCjEBVDbGzsKUsMoYqb
EsMKaNmC0I7MpdBDYADqYMX0ytAA/ouJn2fGAAk1GPTLqMSecwayGIk2SIfyNrO9TI0waNdaqBOs
jVfOLXvnJNNmT3/lC9vW2RLTVA+YFZAxVcSuM13ECZmhuzWDcbLLsJ2Xu5KnoqK9jkXnEBubTy7m
oKtHgIC8+irX8pVg3IqWeGil5AiEZa71V7qNy5/OiwOydrJEbfsW8pv4RYLMzHbmYDjM0Gb4xvSD
OqAI6+SZaegUHocieMfuFHpF3rcUfeW0U5BmZzuVfWz8u3H7P/fmPy1GSB5JDDFo/KjHqg2RW0sx
4mkKksbx9naqmSTai+6KqIYRHM40zNE6Ks1uVDEJuKWMf3/+8r0fc729egD4TCIINzcLToX3i9Gg
KUlWgujgmJLU0dA35pkOHehUNytt32he/kVs3tEc4+8LIrkBZInmE72s8f6CdpdqDWYMueW5NP5g
2gMxU5yksr5xn2U39yexvpohZUMOdnhUD2XXGi/NVDTLbl5w4VZ5XO6gjxhneD9BAHx+P95Uke9X
Z1NFCOExm/JUENhHowy9Ur2ZVBBAQ0pMmJGHv08auRlN6jbDTmaOf3kypyc1rQEP87muBQZttV1T
KcNeSEX9Yrd6X7xt94u9evPKIKT0QD4cbYw1ElX8NFINRGV2ejDmU+L5zpJ/Odx4P3V+uxD1wWZO
YN4JGfNoEdZIgAA6tahBijX4mupY5HjuJgzilSmcX8rcLJk/5whVyH5JOQiuS8ZWDSarAVEjp3wJ
i36ZnjprNbSdtPtODR2F6LJKYRQTyqayxBcDmY8PL0ocYwstNLgzFCHvnyVUCxYh8dtHHtf2RTMa
Qe+Mc3zm1OldtmK1++Lh2H78/z4cyAtM5om2Tio0WgDemaMBkOJA8klo+wWjUprfuhjBqp/19iQD
pNJGaHdTne4rGBNX0LaLb9MEzdufOvGV4PD9Q0HdQuWCK4ZBhGbhFzl+a9PVgrCsYSsyXWW6KaHi
I8sulvsvvu6fLsMEBLOWi9aJR/H9/dWmqTXzEQMhlnq7hgpTe3dVV9m3GT2EV2m28Q6W4PpQteV4
Hic1dPdZrWFMmDmzsJ2iuY120szdcyJXOHeff7r3K+d2D0AXUjYykXMZ83pHC0nLYVmQFtzRcqri
Q4e/JpoJENrXwAyJSs8j1xxhC3VFegb5R9z9+6tDxyX8E3sFYqZtrvOP+XLW6yLhkAocYh20JBq2
dkNTbJGxC1n3TBoa5aLA81WFGL1k1Dvr9OPzT/D+ff37++v6ZmtA74c+bLs///gELv4oijyegbHO
6zUY2libmHl083XDmJVRb5md6FDjos8ve7RAbte1mHJT+Fuskszwj3YMA/SL3kNgoWtnNFkUcxp8
KJOO0mg0kuKCWs2JiCvVrpCR5VZQz+k07yCbFWXYWOXa7rC+p195a96vBG8fymH32iazm17JO1q1
eUZUMIvE1q8gUXzHTIaDVGf5zSzN9WxMe/fx87uwPfn/XAi4CQgLkPq+1fBbosq7m29AxV+Vgl1M
qw0PmLxiRYVGZ1Hp3eEOMKALqCJddnEDwu7zK398J98kDZujh9ODfuyVWMFKlG7BxKLLKRVpKRdR
7DCG+fwqR9v02w3d4uBY5BipExJ0dEMnAmDoYjP3KNu0OknKLL4weqMIOqnV97J0+m2ve5FCc3Zm
BWswzRzGCUOiXpiL5p1iqCsOOSEQjBQs94t3D7Hbx9v/1sjwgMQQqk2ax7vbLxupi4WwhkC003WC
S/wGdr+ga6iW0qf87kOnbGkErcNIAXdp0S306P1YubJ30wKAmJ3nxVnTO1YP1IpZv28YjDpoFcY2
8WHlYL+ShkC/jf4ZnKMWxCbYyEJLn+zUArtYCspngg3KPQ/+em0m3mOeqMk59k0tjgrFhT1Ga9Fh
G7VKZiAUbr+t1EufTGUm9K0e0mxlPtBizKqE2te7mizWVyWNuzSijawfJhx6c0hTd4SnWuhQ4mvb
Yklzl/a72U3qldJquJeq1B47CAdc/KwYXbqu5tbxDtUhzq50ZcpTX7SaflCb1hMHamaAm+hAwdyj
QLbuJoJMkKtP8C393oxBM9TLMio+ZuSxpnCnf72vM41pxLLMA02zRitDymf395q46go3Y/AebE16
k99xcJtDPDqz8GEl9r/0OKW7aFgVkEIa+xmWM0E1jVBrDctRDvczgrKnEvLPLzcxuhXvcVVbMOj6
/FeqcQQ48GzSGzRo8Vk0yufphbINm+RKRXQP3qxiJLl6ZX/Ciw+SKEeulYAF0WNGSo22XNWy1H5J
d55fEJ6mlxyORwZT2uB9G6ErcwRgoHohFa3mWNzoEBeyrGkmilEdjFNFFhkMhqEqSFaY1aGIbKch
VKLFHF/6U7vyydgZOveSrnf2VJW2t4S6tvCDDmpatP4Qy74LZz319iu5FFlAI9tDnAg2NYjxThzq
viRmtV8kIX8T57ifiyzWb0xZGCqOkxUf5k7Qm1emZdACBhhMIzpL8fj9SpF/c5tFPufj4JkBCBr1
u05d+pNjxNKFwEbW33A3kqe0AAERFuqszYelXCzDT6Gm3fdK0X1v5KTewH31bhTcSKAPaMmdAlNI
Wp+oE7EEujd52FHtdb4kzwSjIECsxTnwvZxXvBhQgGFvFVuz1TROrcK14z1nFk7vfWNI0oUZ949n
iTlyPFRs4ep7vDdJshs5CQloPzhDQrSrTPQWK2s4eBbzfMjdtLXgGCnMIKQEV3Rq2AUd42wsJM9m
vHXU1xjSS6DZTfdsV8UAC8jZuPd0BHQeyLZRtWBs5+63Wc7pM+ZGEE/WvEqXbLrCHaNKlU0LCI0W
FHdS9kUEQFe6p0sP9Q0PSaEcxkVPFTrl5Ov5A/v8S0yg8+w7a2e3p3zzdr6EHZdo+yKFAuqDsLHo
xhBIqYZDrMWaP64GZ3ef/SAXexPRu/CpvFsV/J5NArqMoePsM8Fz4heKAGZT6gRNANVq9CcO7FMe
uFlsXBY8rLPfq2RTnehM34ewHxAMRPFKXmRo1q5xj7VgSHwnKTC48Bu5wGgSlUALXu6WXzAbzjtg
H4QE2PVIZ59eO39hlehPODugZ3aW18JisnL72yRKfQztAb5KUDL9fzKNkpQGh6a3Qiqe5/xoGxJ7
wtxrtNcZTcWNgocSMgG8NHuvZIrHb05qz1kPwLWKaL84twz4kGoqbs2rVA6G911XDPc3yor4CWXx
SmRWKbf7Cm+KwZon7pdlZYClr62LO2pWPIt4zIQdRjiu8h2MJ+XWYBQexU1qGdeJlq3Vjm3QGk50
LOQXQ2K2bmSv3JrIajc4TIvreJe1o3nrWeVshQ6jtTWkIoUiQ6bIdNcubC9+M2piicyFECcfx17P
A7KOFcxBzWp5Yoe09fne6pmhdghy5qy8U1VSfUiYMGJoJgMSAsicadKg/iJsNsCBZjD+s1rlBFDy
CO0O6tMlnW9j3tEF2oaq25Nfizz5iTMxKYO5mNXTjCfCw73Ua+YFow6OVd5QeRKw6ago2AxsCi04
4ZxCEVHeMAiqf6mrkT/yN5i/hRLLKcznrv7uVj2xSeVaZGA94kwF/2lkkKkXci1DleFL7Rvg7Fjx
RG3dTqaVYnwcyQuXhm7UV5BthxgVqkGrUO09+xZgw/Itr+fRwbDozpAIm7k9XQQPC0w7uRSRhZh/
DNyBg38o2qUsT2ZttenHmCYjIs4R629WTu3Sy2NO8J1wpwQMQ5pk4ZozU/MlNIiDnGaHgqqH41T5
alMyxpoEUR4Q1JK20K/kZMrpHOq9uC5TQIAhUUbYQ6EnCaaN/dzlflsTW1ivK/E1ZHd6lsOQbVXy
EBGVueyzLqmMC62rPQ3vfZNbYZKZDjks+tuIO7XcOXDHFv04iK8RjnCrpawbIJdPeXNsI6w8e7wp
GmubW2X2t05flNu10dbhsJZVcQHgkJ0wBRVIj9WQUu7hBzJdbJTzScZtdmLGRZcHor/NYhvYejci
zFk7cYGuSfyqyrJ9RDN93Y+ctahpTtukar5KjX8zUr2vXN/SFFTN4wBJtPlWSf/j2ACnh/ZiX6LG
0AutpBRpIEBOZBw0gWX1xWtm5dIGK5avV7k+axVil60waNNFH8iz0SVA6qVm9CbTCTUqqhX5oydq
RfhDp5h1iBU1w6apLkDE6NSUMvyiMt1OVkdfgGKej06XF5yCcXQGh+fLRHG2Z/CWqvBJVM/37VIh
W5GtNvxUne7OzAhL9wHa9weaSuprC5rrPjNmusUjg+z5q1pZNT5+JIPoThOlMVJCTkjv7+mQclSo
CzKKPNJ0jNNRBfp4Mk+N8Yxpi86r12YecbC6kn3DqJlkQdsXaDa0Kcu/VSpaOXht2kgUD3BUH945
/VJeZNvdUjkz90oYWvoLsFBKdnk5jD38SoafnPD0cdkuuVDuKkr6cxrsfIwY5Zp1oEud9yEx2vKl
68mMOAUR101BRgwZsEl+Lx9/jwIXdlziO1lpuKCnZknuYx73Z6HGYCCGRBq/6dKq38s1QW9RAPJm
kIsLF+jeZEJKSFdzSAMzdgHwxhNP3AkEVy07s5PKfiizWaZBGhv995Tp0Z2hwSMOqhqpGb3prN6X
bgI33hgGp4tMmuvKmdHk5hpaibRWpCxwdst5KX7DR+tsv0W0VPgT9YQVmoYJRUrEqn2OI8T54Y79
ClVxgeHbo9IhH0N4qhLq0CVo+1LbIRYwHGDrsu0p36h9MDnVVWX6ldrESO9k9yi9HmestBy4n9VA
TzaohVf+SBA4UQhaTRkpujVqe9cRxW+YV7F5UsrR3A0UjSxFqwEazeDawD/zoiWPyV6GK8jMYL1o
C5XnbGGuwLHftiJEZJAQ5KZ77QX1qQWZExmo4k9e2vy7sKLtWcQusSnhgQWoBL4edQn6BDGMKvDP
z73bYPUlTTrODfYCJGQsl739RVfm48mMXgTdU4wTm1XjbdTzj+Wlosyxpt5lWdZhiniDkj02QIx3
mtmw5n++FHzsAFkM0bgG3UodWdnRaycbhRlzjO+EyIUy4ptCH89XKvDWUc7oadeRPmAHLvJcvbSJ
P9h9fvk/9BwMvix31WQ+iqni/VuvLXpJdJACFzz1lss1jdu9svRmaEuJE51IvC86wR8bPhYIC8eF
5IWBQz12ALTz6gIppbyoZzRabkt4c63JeedSsDzgMp+oDOPy5vMv+ad77DKRs7aEeAJKjrYLxkL9
mI82WCAva89BFSiPuVDH0zVTB0RMijwoqYwfILrpEdof7d9/ZxMbyGaGQt3PEvv+Hit15tJ6SLl8
kyu0wAc78qZpPBlNawmcFACXisX78Pl3fvPAvN9itkY49h/el807crTFFJvPy6lHERilGH/WPAIb
la5nj5myth52AyCXzesAN3BP/i2p57GXLs8ptB6gwZSANZBLva+jeViTXadZKEfjUsoLUnxsHGQO
tKfAxGQz7DACK99VQ1AX6215vy5tEUJ7NAO5kiVRNJ5x4VkjXM96cAby652+sQNLjM3IBM6dW3+p
zDJaa8CVgGta5EOiW2I7TJgcir2nNIIxnEpyAOreOY6aAYz8F6/hHzpSmKRUdOw2pBdmB+9/IzKq
U3yWxRTIvo4f2fcLKyhLQi+/uM4fem6EMCFVoO27keSOmj4KVx4AoMsgGza0L9Us5wjN1iLw/Tdw
y1l6KeN7OM49kQSfPxIf33X4Exs8jBEAQJ0PXbcEQ5M9p0xL9VTbe9Y8RQlGyKAlPJPQFu+rNLQ/
XM9Ed4HzkooCM9jRPVXHnqTMvhqCOPHWS7bxLmP0PsdXA288MjBmMcoXX/Hjz8gA0OMOG4y+SMs9
2ikc2fDv24EhvG30GMZdpAg8z073xXU+rii0bQCiGWz6Drapo+toshGiN1m1nUVk17zz+U4mHPgS
rVeeZEWHAzP9fKAvOUZGpeTXn/+Sf9igiK1GnkQHkxHkcflIoES6qiPqi3Ee3J2UhnetQVYgLlZt
nj6/1B9+RHgQhARSm23qq6O1UyWwt2RZ5ps663KXykQn+BWTQeR6nHmstBDf/v0FsTZsPx5TKtQ5
79/EclBUpW+0IXDRuu7IdaxOYroH951jL+edPeVfXE/fdtj3C6WNomijOzEe4v07eiWberGFrfLM
9BWHqqDoaiTqVQWMnXRaZ68JzVv3xSSX+9ZGgEnoqWd+U+DgFr5Fxk8e2EWetrsYEeilACqthBCZ
UaS7yONu80Gx8lAFMk0GaOO1KjYWoX01z/jD47gFjOH2oZCgoX50z5BnC20xaCwldIBPezkXV1WV
0QfoLHUDvifJ6TwpRkSImnEo9RmJ5ec/2sdtnUXNRP0C90IDpr09sP+omBJaabI2Y54SEadBj2h4
T7xE+3uIC5v2ASmitooc4/OL/uFlZyXF7Itnj2Hm8Zrdes4iRe8NAVrVmGDQglZbmq9fAJb+dBWU
Vgxpede3WcLRV2ucQSOHZwjsxllveiqkAIlIe/b5dzkiX7zVuKDdwK6QLcoyfcyU5L1yaKpUU0D7
4get5P6sFR1NcM4ah6wdgC/CkL6m/0vDfOiWCOqafjkSAb0rVJvkjGTEGfXFr3qshtwKb5eISULr
iArDRaO//+7j2ntdVswyGBIlvoL30564S958GzSgHIGtTnbktnGlIrnO8u88BDUnFflV9OofpnU2
cxzGdezN6GmOCSQ1CvB0ix0OPFTakO8Zpz6IotLvuiURDvMqoXx34CbHdFzm+Zfbj95yTTqC9krt
TIBGUwBDjD7/wf7wxCNqYHTNAHEjxB3dGjEKt3IMgQREiZ9rCP8HQ9jGqTrOa+RlnAwnNA9fHNI/
Fg+b1oRREf07RmfHNBJist2SuGYZmPWaHxICZkLNxFJPbxgrFHtBtOajep6Oo3j919/W09gAAB+6
aBWOwY/JzJqceySREzimXqdMV68UHbtAMtnJyWL1w0tZ583z5xfVP95jF5qrxjeFWQAv7ujVa7Iq
2XpkvHrkGruBYkl9uKSuyWA8sr/GcNsHCfiv8xjYxNSGeIpVrNnn5D0Mj1iu8pGRhUn8yQImp9/R
YnRN9FuynPFT1FNOO7PVLpGdLTcSBPyvlIjYlDctpimTEFoO4t+sSI6j4rX36ZTpM3ufWC6qNRZf
7LMft3QEDmzqWKMNXvXj9otSli7idnqH5MRbwI2LMqKwwgkVZ83h8/v64VJvx02H2sxzULy+ZQP+
Y7Eu4hzPSOOCxtWH+7VT5n3cTxbdMSKfPr/ShweWXZylbZtcMzZxj1+SzK2WSptoc9HRz8JJ6+JD
Ta+HeDDk8LPQYuDYrbg1dAg0n1/5yObMRXlYXUBMzH0NC2rutqz/40vSHzCsGDtq4GEtu6u3mA5j
oR/eu3ZzskLMviYeTfrKyiiPQYpxKXLR3GgpbgY5kJRUkGFxKZpt+fj8k33YT2w+Gb1z3uFNeHyM
PlG9yiDtQ1uDfLbji9SV9pmVFMYX1GU8wHzBd2UNFT5y6E2PDOkDMfv7G2AVEvhWo8/BTAKyu8s0
j0jtwWlLPXIYzz4N0C6e1NnaVFkWRoswrvOJUakBi59ziT1jjmBMifUypTWDSzPtf3jEmbw0eTNr
UUr0lXuhc1qvo6lQ1TtF6caryhVDt7MyFXMUFVK3hpsnBNcu54MmwD9mpwdz6nQS5JuEwApCMlYm
TnSe0mgWVdfvtFG6F16Ob5K2LF1uXy1SGoqLmRFQh+mIw2mxAiRzskJ+F5qG7FMn7FQNTAfLnc9M
EQ5wJ8mga9IyVc96ItcbUgMK+vFTL8XIMVdVxWEq7JEIBK8kz6D1lJiRHWu9EraTIcWJZCzq3FYk
PsSkOPFA/Da6yXrwunn8abnNWp+kVZXjRXKMFp1hj7fHZ/1pjR0HVwZmPZrkOqzGcSDgMdZ/MEkS
ng/EqqK0lDN9eWusuuuhgjng80PFiJ0dJfmFnRUAm1AJWmI025mvWYfJ1l8GwluKJjZ/M3DWz9ZZ
Ry1KUnvrRWRyEjxREfFwwQBII5Y9L2rSH9BeoeAxkuGOwR/piCqnPFriC+xkPkduS1+1oU4hExWc
jpyMkBLcmobD1c22v6sJOVf3bYPwOLTGARnrNNTrt7qt1YdmMN3c9+ZNbLDyMBBPYDMN9FGZdgTe
i6m9Ssx5enX1elaj2uuXH8MaZ/idsdQ9KLKzAdyDfVCC1C6Mzi840hFOCP00RgQ31bSPUfimJ86q
FcVe6kl9oiJA6k9oHrjlruhaTQ2x23UDoz0K7hBpOIKErljI8UK7ov8mcKIXQcxRXnJEYokjt0Jx
yWpRtd6HE1ykvjfpzQWiPDIAbIobjYq/IHMkhbPPuKBqlPbQDW2bRAjYpgWdEHZmHEa1avrkjDrG
Pi2n+aVl2mucpzrWTlXawozk0nf5eaPYWPbyzOyfela5a/LHQLeWaScvEBzVj3na6feS6XwTiXKO
ZSiVrVM86b1361V6ep97M9kwEz3YF6w07YtYR5J8U3TGTxW1Grl+nYZljDcMPSfojsXzO7ezCHBi
5Jj6s4iVsNdo+6I0VfQH4hraqO/X7pUDgDxUhWHg261InSCAWXqvdFQVInTHbtjVxOky+bdMbswo
8ED5/eS43Y4AYVo3JuELZVDTTkST7iKH9glmpRmTkmXz02psUlBX2t3+kBomShZda8+0ZfB+LeRx
shbY6cgLLey0CBvpEqk5ZnXKeNm0WyU0UETV4eBao7ojD9bKzkqKz0vK/3ggnLFBmEdvONG/2KM+
rsdb8a0jUAVgYEJLeL9OZkNRldlEs5copTEseLb3rdKuX+1HH7dCAAiwcei8IPJEc/b+MkOMjIqp
JUNiST4KE3Fp/yi1VfPTWHFPeZYEaZ/ueNaa7bIv06b7jtaAZ6Yp3aBUN1HYqncn84JgRkd+s2eS
/L1tFFCg/Az9F3vUn3bPjUWFncVlIvThEC7ou41Md9VgSE2n3iW4hx9q22VggUW3P2Pwl5O7Z8/z
LQtPfNsxXj7UXZHdTDXAvLNN92QzotD6R8Ygufzi4/2hgOGQq25oKUaA7PPv7yU1aFljCpkCvcqN
FxJCUKYAsSNWN/2iBP14AqJbRsGLbhlb2DZ0fH8pVBRNqcQA/lPGvVjbEe1vaUE51NHevpIk7xGT
vLgB06LkAo9dczYy4f3icPhxK99YSnQmtlJGM44Vu1bbGGyajDtJtFP2eKTJDu7m74Y1mJejbLUv
jjZ/vBzjD4YRGk/s8XcmMLNpXYde6JiOxmWiVtXLbK7FATMC1iYvi794Nz50L7jHzFow5VCu4fs5
GoEU7DKKmtG+wu/fIeqqWiz5Vb1c1GqaRLEXY+yNV/dWMImKejdm7/u8JPtwztg+wFuoiQ44kG7C
+x+5cZNlWmfMVGrjNGEmK+cUL77zbOX5rzGvpqc5Na3Hz6/58RnmmpRl9GtgP3Jgen9NgkvSShfN
TGxckTNBy9rDjCwEKWryVXLEW5L9+1IQiiUAGdSWHOD0Y44U6A0lJVeR0xs5i1mQIV7Bgdqb9vdp
8hx55qSj+E7foUz2Zm7RpbXVLDtf45itnTfbvG3TRD5mSq7fDUqCKgjHySr3o9VqD7aixZ0/Z9Yl
9qf4RmXSXhGFVOFfMpqehoCyturLWhsYsG00hvuSVttD3XrpcwwcFXUW5+Szaay9C2yrbrrTzdFC
UAXD5Zqov2X07Rnsbdhq3bqfLa/Mwrw0Ejfq+rx+XhwtzSIiH9oXS1DgMmydwDFAgFvDQcmxm2RK
BZhmUpXU2jvAS37Te8ZJrIu1Z8i20dQvRhQ83c1YpW4V0KVyPAZfY8aOipnwq7bBH94tyE46jEVN
58c4PpYwehhs3OmciObye1XZ+vlc8e2UcUKKhcKj/uLR/sP1WDNobHLQYwh1TEqDKZStaJMoYDxt
wIpmxgrCLKetAoWVDXSBqX61ZP7hyTawxdDD2giA7ub3fHfy8jKLGNZ1RnW7rpczGxrAD6O5RCkj
nhvoHRtnVAsB3S//x955NLmNrdn2v/QcFfAmol8PSAI0SaY3kiYIpZQCDjxw4H99L2TVe62kdMW+
8xdVA1VJKR7CHPN9e68dUBJrUBkjNndS+1PlqdMO3Zrr94lqbBKFlNILc9tvB8dCr3H65bq4Z5VS
pR5crzA5FdUaqFUjpumftL1DBcu25wvn7N9MK6huebeRedBbPXcetB2RLYrh8FleQkBzXdfHqpvV
K1SmRLESQLsN0Vdf+IL67+44J+2FF8c+wznHmHVlEgvF4hv2sYclqiZ+MLwqUjs2g8rUe5sNehgJ
iBaZ/hLXCvZJL6zUldYihNzEQvRg4wuMGKspoaC1aiKgIpVLshuNwKR+QaLVPliU4OZ1I816DOa8
dm/4O03Hpy7X+b2VpPW2qpLyB9JgeoSd0rfuhU3bryVBDvYkgLjYvhaKonU2Zfe8uGNIhW/t2l3z
LKhIQe00835VaQSGRSEIYZrtyjrqUa7FmYFQIFVaE2uNLY8N0cm7P0/nv9lFMh7XIZ2Hbo96bmZp
SGD2EE+j2yyALbGLpT8DNkaLLpzr3/FsH+fyxdHF3oeuz8I/PHu7GvynHp78Ya1Gk9gBbChbH4Rl
dAcOhHAesq1ZSAc7ib/OVIDgFpHmXiMnz6OvyYiAYUVMUrwXMIYr8A52fq+yt3AONTFHyO14MWHb
kaB2R+VofCHVWW3WoBfAbJjEjgoEV3EYEcJqO1dplMJHUQq7/M7JV3tL9dHhMA5F6R4Lb3J0Ji++
JYscOa2ttDIMXFVFow3wq4bAXaHbSh10bGtkRPaPLKyzOZjiOuLV0BPrUmPwvX7+4bqh6nsHldEz
o1WgGx9npah13CQUlUWCswfUz1bwxSozkVFIYuYe5aGjvVCc0+9dxfIQ/aV9kx/QE+ePSejY92lv
FtEdWw9pBiFdtu6ohGP+tZhwQm+q1KFQ4TH6zndk7ZUPjpPUjs+KKpq/vYf/HwzwH8st+9dggNVb
Fp0T8viBv7EA9l+mSmObWhd9dZqG/xcKoP+FOJONJa8MJwWL88z/QAG0vxYLkLaoI5gr2Xj+PyiA
6f1l0opZjIp0rzmumf8OFOB8FUC7ZbOX5qmjiM3u62ymUs1kzLCbWavUmlQ/HCgLlR38GvMKOE+L
011uf7out38/0z9783951N8/EcAfj/lybDifGwVBx0NCpN6qq/UnU0u/injCIJw8yrB70EGhuVVX
oXUzXrzO+qYazX0iqtcpr0ksVIyg6ay32LKOBJWu7Vp+Ko0p82VvR74p3Qs5Ttwe3rsP7yWbKDwP
BM4gV4E7vVy+n+q0RHeGtophgIVmmNfw+caVtOv0OhZe3CA514rAJmlz11LXeaQsPt/BM9vi3Ry2
yTw/TSWm6Cwq4HkRgbs2+wY55egpK8qi8joz4s+WoJ6RQCdZw5gyvridd0e03oZ893JldLF+mN0b
lOStD4htQc4sQDrH8Psu6p+KYjA2lpNPmzLEiKayjvthNL2O9CFGqsYcU2ak6+QabwytUNY6ZahI
KuM95jLUL4CWtpCSiO/Vx+g4VAn9PDyl68Yhun0G8NTPmQZ4LMaRUuAv2MRWot3Vba/c0dyxA5Q2
IvCKyth1swuZjhl9nXWq7ynttaPZbhDmddxvimQy3rCGpG+yNBchgjJuWh21v9UpvurCiHMd8SDd
Jgsob73ErentHRcCkVk9WLKhpUG3nSC19JCaItkiIE+3Tj3PRyr63p75+lkbo36ljh48u5ELpHpR
QxuFs2jXEKemlrX0o145eH39FE25ej/31eDnM+I1TenxELLXePXIrt6GkwFINPXI5yu7m4hsZXId
Cwt0mrnP4+T7wHb9NqPncbQKtUMw5BnxVgiwQil2i21SiS1cZyPdtLVq7S0vdMUKm4155U6ZsxLZ
HD/Q+9F9slCxmsSJ3yaKyYJCV6ftcbtMqvkk0nxL897bezOEBq/B3Yj8eQ3FZlzPepH7WmbcWrNo
/K4lEbuQTbcScVNeWwoy7j4tax8fzMyvWF6Jca1OGQSBdeGGPxI7jr5Ho/VVTi1QwT4jH13Ycbur
7Ly8m0PAXDncsrVi84QmBEJvaqcxAGSYyYbM1yiwXOdbAT/zq+4qzwP7lhtDivQ4x5rc6hV28ViL
vjpzmX2qbak+pFiKSLt3tJR2VSg3lRGZp4Y4GR8mP8dkK4EvWThVcWjC6tpTw+pLPXKcTjQHpB6o
uI3E/7JXEIRtlElLfbMRVKgq+wbMj/HYwuji4lj5Pm8KIEh1mVyHEE2CFFn6qyNm9KT1ZK3VbqS5
Nsa3+Ipa37FwFSSImXfMfdFTrY73SIKTxVmZBU077bIy3IkYdX9lNyTBY83ahKiv/SiKd02TYzqo
B8J4TT3F9FZZWx3o1LWievPnSXeGzyRom3fgvxp/aJCBr6Y+DgmQqkgq8e5kIbsrCBbNKrem4WR6
kwneCQAlFKRw2y6mhhUWy1eMFDc2x611lTW+2hKwGerTSQzOkzkZ301DmkTxDs5WUl7zrVSd5UpP
2pZTIg0IQ6kCo3HNrWpj2hoGSJQrvBvSl8IUm5TT5Pce58c6Wo7YoCSe86kVuynGpRWJyltJq6I/
EQHdfTaL7uus59W1Rv9x5zT2S2LoyVMd2fJOGl1I5osWnZiCKHH1kpC9RWVEeK5+Q7wv1e5y0m/d
eXS/TEqR4MdpuruqrqpjJYrsVk/Sfu2U2ItD25p8XWAEo+KqrfWw+poMudzSy2l/4D/WVmJyohvL
5CRgCrqQA/S8T1Amv0z5yLXs2vuW4vk2BlV6lQNGXwEJuGmj4VHRzZfRUp/pN+VUrMMqOqVZHe9S
s9EXCX6v3UtDHQ8W5JO95SZykzFBvmlj4VxBxA93lYbnY+VU0F9WOB+oGPRJpO1zgtfWDazRKwd4
GUQ0jRxHw6l4ryVoGarVtbEjF27a1omiLSzVFAReOdXVTYXqBR3zWFebsq66z07baATEhh3UxJp6
N1H1Yas+llM5cmWb4odZdflubnXDx/nosHPFF4XGcOOGIvuutxNA0dotr8xqKHejZ6b5ynNC59XS
ojIwFIEJDPylvsK5TS2iNZpDZDUaKYGYR8Iysk7I+6u7sMnSGzPLpl00mgrde0MFvtbp32YhaqBk
bhc+SqfT1qIjtmJTTtVwHdZjfCCYubiLkk7zeaz3musl6TqVcOpUi6wCRYXN1sXk3ka20Zd+Dk9g
A09O8VtcnrdlE9bLFcsOXTJsKLtY+C0BoBhe6QZ9rCcnmkjhj7o0+1vInoMXaIUOFcHsaGgosNn0
ZBhWukkgMjKKDhORPmfesQvjH4MiveeykR47aM/8yim6vNI7c6hWNfS2Kz3GQnhdYS/fDlmSk7ep
5Rlu0D6/qZLQfFUmCfLTGObdaPYPel2Eh3iiGBVxnPYrkcx+5XVvcR5lqKry0redQQtkNhxAvaR+
YqTtreTQHUgrf2makgB0u6wmVoMyBkyK9iLCi7IpRjc5ZaoaIRbvbaaJaUCjknn4BhW99dNR4WiD
PKTdIE9c7qEyfiaNHFKiOq+7zAu8vL6J5Syu02Fo930aHl1WoBM7A6Tni91zlfUskh1eXNjEGW4s
QmADpRVDunH7WV6HXnrfwuRc80KER4Vw7BeDfce6movixnJrczd11i7vF9540g4T5llFjXclXZdj
nRnaPjW18EfnjPhdWTGuFBk3O82sml2pJ/gKXGMvLLu8qrXMe8YOWg1M2crIsUR2U90cYK70473A
zmEBeFDbA0ofdzfR2eEcZ8QZTjnONPMcJ5DO7fFk1soCOv+hZ41Jd6KcvSDLx9sJ/ExNj1Q6m1aN
Tg2yZVAuugfppe8DKjXTykw7VjWMKixJtnU9NFZNbpRSfZpR7e5I/y130iSmJx7D5hj1Y/IC1HUO
ZAVHMGX5u2qQsKSr2lv04JT3DsWoVK8m2ukrurUSekdIbXHIo9LX83I4DdFkbw0rbu5Ne7hrhy7e
FEX0MEit2Pe6O6xnKClbzyhQgQCrWlmDpW6MVG93dMkKv4vaGqlemVyVmmLcuAP9Ubc1zCPEF3ko
vKndzpZzK0LgnhmdRexT6ZsFVCqAv6nunLjYpa4hkF/SO4vazFsXzcQLqE0lJjR6hkNfFwCmhXat
jdlL2lviGJvh/Vw0zuOQAxJheikOZq9/L8qhPEiTmD4rN54r2sZ3UT/vspiPLdXmexO1mxL25Crs
B/yWZLOzpiV3jtKbPs7A7q5zO8nCNrvuNStp8twT33Utjahkdqzrq9ZJ8BYP0bHwEvstNGR1kmOj
PwuB6dulN8VOYfLWczTA4gf0aN/GejHcDsaEwbKHFLPB/+shpBo6HH8iqa4wkMtVKZJPToPqT+pD
tjHcGtmykTXAoyI2hAqJyE5b3oZa/mhKLAa6VqgrHG7W1uisg65M4iGt7FONH5C6QuO3jpIdDWP6
BPDXpqfsZftE6/qAhJZy7al9YFXOAzMd0mFHeGAcWcn6OPlRkYwDxsr4nnb21zxsH6eyups5i52y
1P1W2cZXokDiR/pv4UqL9FPq5o8Vm+xDLuJPmTm29pqRbQQR7htotmLtocZx8IlVr4OUEQ3nftgn
AgCsBVYXWbjV7QCSW0E+wbQuEz1dO2Qc3cz5/NCUhRtEcQs/F78kRRqw+sLE6zcuxNbmVGVqdV/p
eryeclZQs6uWMkz4XbGFWFVynJecH+QXDR87xdK31Ij4BxawhTWZbSIDZ3hcyOrRJhX8iAFZ2Vp2
GkQ4Ei36l3tVyvyEXz/fR1UpF6wpPkmoO2xGXf1WFZm5SkxKgUPbo+Gf2x3W1CFIqsENsijHSDlW
3w2UeMCYW8mxycEKTvGSwvu7pvrQU8+5JsGKxm8+G74TOV+cSpG7sRHjjZmLQzJkbRAl7nxVVCZW
q0Jp4uOUWZsCtxVDaax1mimbiMr9XVYyR5a2uXFMxTxWjZHfxiLLqUXCHk2SrD1I3JQu5KqsfGml
gp1JzEdM1u53ry1f5qx4xcw6bIyaA87KcHIcArrav1KYWrS5Rvag4/+i5OXqPKij1eyKqnEB2Xal
uS4LyK4TXZEJgJMBSx3L1q6rvZ3XQbYu6LmtHLWDEpsnQ8WjxxFzDtsfEdlZPmYPpmNR2oIkWgpp
eq9MEKfVz7X8MUSYwPvcdTPsXiMdlt67GWPd+6akM02JBp8w/ct65dFkXWlaNAYj2pStsMx7maN1
Myvjrkm916JRH7I2jg5mydsgZo6R7eQ8iDjBKWwZ2qexsMUWG+r1iFGt9dxyNVjiS57V07W6zHSO
hys/TsJxS5m483GK0d+Am5RPZPCk5dHLtT0oBjKYdKfYeHr5XXZz/pBGOi3OwlK3ZpTeZLx8G1aW
Gcagle6HvAtX0NQesrrzDozpsz09Z1M0BSDwbzis6/egzreDnaHiyEd4czA6A8KIac7qKadkN7K3
XZjGW7WdNBA7y1FzpDhLmgSxtjPnJcbXB+qwXCaXF7aqmmSji5bs44wv4DdRcqjyNA94gHw7TtKt
N7IFVsfjQLh2IDmH4zW+96Y0PQ247YlKjEi50O2n0sl2MFW46aE9H8XMyXVWvXZFY/cInsx8gAKt
PLPn7o69YU97OPDhN2fkvG6DvjhQ58cQk8qXJu0O0P3HVUX1fu14pYGYYXY3ijVUh4ToKBKhjUp9
kgLGe0jv/kQnTd+3yHMCnC8IjTjLvs3GVH2bjSYJmoQIgfcS0L9VJMR5zr//ufzMNzY+jWDW+a//
/PBfJ/GtKWX5o/3jn9q+lddf8zd5/oc+/M3yv95/O3orl3SLD//hF9jFp7vurZnu32SX/T2Kf/7k
//Y3/8nLeJyqt//zH9/KrmiXvy0S5cfMjEXc/69riA+VaOfXtyY6S9pYfurvQqJh/AW9cXGsEISG
S2fpO/zNF9XUv0z6tYg4oCVhaFkq/AWxD0BEXRW+KN0E+qvI+eD30FT6hy/qmH/RccXgp9L+odyI
1vL9HvDt/6nkceH+15w93SbpdOkcUuhEJn7uFVSUEUOVVDV/cuRwo8FCRoShIOMA4ZZ77lGr6wg7
iIwU8uyFmrVH5OKa8/LTNftNffEX0uUyDDJDsEqYwJMwtX0s2QFx0SRpDgyjEXG6DikJefvS9eYQ
Pc8QfqHjqNerBKnhp6620cx2jSdQrNtUQHddVYc3SwfF3IcRl25tgpo6QMgABq4iZ2Kj4lBqv70w
5o/9GbjJZDPDGtOIbKXtQXX345hxgntkZZSGT8rBvHo/N4rQaa9LmO5XPfkKPhl08b1s28RXusTe
56pLa7A2tasI5yA5JWHtrJyYGNi/39V/eVPPMsb/HhpjWxqFiH+5qB+H1qlcOk3RDN8atPzKmWwS
rKYo8cfY6APZznfJLECtSB09n6JpOzFb5LFqXZ1dGMlHidI/A6H7TLWc1FQkOh8Hkg51PWn1O2zb
U9KViSrxbYK2emvVyhBA3hRAK2YicIlYCy809Jbr/z9l4H8+ewGA4Tegy+KetWeaUMyaG1J3BVEw
s0vsx4i6XZeoAUigMVm5lYWDpqy7i1b8pWF29smUnikkm8CBMRgsBeqfCtCya0I2fZXhExVH4i6C
Qui19LZ3kmWLhWnIm71auAM6uM68xwak0U0b8zsnDSnAXHhMlw/7OBiLNiIKPvoWNDLOc7js2W2s
GXQf6BmlVWEAKgmMf82oOX0jTtE3UVuUyaFJdPwXsz1mXys0ZMbaruro64Wx/HpLlow6nXeG1h9T
2NlrPpjofcKU4z1nVOStZi/rgJTC8ASYLuIcZmfhZ4F0k0JWlV0LM5yeekXUj4DNg8wuVE6RPaSn
xhyVI1hkazMh0OAY2IYXJqRfn9v3efGdCM3e1Dy7g61ICPlVB+oQEwnsq5Hm6bq2x+rYIu7QSY+5
NjvTfJimKrrQ9f313aVFRNNioSkCGoPj+PHhKeuZJk4tRUC/Vw1gg0/xuuw8BSq7UqmfRS71F63L
5h+pF4+7kR3N1WhCYU1dp72Qnfvewfzw7CyoMwOGoG4ttpT3sf70IHdJlKjjxH6SCBf4cWk92ryq
JdPasTWy+b6gtjYddGboG+o78Lko18tu1YrR9WhYa/OdzGpDXBW1ovUviFw3ZRFZSgAcManWc9k1
fWCok3ZULIMMmlLPR2ChRLJnNLoBlazR33LauPAU/vJGLB1++ur0yiFKac7ZpITWx7aElvYBzex2
13dDt9OKIlsP2DE2fV0agZEaU4nWNPk29r2ynO2hS/x5FB81FcxODAIHNbHYGisTv/h4m5mSI2GX
YxfoNg72FRp3uDbQbLWT1yKMzLNLkM7f3EwWV+xg+gJGZNtw9olG19BSn7wuGM1pwFtdlkHaZuaj
rmaFu6nF3K0rWY1HqirV0ass9TBZc3yw9Na5K8r8u9TH7LmfAcFNk548VyXtO6e36B9MCHjjXOY7
S83o6sRWzmFIKKRL2IbifPvzhTsjtSxXju+Bd4ddFRMJKv+PV85QDHNy07CHsUmrctMQkY1kvZNA
5KKawktv7UKPzA6hRNWumqOJjkTpUMOp7iazqQIP5RmSBd2+R8Xe+JjQwbSlhnsTpka/qZhBN38e
8Znp6H3EWIh0tCqqjtnsvbv682vktakytc2wlKDED4NDxXvd48aCPnYXh7G+g3Pu7TtLz+8dZfgG
8MQ7LmkNGxnVtsCCNSlHRIrszl27vdEhiSFFwwS8GsN5eplLGmhorMebZGyfnEhJ930TnhQjSRx0
7yyxqtL316CH0ts/f7NfH+LlNdKYIlhnsWkuC+FPX0xv3dpNCq0Pwk5F45MqaHWoGN+wk5tAUpvJ
9t/9vMXhzturegZ6K+Ns/bA6HDhJaI2BPo7FJ6NVvrPpEHJTN8OrGqG7vrB4/vr92IzSkUR7Dl2S
+/fx+zVVn7d0IYiroEnx5MZW+qbMo3NFNpjgkFdbFybcM5H08qRgvzYspMwqEFUsTh8/0EkTWmjI
cIKKU926A8atruoyfxhEWqtQxZ1rZJfmQ40AykdjQ5RY1+E9WEHh0m47p40egS4jsW5H+8K69FFR
+8/IELn9TZ3gxfo4sqHF0SJFOAZeZqQ0XT3tOcK7QBKq3V2Prev5OR6xt7bFTbqYry5o0H738egL
2Mnx9vPun01eZZ2TlSNhXc9kZT+pYB6/ILDeKmZOm72VrbEZlfa7SxvsECeKc+HLax81fn9/e24O
d2c5crF7+fjtKeYXhuVaQyBpmSEo7jwL5UBVrymNzN0mmeWj1xfO7WLzErFn7hvV6W+MyXLTdeKC
ywCxQ5nNpgC1FV0RPf35vfjl6oDasDVMvia2A4Ibl+3MT++hnXViyNXaCGy2ArvGTPQbFBvxMdPr
+tNgGd/cIa/vY96qoMho8v7503/dskBA4B/WVLBCGMPOdktCkicEp84IEvi/yr1SduXToBrecJ1I
3iqaGKWtraPRrlpf0meigx2VdBxIA13Q2RKs2p9HtDwNH/YtDAifAcJrlHx8q7MBReHckQ9QmMwT
g0mbuFVyzJxlexqVdPjsaO2xU4pLAeS/uQkOby8bfmx4PAzLM/TTTSDZKxw9FHZBGkmDg57Xaz9a
y5q3U247W7Mf8m+OV2i71k34f/SKqgtbijMFI08pjhOorCjOF6wRF+DjCCAKg+HobTsgrmCiB4UJ
jvhdMYhiP+lqfWhKNcn35AvV8SbljxxjpS+HW4NgTInkoy6WhzekMfbnu7HUPs5vB7RcXh62OYzq
XJgu7EnH8N45JHHUIQavrO6tNQXEYqAU3M8x/FYL2frEhUEcgYLQ2IpeSovOcmvvR6SjGloL3Z12
6OxoHhXpxOnB6BUVEfccWw9CDGDVSJKdw60c9CUaIqZfden6/jILELqGjZ6TLN4N4DZn17cBzKhV
2oLHSGUS7pZqSUY4VU3JIe7jyViFRWTa69hYApZDj8ZHWRYOMQ6paaX+RHBlux1EJG+0gp9cVwCN
qo0xTRDJ/nzFf30UdVZHrGasXLAFz8//Tmm3mci54ArFH4LSJ2uPTuGlBjpwol+Z7dxam14xgWwn
WxfBnz/8l0WTDQ4bNJC+xLpytl4G99N7YDZxTONcOIE3GMp9WkT9rR176jHVODyoNI8vCL7OxGnL
Y69zOFFZGhY0DGCBjx9IgUHaWmw4QewU3SuSlnGbcebdKImpHkNDMUs/NK1hx5pKIGDkqfRo03Kv
Z0xEjtLmMEKddGNFsbwyAHVtc8J1FL/IqIaQR+N+ip3KXA2TZH9FPOWFqeqM0vA+epZ6LCo4d1n4
zxfWOFYTRe2EGhQ84dcGNKVH4NnyCglV9JyPnHkz/Hc5nb2pPRK7EK61aGo3FRkuVI+MpA9qjH7F
hT3re7DQxykUEg1qbyD6rHdwQD5e1IaSSVnNxhwQxZnJzcC6RyotKo8nAeWtfBnNWC33AyFkkO7Q
gNOl7Br72M6Gc8Dyjt9CUcjQWMkuaU7epEdhMOTKNFwNtdfDlW5IKztWS8DMn5++3w4csAATrU3Z
A2LPx4HzJGCtp3kSwD1DklR7+VD4tPG828Kxw89FW7cTqGFATHT8O1fzE00bvnSyENGyVNO2sZRe
i9dAQLFtKrSjdl0Itp4iwLLjllpn3cV0l9RLA1/2EGdXnCGjLIX+w97v3FIzVK0TT9qSVlOr5sIm
1dqvAIRv0I5Fd4W2gKYjV/ligqa4i/RYPrpllmBDGYvrhFbxBUbJbxYTysIqejya9wbW8rMdV2sA
DgTtpwWoJKYAbUmPq3gUh9K25AmEAiG1MnYObjl4h1Jpx2ush/mJX+wdfYou2NV+3YDBkGSPg89R
5QqBZ/l4V6eMnmguR3Y4otyCl53StZpXw71ixuFShtCvgOw3QYuI7xjZTfcEOTbbdCac/5lASGio
8MhBMuM9l312Ydv+mxmIExDYTcBoiyr3fQH8acrT0Qg4DX3DoAFJa54ghhBUZaMNv4VrHmO5NETs
vCgERW0t8ONq4CqTMX4RhHYCZM1zgmziETXLiTo5teQQb62NVMhVpzUtvjg/ICI04K07+Ic3NUCJ
MshmwTZTcGq5dKl/8xxCgF12kxRHmADOLrVbDcT0YhwKClr7yBT1hmMoytAxwdS8aiw5n9CT5Xv8
t48K1+SWjhNEHi+U2zRjYf/z+7worc9fC6Z0TBCYXpY4trPn0Obu4bfnOYztfN4nalFcFy13Y6Oh
p1kRWKT57WTIdYFfxg9J/aSiJNVbNx+LIK57dde2Q00DmLmCk0nkkfQdG41KgLKV4UPIwS9mRqc8
OlZP3BOK0S+1XpOtmbSvohyTz1nu2M9//k6/mfM5wup8G+RoLszW5Rb89Lw0STopaWN7AUQH7QYi
q3GySYBGmJulX3uHvmyU1pWvq2KisRF6byIaXrkRFXqaKb5v1VS/sGP47ZA4YL3b+Za69dnJMyHc
Tk/ptwQRhaJjY8vqKHheV5SV543ea9PWBlr7yWNVumZemDYjmziAAZrtz3yVm1ktzAtj+nUXT5kO
eBE3EoUZN+jjVeoRV4+q5oAdniwbgF4ukDRb5Yk9fe/HSqk8mdLJLxz1fvO8WX8brCy2qoun6+On
Qgjru9zl7IBxxNxS+NR3bZE520Tm41aD0XDlMYhPokkSeEqq/QPt8FdChJGj2oVVblO3bU5KRkwZ
ypXiytKlfa14i8Zm1kwksp6HRjLvNWI0lWyPMz58LHs9eWShOUplRrJ44WF7Lxr8vLAA0WLjyrpC
MQPf8XnVPc0aoprtXkVLWjfempAOG9WAbjkwAfRpxClYEf/e0pGAlahakBaNTvf2Y94iAIJdqer0
l8n9Xs25MVTPBSm4+JaRiM8ANuBjX0+qoQwrVe3H5suoZaOP+83dzgB4JcFMuhlt0sJ+BJEwfQpR
7dN6KdLnclRLxIqwA+vKKhAL11pb+Z0HMRqRSI3CPuQ1wffP/rhj72YOt2mnpdSfYzDWa8xn4xer
cGW1AuitUdVMw+xgIK4ZfCiQeI7A4Od4uVAObsyFmr4pGqtkQwDQnrw0Ux2uHT1TIDhAA7jj0glj
nSRN+tZ0wkgQiIzQGbI+Atffs8sJd3ovh2YD4EZKvqDSpXt2COkdhZzmh9B1xMcTX26TD9NMGgSq
RXeNgI743lLW12aM/3AFDro01uWoYAzusD33q9qxapKzRoUUmNKYlKsubOtPUHTJ2lY93ea0pAxl
sipDFchN15Us9vlEZHFIWHezkxYCHZnNbRMYbkIaKxwJ0weTaNyQbqyoB62kx+ancxbbmzhyyZ6K
61wNt0PbVtrWSCVxdFrHdIhligtFVoS65m1c0ulL2/me10WeXDqdnDngaacs7VL4COwqTI6s5xzR
qrabImZKR9gmtAOCjSJQEM2udK0WJ2POM/AkY1YFGos4WhUj3XN+1PYX3oulYvXhtWBKWYptS+Ob
Y7N5dl5XzWaWhNSH/pRU7T5Lw4gsDkv1M1dcR91Q7I3IfiCeV1BNjZorRMvWbnI8ZUtTBD9gO9nU
gYjp+POwzk9PfG1GxR4HnCa9iXMsVlUz+9dzFPrNlA9vWTqSOdw5zS3mkeyTRXxz8OfP+2XvwgzH
SY0FFjiiyqcul+mntahK+7iwm96Bvjh6R6wZ6aFR4+yz2/c6XOyadyMyi+sZu99ezrkoVmrcL8cs
TYDgSzXA0X0Sz88oifN7iCvJg5XjJlxXjn0isp45ok7nJW5yoKmjSu0iUe5v99HHO8lh0wa3SOUF
2//7lP7TV/DM0ar0Lgv9Sutm2y9N8gz2dVbDlCWJsjNX9hTHhzBjQtuqmTE/1Dx/mGxwznrBYGnD
aYxcOUBkHMlG1HoOtWs7E+VnENsDAexOvm/jIjXQ9En1a5QSYIEpUyCZrN2mwN6vVu1zU5hXMH+i
fBs6gxUfainxAoi0jMe7OHdLsSKz3S5Xc+UUn2J7Hpj4WlnB++6ES8popUJGlkPUSr9MRuK4+64v
533kZkV76xGs3ayT3LUOy/na2+hqo1l+0URlv0/nPn/FHYv6iGTmdPZDThKvDjo9aOsSWfPG9ho2
jpkJrGhlC202D8kc6nih3GY6zimlsU0acb8o2jXfmSCy9pEiTPMaN4XNnewiMptY+rT8UCAxJjS7
p623AcloXWeuUfEiqAvILOnn4aupTrmOdSNBoF1S9xu2HdItd4PSpYj2tMWicY1XBU1AhshHAsf0
CCeqiMsSK64/0rc+E+6w06pFyupknjmdkoZoUuR+M8JvdQhPus7UPqnVvFxr/R4OChuiSRpL2FaY
md+YgNxby/I6gjESkW+MscA7MXOGCHI1N3bUxeoHkwwKZUfQK2cJI7FSUjUo1N4MSo7d1bBSSeIq
tIWEgCNV/+wS5XFLMIWTrElqTFWfpYhwkrCQ82OhDM3gz2gkb5WyJZFGSfv+NBYDOCph8B1BoRdy
l40JsrSQnNLGD8HzjD76w0IP+F2C0q2YwvCqg/SePThNLq7Z5zvxYXSjfotTISoehKLXuT+Pmawf
CcDq5K1D+E6/JWZ+aPwJqdn3NOHsuo8s1kx/mqVp+3ZY1E9K1Hp94NUFhrIy1xsZUC3HFhf3QJVo
14rmCv8RSuNsgqfBeT6NEUiUsK3VlbC9ob41epGR6Cim4gm9b5sdR5eLsHHCFDevpSbdNueg35L6
Z7rttkqSoT/2farxmwQAQLanHh0GiSLc5L8pO5MluXFgy34RzTiD3AbJGHPWrA1NKqkIcJ5B4uvf
iepNS/W6ZL2ojawyM4ID4HC/99xjZ/r6rWWbXVOvVXsaoFRvXyZnDtn5yVWpE6J53DblaaxSVy+i
eGx93y3heG/qrV0aheJ0ifLtwZ08078DB0FyE5pzW+NCFh4JNkbv1mlrgwjHdLQIxmNb1ZQPZhf5
nPGCN3xrr9/qk3GrWp4cBOeppqHf/KxISFEHW9vSvzb9Sggr3dFoOMcrkO/EUdbiJa4anOUAHSPw
MyvqCTjQNGTNM49eTyyk9qFY+bIejwVeJnEMoxEh1eRE/bmx8oFFnVMLhzwdf9WuP4VJ4+SEBigx
PnAjJ+bs+H0uyz097YAbLX6HU8oRLywo6w7v2tkKXH73UYxmCvq+1u7I7hVNxNkUi8CO47BvPvYO
qe4H4qCiFsj8mJvU7JKgsr3wtX/IhwmVZu0CKEuUvxNfOC2+c4X9GbybJ6V/BOM9D2jo1iZOYhDQ
0xE9diPPTe4zZbPoPk6HYTTjFx88N6C/FXxOthKqBZ3DqTvyEMirHSkqY0dfbBfUVab1qD5Weol+
amF7H/1qbJE/W8FMqkmALOA21C3RAyAOoiCDWdZSMi9kUiW+8mKCdUVTfs87W4OkJNHyY8i4dzwh
3iCRHs8FQti1sCAt1chDJYa7Yq5eJE8MsTNARudXIfmiR8QuVIybW6kpK8W23Ya4qv8qnchqMtxP
4IEHFRj/1Z77+ar9nIqPqDxHM20bp/BR+qX8ajUVKh53ufNlukBSrTBYH3F7kg13HqdCQHqsF151
Otk6Tot1toGz1dH8ag/L/MFM/+jb12ouH+OhJP1rpl/gfoi9yf+bqxu0N/JEdhe0roQKvPu4LdGi
mQeNdPwngWwT7WazRnXmiXm2L5ZliK0w+AnDtyKAO5dCX9Luadt49U8bFfGalUA+Pyxj3wSHiKmd
dwmLfLtAM6mXS7UM3buJPoBz8MK52R83ZQEhbVBzVcca7sZ6ALbdVBgLZ4q0yJ7c+jDs7DMEmt0Z
x6sMxwM9pBmB+xih7PeCLkiJjBqKs5ptcId5sUTw1Vp8LqkkIBIWjtu0V4vqFABXM3LtW9PPp91t
kIGHve2+r0Q3qXc5MPnoQtRwPF47uSAub6lNqdjm5X0f1/2N8TOcgop3NNvD0nmpZBN+XmfRbScI
gvvyuHfT9g6qqpTZ1LieeZ4ro1HnG+HCb5h8lljpm9BK+C5byTwPw14645yh9iu7EUnUYKPMKJ0Z
M1EoGs0ercBcLAuYPc/EyrvxHEwg5DEqvukV+mACaAITHyo8UtjqbXNE5mxeH70yO9i64+b08U9J
Ips8RO5AixKjeT+RaOYblZTS4bcEpM9ctjXYbmZdyYeO7qsXWmaSR9KZioBY0330JMYVRfMtXuh9
7xpJXVpp+LXHsory7jjzT965Xn0AacQgONfRbYcua/GAftx7DyuFpu+9X8ZI1HtSuQ2hnJrS9Krm
mlonqv02uKBrRv1hLfUIKbfFTiK4rE8V4sIoEY3nUvxQYt120XFUW0uBYcbUJrAhX4fOrQstXI5L
MW3bQ99HzGZNPS7HXkU7DbKNBvM1rzY2wpZJCFWBouHlTSZ8Q3YEWygMajt+39RS208NYzN5W4ol
/I52Le4ZebuzPMhxbEt6EQV0jtYdZsIGcDFgU/b4a3SUzBdhNaLP1jUmtBHM4kRMitHTnHieqffD
ug37W7mHZs5qY20/lk3Y34RTvxa8LXyuYXH2hNWFBtPi1esp7LGsHezO9l5zUrlgq9LlRtLHBMoh
49MOFOy/ynp0CSgmJizeiA1cN3K6z9VaNetx8zu8UKQ3iLQZyJjBFBFF11kslnUu25prYztN8UHR
fT3Q36yWs4aSUTxORXu3wtDVahIHuhUhQjOqlgs9me3SdYU7v5mt7a17HJv/k5zfzcEY21v2q7Hw
hgMTy8P82HhyfsXAOu8ZSeE8qZQUVEetkZTD05SXZHa2pujg387xlX3VJ1ytzOGWbyhh13Nrt2I9
smqEUzbWa3jXqsfKTcRKS+6c6z3CALZ4/usweHo88Pmt8xzogVROFnLsdFrTXq97n7SVoI/8i2hz
p+BTjBYDwWgmg2eMzPyNxqf92IWTBXeJoSXJXpGZupeiCZf8ZPdo9Mk28Sob26sDoAVgZsuxWlrx
UeFTMyfCMWYaENMEoSnv/ZAIesai5YUvGOZv3VK6FwRouXkc9K7lsx+twYisz7HsU7W7zt80nTx9
3XDWWIlv91a21n5zh5xuDCibKW4/wg6dxZkQyLDhHVXet4pTx5JMFhqCdN5qMz5pa6ey7HoggGd/
qsaI0F0HGBgveyeyLibjslgSb29IHJOhrL8VTiM+1HHU6tQNlxDWul8P7kvcAsjhvhRTAfVkE1+q
0i+il75vy/HY5xXrUNSXcj2rYQmLzyS02sU5IHH5GVyQO9xYwenDCOluTzpq4urqaZ+8y5YRoUnE
NujyWJnCCQ5xYRb9UPq8qA+eoc3xrHtf1ReYySrPXCYNL3IYqDAklhcC/raxY66tIkn6GKH38jZg
wSaMk4xseeom4rJqd1JWOnQ7a6oCEPnGI4+iRSGJRXPl14JDGDhSAni6vb45LgfNdA12knJ90esH
14ErnLIHO85joe01p/viRd+wVndBRr5194MkraKjaGz6S946Q0HGPS30s21XwdvgDW53liB7vIwD
S+6cZQusAEySXeA9qTevSPxZ80k2EYKm25vSfLdVhfVOK0wy6E3vIPi+5BJaA5Y0nCrRnNgonIaD
8VrLyhQj4Ew7u6LemYvhZ/EPaGyrLe09lVbo3TPbm+/epjmVbrqPEErNwJSS1mqGn9tI/XbpVL10
p0BiqU82WLAgO7tO9Zll5UVzjK21pWfoYy86RnCJQeYME86rKp+st6adzXKtzF0XGzT++P7+Nuhk
aIJlTshD7z8yrxzeEcjjqDQwfYl9qATIytocbXZSFxzFDnaksN1Vjk8WSzl582nuNqVw+qIM1HiJ
/tbVqKrbsAzVxLjR865zLZows/0eTO094kMfB1EHdwg2CpCQlctNa7CqKNZma3kpYPpGx7mx229O
OVXq1CuiLW6svfOr5igRwlNogh8DpCGrSMnts9/Fq9/c1HxntFZum1CfQDUgNcwW3+LA2E9qo/I+
kAe4HYuu1NH7eEbrl0amZ14xkSngZnT0MakAHJ6wtoNLHU8K0kKdLZFv3q/F0q8XJkr5QwMvIMSt
5JBPJJHBTkfHGTjPjoWqiUwsFwFlC0ZgeVRkRdppHrXy2yKwg5OsOY4kl7r8DAZQvnQjIonMBIbK
D4V/8+MCOypkgtxv7+jbybdx6Oy/eCqqKpNUSO2BNNPeXCjlZ/lU9MM9cDVY6x8TwXpnfxeQdPfQ
oj4Qu+x2Iiz1tL3m1BZ26hLCi0i6kQ3pdM7guCcsD7jSKgo48SCJvYkeRDvwcTqSruNEuTE9gxE3
G/wVVxd3dQpl6rPXhHGfsB2UK5XH7gTpRtvuzUfTRcruauCH87rkwG7jyc2bF6qg6qH1I2t5kMIK
z6DWXPfR2xfMYHPcxOqF9MXZTbvVWreDq1z9NhB7tx88v5j2U8fWIj4w5WnHLEaNiDGjsOI584pt
8J77ag9OW7ncbehWHiuS4vr4i4cONMuRk7MJULSYS+xWAR1014JmO+RyLD7IYqAccOuip8QEtEjs
1Lin9tAVfjJiCc8zymunu/pyVCSSoiBheWKQd44E2VG0hekCebW9+sC5cRQn2GuZ/3alZ/TRn2JJ
Trq0v2lwT1ayUOlcUR7Z+goauPYhwIzq4d6WKshzVM6eDZFbh5jF6PDXzt393vYuq34AZ2C+BXa+
difTe+EzNdZoZb509A0alBkzIiEdcCptfe/6oqIMBd6XVQs8tFB5Dsj91Mh2WEVLQrRj60zYCPeh
uhAEEte3ANIdbfK4XWg4qzx/HQH2gnOROriMWoxzWkIa/Uo0namPAwP/HUcxHONnstXq7j0Zdlb8
5NUC8CmtamIhCOCN2SUj/QXkIpsVNRZVQ8vMN23lUnCuKep1Piy9yNuXCEtmeAGfiCtN7H5NLO7e
sqUMziRBzJr7kmnVQ9dSfXBevkTVEkCNDkl5/rhxlN2zWVP5ZCtuWHPsy4rM9qmv8m9lCVLkuDUc
pxg5ILxPLRCO79hjwhBDe+wuZ54qe8G9QtfsZgXKs5+5yOI7mb5hnoQ5wMdkHIihfXY2DB9pY4zz
V+PQlE9qezfra95DfcvaoN3aM+HwMB2rzisvZtP3M+I016RcthXRmMxNCDUzzvZZ6ViPUNA3UOEL
kKkCojkPa0IwZpzoluZBukTIX1Il/PGTCaXa70PGYASjPLA0dEHP2XVBWCvx6k0uWxPJLvMT0QOI
3tHVzCksaUs9bmKFwMYWGw0XMXIafm5ru/q4dVX5zYMWA7mXoNfi7JYhuOFa2OFwWSeF11VOWn5m
NDUnsxdiSKWu2N+bti6YK3Do3q4cdBYGeN2SZ+3WeeCL5kleCWRcLXil0oM2MQx9ToouMdGHwi7L
R5w6+a0EpN0/2M3IuT0f1t6/BuwbX2YGptiNpfa/xzT8iqwp87Z/9EmCRYbXq2LHws8J/2CbytCs
ozu53eIYCuxrX8Wo0kWLTSXBL5p/1o0oxxsPpmY9vnOvv3jT2Hx2dslAsuUV9Z+VVRrCw2ZgaReY
Gd1jJa0m+jjObonQI5TjtW7JEKMoHOYmideJVmAYFuvCHaDDc5rWHuvLBo3/5ypCgTXKj8q/Odd3
7anvK5M/BdvOCBYbvfd9BTo+Imt3oicZ82tBGECpPDlq5PNgkqxyMpMD6xUFoD+e6BypjAF1TtG2
ESL96Bg72lNuCnW4JyzvtaXXQ2a2LuKfaOEWNyt0U9rnsi+ZDa6ErL3IPtgn2hRcSQ6G90DRyuCO
ZWVfb2NjXNpdQkr2sz3O52Ps7IM+WHyjPVnIrOHAPaAOOzD5nrAqK9H8RGhjLnhOne/0BpGx1PD2
Ju6Fk1qct4DrdFP7eSd+1+XUtKv8xcje/VKOWyjTED0j2QrLZFXJkjfzxgEfbwe1ljVNV2lPEGr6
cPqbVrcWr7GnQPcEkbbGN4/NKSR70prbI/RbgggdDfYxpScR+1d7MW59L3XJl42tqJGPXqu3MdX1
WFippTjhHLjX+hLk7F/QPqIefTnRcQRac1h/N+30M67RPGzNtZeD/Th7nXqnPWLpDxOhMhx3unhP
ZmO5p9EdowrCP4Ez6R7UFr1DGBZ5iiGZUySnGvlS9KJxMcxHZjzQxhCPfhSr4cp4OpyO0rNb/dTH
oxifbLEHWG6XfeVI4wzV/G2xKslgMtLjqZMoxevetr42oV8dEFzq4kSF2M50RPr+EW3qHl9yZKmA
m4S1B8d4Lesunep6JL87mFf/3rMQUUJzzwSnAbm1eLbbChfObLpd8lPbHn6ih9k32eB1Da0W1QzD
PUYHOO2OgnHKcnxW63WorcB6V4KFMdfZdRZ1VnUVQuoqyS5MiarPaUGA+7Ae1LSO1THQGo5tzopm
buQADT+9PliptHGqDlQSzeKerL1zc5oVcVO7UHGkfaGunOmmGnd81lRNzlk3rkDA7sTU4DGtz+nr
MKGcedLk0dfXLej6z35Viu+ogWEWyHaW9imsB+c9kajF65rjxyBf2YYKokYCH26YPOf2RB54kABl
wcNHWCjirR3aqZ04TbvsDwHV3idjh+xNuvBKN52CDvN6EZKKfmBZ86vUp2/2JTZD9Em0210in9OB
Sglc4OG3HGKuAV5u3zt81N9BMRZf87Wc9nNkaShvVtioH7T4FoImFnK3RzsnqKaLB5gAMi6Xd9iF
oDJQ8OHe19wZWr6SDNeIadB474TaU+IPwXhxS0d8GkA//ajUOI+XqQ86jdajIeyN97kPT4WiQ546
6+xtZ1LXtbgRdUj3k8awlo/O5sLjkXyr6NSuo/2TJitpf2Iou/Ars9sdlAxQBGBCpbM4x6qt2uit
R5PkcdAT2/ozdPd4xftexF7qaB/hasmT6L2YwTRjUnmKPjjFHPSWMhT141StzP8YD1ffQF0gNwog
TqX15ovTHXDf0of0Rg8rfOCcuBj8mcHJOeKTFU4rYexjDAplvk8kJHBz6icpQiJmDTPpr3BZguoF
p5CSRHaslbhRSi5pyJ6TjX6rrONAn00HB2/I8/AcyLX50bsTsROWT9bkj72bFwQ+uiGNHu4yXHnk
Upzr97aZKjgKVhU/ShpXrzmg2p4ZGT7oJGYM8skfBrU/5BpT3Xmj1krZotgRNJ02/3vDA/txyp2l
z2yvrM9xSVbTVS0z431PFS58pdpfXMJTR7smOoNoDOKaJHyeIGhDcythDEqT0B/3c8RKoz6rjmFZ
SkJp/4PTdLmnu+Naf7Mbc57qrWWqU4VakTwZw9PzZDD5lbzEcX9WyhfhQ0sCvM8MlYZ9ImqCL5Om
buw+ncN5ej/BDNoPTavooyrZR1HWzSUAHcgibpmAcIIut40Vj3AeeQ2524oLQNjEqnHFopYWmd0M
3tVqiphfYIetdWDBHtNgJ+vmVDY2ulMb1aRIyeQAs5HjZy0/69GANYLH7eUfmL91z6hF5uAgl3Gu
bsvae3bSoOdWp3qu4mdsYyFRakXoWomei3HJ+Ac4ILiGifPovPggzeafK5JcPmkyWsyhb0ylU9Zo
Ese55Cxq9JZt/HkoOt4KAj6cA70A72LVOugSjKNemMCqKZ5AOgA/WElg1yefkch22HPYvWwGeO14
wSK6c15Y9NMlX7d1gf6w0+icwgqdi17UgvTXh20MUqK3SsZESOLTjjnwAqtmpDe3OttApHqgSIsi
hbJ7xe3oNPC6zCq+bU44vR9Y+j6PTrWoDAfh4DIwmr1H6QbdlNTRZj7ucoicK3pgCRlPr16JEtaz
yVrvhZwu0dITZj33VeScA2U6aA5AHKmq5vvrRPpyA3RO9frUNHV0miSTucQGERWfiF6lQ1x2qhDg
IvPtIxS+7q98AiABbUeUIvFykZ81+uIxaTnkwX6MBBwMT0f+bR16wyQWDlRwKHBmU8gJgDkn3vbF
v1Gt4rOb1iD8yUkI0Pgc7V3AiaPW0RUDFhKSnBjaE8XqCDGkKQukMJuzlBlTpejeFnWd55qwmD1B
vclCCb8QkcH9APRoo922s147BaD1uN+Pss5X0kb4X16bxoEoI7q6khfd1fLBFmqVD4GKx59b5TfD
ARyiVV+p3GraFtjxjxUr8XJs4a6X52a9ozhkyBiVRG6t22cpbHRKHd8zPAkkrP6R8LP6xAwBpi7j
Q/qELUkIf5dF5fF5BES/d/UIBPSYhzPyBeK1zdlRRGLPB8ujf52M1p7baciZ1TuoPaIR44QQFmUH
tSAbFhhVutmCHOhMbxfZNIT2V9WufYCcXG/rn6Rrd43ebzoIxBF39we0bryev/kT4MhwZnOWGFYl
PaWJnko6r8FytS214h/sAEmSYM6k2hHTkcaHc9w6eNzUYd51Dwk/k9q418WY8Fx1I6Es6yw/9Lyz
FPBF8cWx6yDzp45knSavpw//LUS5f7hfPjwYigCznRu4CPqhef2qQ6nJGwpXpiXHDvvnoXZddZFC
xIx1VgImp5ohSis2+qYM7/4gkRPev/62f1dakoTBdFiQ/Pjr32ZIZSK/6sxxDdzpeQmQqOWz77iH
FqxbfYTrOmyow5l+l6cpj3SejmEIKawR2vOOmBtAOCi3CafzSJpRgNI9orXPKRuJnJ5AoDIpCnd1
Y6MrXifd6PelcLV5clRJ7BH1qq4o4nsEzBvowpx5RtgUFHq06DK/7tfxKNc8ig6whyIGLAxpgmwE
Ft0/FfUuPwH6uXu0B6Mum7UiD9+HWX9QmLO9pDXzDw85E1Shqf2ECHZ5YdABoDIqtwJZyxqgPZlm
EbYHpKVzzymNS81NCtUrJYoZvsH7CaPUnpnCHXAxlN/MZtxuP1BsW+1nms44wyc/sEQig6760ZgW
fTrZofbLsubIXhjfluubLMbVnBwf2RUrdN59DbYIx/HUaesryhXU5XYhAWtGPYnFNFlri4a2V+XO
sVmH4UsZwrT4k+L+XwowbjXiL8SuIcY1Wse/3nafXi/dd2BVQMlJry7j6FBhR7q4XP7Mm2sn1cKs
38e4+rKGg/rp5404toV5JPSHcXPjr89a8Zn/+0X4lxQXZzj0eWbgOIz+sYf/+rEkPROX1uF2RITS
P7GZ2R9jEE0nHzjLu47R/WngaTjQYRiBxy659zEIdZ54iHYTMGBw9l3deH+Qy/0uxuVD8WpwjVyB
FAe0yK8fanb7YbEx6R+tui+uY0xEDSeFobxIFsWD5tB5CVDc/MmFcH/zfl0VAqx8MLVBrbMr/u4w
DsVM4eQzzJp6mtpqnKg8K398QkuPnAS/MxM0Ts/vrKFW18FfP/Fr2uc6as25CIV9HC0nfgG2OmVm
rKiV/vtW/W+fDrwHay3oN27Ybw+Qgxi6YgrqHFlhn3XVTtMBFPDw2Lv1sv5BCP8vlyXV3j2NF0+X
z5OB4uPXOyAZMktvKVi0SR34vkyDX+C+3adsXm31w92p1QbVuZki7umx7eBTRnUvmE7nJvv//doC
bBF2T1STtgBT8esnmcu5174tt2Ou9PxGDFpDu0nFcRINpvzx33/r39tC5CKEdGxkmpiPf1+aaU4u
qCukOQJq5WAukIce2tVjJtiBR2fhqeTnJeLEv1AM/OFv/0uLiUI/vl9xhJE4938PiZ22KGfqxDO/
KF++6YYBQOSujXeIpnrKnECQDvPf39Z1f3/e8dLT0XaxXOF6IM3910vrLNJELvzabFnKmjsI4Eiy
KNldNnsNNb2nlvWyFKG9Iv6rhi6ZoaSdaGBxxOdIZF9a4t/tFNJ194+kew5ebKuqpsSxDG1KiJEE
uNHFaLwsp1ZM87rmyKf8eZyuyMhq609ukt+vYRDDMCGDOLgjaHhofnMDztXGUzRIDvBInb9z3jEt
XDzs0yz/7W0oAv2FmDlUls3OmtaAwEQxFtPNGO8GWbZfmPPeSjd4KOzHZbG8r5soyv+TgPD/BCb9
bx/yXnjgV+Q/tN6/XnW2+q1pGHOflq4TznGv1bJ/sDtLqMSeN2e6Yn5b5m//fa//9UJzaXhEXfC6
kHAifO2//lXkS/boQ/w59d0yXOj89FRmfvBGjZZnhoH5oxfm63ncGZ4cdHs/MGryhs4Mo/9k9/vH
nPx/r7Oh7QGyYn2520ax//xWARWWq6CCBuspd2zkdR3qwBuB9O5jUBVGPPSh26ib4cxHet5a5M4J
B14pLiNnJ7zEginGPbyPrgJOxnh9QPDKEAMN2ejc1t6hdbPXE/9ijxPLuFVNwRPzFeI5Qi+ahot2
Wc6Axksote7U5w+xQsBxCM1E27gHzzk+NogcBDR51rlr6VRwbwNDgy2dNP2dg/E1fARFZ85lzuBZ
kFk7tLwUtJyxHhDfT58DUDL7l8KUdvncjS0N3Y3MqVtPLFN483wA/k/ujJBJBaUdPhQ8anXiLxI/
XmctHIyR44YfBB7vPNVxE+gXpG2SgLFwwRkxYoQ9/eHx+H0pCNluyciOAyz9lMS/r7JwJGErj5t9
wnhg5zAG4l4d6HtiMytsAdHKG/D+JUNgR0QIgPayEATWMGph3S/1zd4ijeZnsMf1D6XA77se67Dr
CTBM7Mp3+fxvBjFsnjbwtWI/GWCS6TwXPcbUire1uDtV/7CAsJH+tiQC38CLAmCEow31h/ht3+v2
0mqmcC5OKNfEcBeAwYXMu6H6u4GavmcepgikXCXqsNclnvTHeIlUdIVU3BXPYPSd+lQtRWB/LaKF
8/YWIDYi8WGUT+RikjlUxMXq38j63p0vndXW2/tBqqHOBsrkLevBg9vZnTJObIO2KfenHRbSY06c
p8DI8s8F74CAPRk7L9Zk4eqXmdh0UZ/ySltuwY8FlfNxUcW2n6fJr80H4SD/PuiBuDyAlXngnOMq
bk++haUtvY9HP8dOHv2cu5wuSuEIQHYFXTkKu3berQxOW/PVBft/sp0wD6+1s6PCxaSV28lQ4VvC
aA/RhNrfm56RcI8B43NqqxMTsQaIs9wXEi44FUwZYP81/zAxtD+F9N2h5u5N99fm2Wt7RIM0EnAg
++F9PLoYUobBWv7uu4a8dBPr+i92DTo+TewtzWfGNO5AtqNy3u+bKnOSRltv/NRXQXEpOD41F38J
1jev60O2NaIr84sn8u2Hx8rKEt9hkU+8alneR14b64tmekhcV1xMn++bFclpKExlEpSauNXOl6BQ
QWh6fzvEANOKVfP+s0VF+c6rq1H8qKoIObolhxDA9JLnVYmzWxfFQRFnyxCCh+VhpyEJtn3SW3gQ
Ed7SDLlNPSDAypejL5qW+eq40Vdk+MMpBunPQhpHBPU6LSuCXXH7dEPHpwjIFSORl9B0lvqyOJH0
5pnEdpb2S7TRBz6IZnXpZ4V9/pUN0oACj2tpladuE0HmQqYP4LeXu/sR8yyOY9fM69V3RnURq2Wi
DF0fkRSIchnwy6XsI9IOlqlJAxlNP7dyZe7YOAXnyAGaAyjf2WfugHBt1reBDUgetwLq1sHi/Nud
6UuI9iaXvgCAHezDlR67wJClhCSI3JPq+1y2ZY/VWMOAcxzVNEk1Oh3Ti9UI0lRqw22QbeAjJV73
1k0ZXxYvrkL8Tl8nqKvU8nQ5ZRZhCX3ihVPzzkbqHBycdlO3aK187APE9f40pUujH2dK1BMBn+/P
DT9eph3LavRMjxwhTGGsl60T4zdO/2F870ztPAHN9J3MlsA9UkZx1hE4zpPe97c62f2mJ/gOHiPI
oxXGtts2lE9akoCYlaOnrqFTEUnRQmq2zuRBvo9DsppbZAQ/0JQMl7CKFGNht6pINvPgpVxajzt4
p7CjucQnE/WpxTmWpG2/26MDk0LvQblBzC69tgiB52DqUergj6X4hq1wXa1BfqQdu4yPxdxvb7ZT
C5iWTe88IOm0xnSfiaR+oHEJL1IYAWdWu0bGt3KdyiBF2cJDGo3G/dI6Nh21SWEgPNBQ43K3yBbx
lDmFvaUjZeyWhYCMGV5BqiMRhviCF6jTcj/vG60thGylOyPyotOBhQefAkT6fOZqEEyC0CguWIXi
u5xH5P700PZw7TOol8qjE221r6j2h88+TTJx6EwQvKl1g2PrRUV3M3f3/MGmRPBSQveWe6ZLpT9p
5ADdNYpWP22xAnxuqEnbZCdWwhAbUBYwjcuo/gyJz94Sui9+QVgKiNwEg1QJ0ymWGW8FLQHdu7Bl
nFZ9qSsML2cA+uoLJkYsNESk6eHk1qb/WBCVUgJtA/5LckpDIdmjMCsP/Prog1aAyRkI5eUnqMPY
9JB5b3VmUP4cTbk1QyaaiuQwWtl2fmxlqQxqS7fcX2e/GcnQrEP/pe0LRhytL7u3ifgLNx3t9i4P
MWilk/sshyRuoDTkh9Ce+6u/p91ma2NEf3H82XyGGE4Z4hGLkyhoXuGnGkE+chMkS2VKCx9Xojtb
vOSrZoBPWsNewHX23OOe0wpNnC0OMot/6BLRCwS50g6Gv0IZUCNtnQL0gWhevOpqY/lp5Zx/bRpm
9ckCoojlJ4oROs46wGOyl+aDgexFKjUJAu+o29oyCVdoABdIYXc9O+hnONTB2BHnyBSR9pVrkWRg
+1Z7kK4t6huzpu1juTEtZR3fNvkWFFP1Y9QGBjfpPfJMbBysF7lYELuLLXeCTw5zFQj/I5SgK/wF
C19lWLAdMV375FQtLv0VPV9HIMkWpvbOqKeona3/NPbSXdMxalGls0wxbfZhEsL32GPfvAytXRyt
GOFSYgwho+QQUCodEHI79tHqvYbDKVMA91Sv2Py0t0XhUfqzDI9l5xATICe3+4njbUIQU/dcZzmg
iUBuU4cRkkSRYWG67iP8BdyVC84w46rt3sPuhr8ihrAQtwFo6CTct0Cc19DL/fc9EQobeutldV4I
Vo/CDzmRiWWC95dNDZQTva14hSQtAgQYaVnmxZtbYubBAb5up5HqYWIhx6p1iBG1cUVmWp+iX0zx
UjP3e4onBEApl3b5ClDfygm+K6xVHBWrBD+jnRgGHrj8DHQ23lB7c4luL+NhzC+rsmp1k43vfHAI
+W4utO3xf9Gun/+q0Gm1eC+G3H6N7MbPxALYJ0WMJEckYE7ZHpx++DQHqvIz2SJmOzpC4vbYI0BY
6Furu8Mjbhie1UXxVrEq/4X2uyT+1fH88KSn/+HuvHbkyLIs+yuJfreEaQFMDdAmXKvQ4sUQEYww
rbUN5t9nOTM7i3SyGMjGPNQMGqiuLCbdXFy7du45e6+NhwP5LhlUUzR290Yo+m+aNFvjyucnJcI9
K18SDorzooqy4t0ITER+NXdm5pQB+issC0XWuRXe4pzNKaEXNgyRIaL24NmFD0Nrz7j7GQjlMFTj
1uDIwzRYmvthJQg1WJ6Wwy+nYYBeBzkF13MHrtdndiuMlbFou0K/aZM4CxY68eyjnepKw98XrfTO
mKeh4fFjzbu+SOBzAgPK12QAqT43Xsev1uYBqtZC03elD0vSEU0MDwt/VvFMjpGJ1c8cZaTPQtzG
oHnLdpqvMPOVQAebWk3dPhrVzK2TbGLOrltxzHS7UL+MdVCZ9hSVsrqMx8QgPZHPtxFn0UDb2Zqs
Aysob6QslgPkaF1z15dTOlMxEpuRyecOESnhYeQEU8k4PIvbEd0ZrbPcnq1qrBasFO6gQOHIlyXz
1O8Y51QvAK5wHkij2GtHgaHyQMjrJB1mBHVsPbNUkrObS1G4I8S9q209nf1nrQ+094rtRLP7IdaK
bT718gkzHAMezM9tom+FXMlHNy6rMd6YEahPN8nYrHdwMcryjDiNS4/nQaR68iCp/oGbfjbRzfWj
Z7VsWnuBGfxeKqdc23akpaAoKwIBw08IzHNj5vxI7vkojYwkNPvMUUSUZQs5rrUdVfI8uVYiquhw
4sJ8FIIxFNmckEDYOWAYcxUGSYgDeIpmgXIDGJA3kSmBaNhgXGMdCKqEgi/J0mw645BU8zHR9LGw
TcXvTI+qup1XFOh+07lh0eH7B/0gubGMusFDL0kifU8mGpWMiFnlsURCoi3SvqhIdJAFQXEbWW33
IKWFbJPR0HyZxU6mDdxV0ZtPtm3r4K7p2h3ZYoq4rTIl1Y8gj3SyJjW/770EGX+/JkddvRLiSNWW
VFQNuz4Kt5EECLQfmUdpYz1JoZqvxjASTZtXUfE4NUBvTlETmowgejkXPeJn+bdjQcDdpmpxG+wi
opbj61QfQnGhs3v168FMg/DWwIx5tkOSFOYRPC1mR0D4Tb/PoMWmC9whwfAo9UHJcbyZzDBHAw36
x0hDv18yxCuC6xQ8NvaAqlekjqGP3kwLXc/8GInhmJKGxSkc2yVSTAI+9QqVCkJ+YTjBZyVwGTNu
cRW0DTJ2A97d4CgDs6tdMNAvfSCXorhC/YjXfQ6RBlBeRtmjOAWR1XzSuvuxh0Slj45FMg1dsUC0
f9/NyYNIQx4QdEukasUBCMRziYFvsJkZiy6xDZ/Bec+Ns287NpBDmBPAETHh9EDcugB2WBy+02Ga
unPwXH/fKKRw8ySIr4ew7RZMK/zOIW7sEc5Mt6fe/cw3/rPL0wAALkbriE7lxcftTJ0Oc81UQowG
5EtdIYC4aFS1vhvUsLm3pCb4SNsC5VQRNTtBET5+3R65vP55YkN/BDE3XwT92XP35BvPN+3TqSYx
CKBOzGTIxsFFF4Z6bI38iRAmLa682Sz6sxoPTT21ZeX++g1ctiXOXRDmMxQ7El1pWb34AkqqCRHI
+wQuDDU5kutgQ+id+GDx0Xem3vVPGs/iTzrvP6ATzlelFQQuTGdcSZn//ccOsObJtR9O6NmTeyY2
0aYf8taR0apGrhhjciAoxdzGhPgi/JOta9AS2Sf9nx++eih42ldMAQhjWbHOf/7NV2+aA2Zhfpll
SBlabDQdqNtWJMdncAAgVvO2ghyVX4eVWn/JiDA+glRpm8Wvv/6vjeNv1z9FFVAT0AXMYUlDFS++
CbgseSFJyMTjSZtUzlE+5bdYl8P8pdaqob9GtiIbTk07RTt75NoPmUqc0DZgTe2+jRsp3afqIAun
JLcKQlbaMsUEHOlGsA1UI5lXlABkxfdWCwGmL0km9P3SGNm8Q/RIaqiz4Qr11HlJhSzGEVopFbfk
5iGoHauwGBalKur+KgZmld1hv1CLR3Tipnww4w7jhRb6XbCiB1wCvtDBU61SoxtUJ9Hpgiy6wlJT
LOQ4Du1RUHNxwDCsFQ8M3ifJ6zo5+4J1VGztoUY+6JSAw25pv0scd6CmpNskG33tky75D4NJAkBx
6dOII1OVHrFy8ZWLiGgnIyEzrQbr7I4oYxZ+Yc6uVsnRfYwQZKelxbjpiqywiQGUjtDktWVSnmfn
3UTcoFgWq18vA+mHdcAgjAGcCfnSoMsG+e371djOZR4IcOgWVmPCeRpwmgmbNo8l4b6dMrgApt/j
jERHWTmBYs2kdBlURoeafhn3SA4r9H4knqheI2ubxCXqHamy1Z6mxxe81c29iW0+WE0+DSNvyIXq
ySDmAbXnOGqPZaeZOrWrUT0ITZ3GmzFGAZwCyq0WQSbO/kolvkq0u0qGBDvKOeIMOBkoXjKfTBo/
oO3nkUZWohvskt7YYtcY8g3dD029GpR4LBepCl32xmz1oFpTdrYi45uCuCWM7oNgt0Js7hL4hyQe
cY88yNVcpwh9q7GmWd75+VMpGcRjTK3acdIF4FEvipj2iW1hheOITBQXdWbbamguJLmNTxOFqrHh
+MPAG/D0HHvTGNfdUZfrnA5iXtXXalyKPFCR50xrHRCQft9JcLMCIVYQT6HP0O8Cfqj7oS+Ul0bQ
unLbjLRfvDCE14YElvDURT4zXkEh3aDLDeVinolTDILoMLT1wAG5mc1btVeJAk3KYL5uuLFypwAi
orsxtUG4yHyBrpqhZUPEea6z8BDH+BQQMzAMY05o9Qetj63CBdNAxxw+ZO3xK8y+i8dwShYN8Ygv
ZRqo5HSAXNmMUoAotgvjZtGNU6w7VHF8hLALdRRMA7xOBAJqY1t+JgleA1Y+OvYxiJtNIWYsc8JS
daIxg7IY3uCdot63WQCwmaGttqB5GIQJyi6orfP5VWoErhXo6RL9qjmdCAESSzsSjOaRIxmFMNIX
lHBNIofjMWisSr+WuiLdIGaSUI6bekraVxt1ZAGTNLvwpSQIl7kwStoWJyAfOgISFx0AGviPWN1h
oFuEgdYgGaBRZbXkv6thix8qnQYEYwPUxk2TjkazmYQaKZOg58N9ljSdYdMJFrtPnmKXpRKAQ+pe
7Rx+cw5PUS6GnBDPSzGM5gC6FnC8YLTqq7km5YVyZl7nLLS/Occ9X486AbsvyHBZMi4eWBSjXdfL
XE/JBOUGfvHbhM8lJEotfA21enj99Z70wxCX6+kk+liQjtAtwGD9fksyBKtMgcTghjM0jDNGPR7D
wFrU+CCf4gyyDFCrPt12Vl/YVjSoEllV8rhk1m4+yXrwkhhizgGZFLNhNkDMwo6OTRJGB3JBLZRy
DvVQsUvKPt+F2KLxm0bqw68/w+XY/fwR+ASybDJ6kUzxYlflfOaTagp1LxjBvuA2kBYGvihXN2Z6
roEMEI2UUG3XYUtY/vrS8nnu+e2THT0OwQykHjH5t2CxXUxjiXFGF9n5+iKPsNwgX0wA5DZDjoPM
F7XOOuRyj58IufHXrMgArYcwxPPj2FZa58otFHCHohGyU8MZG6Oe0skrDpl4G8BvzW96qrPW9JnG
BE5PDjEO/h4rXJhah5g5qCRhX0aGBTaH/lNv//rT/bD2GQLw3aIaYQuSlMuyRch7P8gLYrwg+cWu
Tr/nI4jhuUoSRlOU6EL8SZ2qnMdx33+dkAaB2KNCo2KkZv5+NQawBsEPBdVymES63oSNS4CrMih1
OC95EKj1QCIu7YhsKQe1LtsxhZXi4gBSOk9so2Ry1ELEYAKdw2Kuo9fZfd6kaosCIcI0wHkMH7IR
KpiMZobV90LWjXeBXEXBGikRzfqoIJObU7G4ws2XcWZV43adoOF4KzkdesN5eszu29x//ar/VmTZ
sXzPb9r6/b3dv5SXcWPoA97+yjH7l8ll/4ahZGeFiMVvqjODBZGI3YbTx78OKTsU9Qcq2Shv3lNi
yb6Gp62//OM/fvoyf6SWodn4nQrgLIZQCVUA8fJXatn5T6RzHXiO7DK/qkz/TC0TZJO/xE4Lgf58
PpEVbu0GciSJZgT2/i7x8yJNZUOkkvxbsWXf30XYKylEeSVgz9Si533x+zWdmkwxBr8KHzpas3Zq
N4/z5ptv6PTH/fEbrKBTgfWm+cd/XJy0frzExSbeSgoRmTOXcM274KV/TI+9wZVIPJ4/2RLOZfM/
b9AfrmRe3KApFKeE6VP4UHj16pR+phv7/v7/8+Ut8pYUWHuEUl08bYO8yxM1HMIHwq8juzvMD/5C
vC0Pn3G/5fM38sPn+OZC5339m3MhIhozLuUxfMhVRwk9ZIFYZehGv4aLNZCGjbZpN+XWP9HwtknM
dOuD4sFxh3S7SNa6WywyoqKNT2qNC3Lwjx//4tCSInPVcZuHD7W5mlsnWS2Kd8vrFq1HUPzLeN8/
A+slnuCT5fP9A/THy55X8DdfRlj7slrh3H6AwejWt+N63gFSFB7ozm6ljW83pwbPtWbnm41x+8m1
f7ag6GzTaeDxDUbwojUhVELM2bUNH6S3vGfgYhfPhdM9mSRu3SIZVY/JIpI9elPJJ5XP+YUvV8C3
F764LTlEybUonZfa5MF2YFQ/3799euQ71x6/usrFnYlYIUSs2ocPqHUMrApPZ9k9BIbofEESYb9m
/zi98slt+pXK++N1zfMzlFRG+fKk2UdFbOaSFT6oZIbmDZm0wVnfbQKjKTXZYmSE84VT6lWmcSSf
xjW181lEoLdbQ0JN1EVGZQd9VztoJ4t9KqkHkoESzkDGDaPgZyE372mGY5vwM9+OpHFJV/ijmIxw
ZRSGZUtkoS1GBfNR3jzM4N08aS6DT8qFiwiaPxYu9cJfn/Jiu8il0GBeLIcPDCGO7SnYk/TtSAeU
xvfTq/REMOQnCp+LtsKPV7zYN/I4mHrK8/BBuVFNh0O5YKte5gW2eRRCx3w0P4Mdnx9DP1lB//yM
F3uCP6U1GWtS+FB52Uu1AgFqOp03LtIdYQ0N4FWvP802XnEPsQhIIhyrgWeZcDdWmGshRg+rcJmu
Qfot+efkKLjy1v9k4/rZBmLQX9UVmZ2bBu/3G8hs9iLeSN5jvZu31iFz4+dfbxNfSfiX69mEQI3G
QhN1UT3fZ99sUVNbVPT+o+iB+Z2jL+ve3ifXxXX9pQUnZleO4L0NqEruzKd5G7rTsX0gUBfoyTO8
J3rK5kJfTyf5RmQ7ByLxELg0vjBOwHRZCwvpZjxVK9Gw/Xfmnk+DrX2BsZFI3pXoVqfuS3Lybcrv
7WSXNrbb4PQy2PEnm/DXhtSvPuHFWk7DShLbUAgfUBh54bp386NgM1t0IHrNrugN16JqJ5vwxlxj
KyVcyMHJ7WYL9RUEiBM+izbAc6e6Cb3Ottzuk7d3kWT2x8L/9ge4+Iknjru5Kvnhw7SMd9NGDJ3m
Pll1y37VFggpbEiK4wa32C7cKCdrV37GVtd+dh98+wYu7gOcSGeqDisgscudugmfUnde4Wrawlp2
bo0VZK2t6SbOQ71pXACaLIpqg8pr0+wBF2zHq/z19PI2XqUefVUndh47B6bjE3pwy0VPFO+LB/m6
2Q6iXe6H7WdGiYtz9p/fHwmb1KFgc/FBfr+AQyh+wiiH0UPrtm6+rmVXX1pv2kJy8wXTII89ufT0
m9nrjtEXQAh3gfvx63vop3uXSVnLKZVKmbfy/VuQw0CYTD2OHqJ7+V5+F67VLzqWY0iKQJddnLga
1sLskyfRhXL4zw/+zVUvigtksYmm5Mgm4kV51FaCfWp27TLcDNvPbqFPL3VRS9SlUVq+wKUSsPt2
tmdHwJW5zj3/wMb5aVTQT1fkN5/sooIAW1BA/sujB3Xpb0Y3cf2D77TuuBtdNqTD+Cp405O4blzK
R3tYNzeY+t3o4ZNf9WeV7Le/6kWFYUxZOhsZH5qbcjksy9W8TF/DY/hqHYKN5ileuT+nCu/9A+LD
afnrq8vnXemHXUsjWE+nxU4P5mLXytN8lAjKjR46D8iCGx+xCG9TF+ezEznlB4J5t3OJMd/I2wBX
qLs36WR9ssTwlvzsXejQwhDuI/LQLk4lU4eooFD5Dh7Xr5kd2Y83+9f7BVhaO3dZcYh1toX9ut6/
GvaWrqgtuZnjyba3WdK9tE9rtAfOUXbwAm8y+1FfPuP5XWTLW/aQcHHtJc5qF7qLxMbO4a5PHvwl
t7df74PFTWYf/TVPYWexdXKndhtbsfeIJu3Gfr7aG4ttsXy+SuwjcfC2Zi8MG6TfUrSvRhcs7WJ/
ZIrjNY7vOqntLCf39L44PV2/edMRjaTska9i74+io9myU9jb3tU3x73qPd+GjmJ/YB239/fPbmXf
3sPps99Q6DnHPUET68xeFfZtanN9W1oo9uPCXwte9vULICXFCV1eteFVZ/v9+Iyhwb4q3My+OUz2
l/3zzEdwt4LrXR/t2t7ha7W1tbu42txjmbX3fJ4vaM8Xd6svwcLkzTHTsVd3neM7Xx597/7ZXwOQ
dk4aj6/UuUn474Vz5Ls8r45x+8rvEdi5nfGZC0ew15p9tb9xe3e/bu3b5Wg/T8vnrfMFdAf/0/PI
hxIdQgBcnuUW77xZHp85qVFzWc4ic5YznzDZt/Y1PHtnOum8CgJCl/tuweu3tqfarZ2c/8ubp3ne
0rSdcaM4zo23Oeh2slyfFqP9tLrjrSrOsnfWjX3CCci63T0cbrapc7BPO/CDzm61sRzBqVxvs9t4
1zvT3ljuY2VvV519U3trzdtxEYdKy3Zg0NkfL6bbOFSkM9/P8gmwLyvuFHhIP2y2931nH3LbW2nU
EgU/ReccbmR75YX2l3mh8YUqm7fQXQ4LYaNsbHnxYh/uJje5Dezn0MmWOl+cd83/K+0N/kv7Jrbv
LRvgkQ3qgP9x92443qZc+ltvIznnd/ZeOAsX9oALrfJ42HEh3qdTOvtj5HofnrtZvp8LHe/wZd85
m86z7Ds2NNEeTl7uLd8Rkq4qb99triZn37v9onelReuuEnu1V3j/8uaeu3tiWe2Pt727mJzJq927
+/1Rsx9XBndE75pLcemtWtew7/fbK9554lKReaWT25O97bzjfeLahfuh2DePX1jJ59vIsD8y11vd
3TveaTOxAA/LJ76+zP64Xz0ONt/u5MaHlx1oQfvwFDhP02L0Nl57NbnM2r3eE5aFG9rx1rd5tvN/
S4aYdrBY8WVD+bQDl1c9vx4iBFdzhfMbuvPueHett/Gdm6vH18Hejm7DF2LY3HkL8tDXt/civ5i+
NPkKrww3vUPduioP9SZ3Ns3q17us+tNd9pv97UI/IQs4VNSK/Y0Zh/0obB9n93UPqptvsXO4Ydeh
s1cdiEQs+NfbZetl6zfaBtX6wbR359q196qF4tz896pCYmE4SNMrZsT+fUlRMsTX0KpFdA7ytegF
keMvy3WQ2OlNvGDg6w5HfQXdJPfQorLgfv29fLUR/vD0+ebyF09gQHGhrubNuSaUr56LA3lO7INL
gAYHf6Uf9UW5SY7VJ7/G+UUvL4qVixkNwg1NvfzMIkGQvakM0UNTwz4MNf9EkACHDal6IUAPddZc
ngdFtfFZl+9nqwDnF8MOzvPMbC7OQBmd8UECePCAK34tfpgf6tPwKD+eQUB74yTcms7Xr/dv9aT/
s2va+gX5Vv6b3dXvL91vxcdvN+1LGzVt9Nb8sku9fC8OL9n7D//Sv2GT+qsk6V83pXcRXKT3/Nt+
9Ne/8Uf/WdZ/p62tGpZBDhVDwrPvc3hv2n/8hyz+jvaANqOO7oZj69nK9mf/WdN/pwbHxC9JNKEJ
5OLX/LP9rCm/0y43GMbhJ/76cv/zf3xnD2wu/vnb3vBFZoYhSuc1qrBkdGRIZE9c3COqr6XQBrXS
Ra9fWm6ZS7SdCECSXwQT7rhLvs/0kJZhf1uP43MqNmz5c2QkizmaU8mb6LE0bqK12RaVP2rZGVoH
lJNCMAVP7mGUe11U9YDMGA01WwjSAuVuo4/3v77XMW19d98R2Yo5E20DTQYDSA/Rsd/vNSY6ZQOb
E0XQgOlgNQdV2C3NGSL2phpqhaN8kkZfIrm2tgYBs+8RFA/dCaqhgdoL1C21awwCKv0vOuVuDybi
DitDdNJ9NUMpXeBDGwnUPI8og/ZaDNoIIwjHKEAFGiHegAgzGFCCiZBwJRj6WK0auZ0qexBFPHwx
lp3QxseVPvrdIG6GrK/JXUbqR/pnHQ+wcfF+34PbHw3kyZBQEKZWNU02/ItvJTjO3mO+TRBcmE4+
oyux4HBWRy3Tw3iUTeWMpYmJ0YCLi3tl6hOKAEFB/oGMWyIHAT5Aj+k8KE+hAgDEgV2Y13Zj9Ga5
aAJ/YAjJj7wbjda8wo50dhigygC3LkXW4PQYKFO7BYTdrHTU2MOigxC2y7tqMjfggvxyKTXyLNu6
kZZfsOBwtp4tJvi1iekmjnO4/lpfP8XQ8FQ7igO8n5BoKx7KISwMuPzWvKrqLnjS5qE99WGrdIsU
t2TvZrguDuZsdJItErMaurIwC7qH+YSTAqIAEueFKcAKrPtSjPOmx23ZW/n8xW/rmlovHJSPKqkt
qvwiHW4l7OwCKXah/M5cD4BtCBSW2DUhPkiIG0gbHnN5Vw36oMJlLbgDBt5xpqBuIgcGSaiticN8
C1VFGa4NPWhnnFjZpCzGSmuOIhTzFjLcDOu0UHoZFCHujB1jXAk1PgqjgqgR4mcWUq1q93khm28R
WC7d0YUQWTPS0QTQX876dKQ673l3AQP4czbNCNWoDid6dzkzeJxLQ+sKuQjWZ457U90JAtOq5ZjG
fb2t6nj+GMqR1Wz5pqQ6YoIsbMFKxGuenlXIiIKG8GUos9DwFOSJT5PewucjHwBpKw6XwvcCCaqf
i/RZvZHbfinrMJVsAaa07BojHD8b1pROkJYYTsVCnCCrOhF5rGvWH7y/oU60paB2YuKkkVBAo5/9
4QEcCukiMHu7kwVPk/K+b9sHn8yCawmC53ALtjZ+hCFn6JAix+FZxStHtocglKNdkrMhO+Rr6eF6
EkaRkxrivQ+h6qS3TgjhfcxhPq2ysjDNZTCb6UeuTe0+M5LiVpd7Bw2IjwaOPUSxU27ireijl8jC
QN9oGcqkZWAWvg3i96mlqdysUNn6txNhYbcAGVl9SAXbN3B4pbW2SPKbub8hlGzkMtZFdPWlX3so
XaTXqYt74rybyny0EGu0qzAcgZxbZUlUh2X1SuQ0wWgg1cFUA1MsLAy8Y/4QOJ3gG4pHXqEyrae6
JP2jalAeO4EkGB9Nl0oxiF2AnGaoF9GiE4xW8hqtM0GagJM7w9/UgupeJNrUboqqMVDFQ1DyUOQ3
rzIxMA+EU+SKjYzL3wR9XiXLTDSAuMM5p03XY3SArs2z6rYlqxGypT50HUPCYGYhDsQQQ+MwptfE
lwuaJniOCF1Tg6tCkZrEk7gecRq4HeFSj0NceD1OZHCM6K4nd0Y8/ZCwtVpOIuPRx8jS4fgVNDTS
XgsbVtmKtCkwhY3WJuCfIfjofvKAc4v8U8R3zEBGkFWaXcL0uw6tFs4vGED0eFJj5vnWEqeyAmzZ
+ugGK5yr+BR8X3PAgXayXesj1mpS3SPphOVbDRZhFlUQPCV8CQs9KWN8XF2v4ptIpAwPmdbC4AIZ
064EjO18Q8ZgmDuQ41GKaC0dXmS5DjF4NiqwftToX+SO7CYP2Evf73Q29OyLHkFPC7nHyRSa/Zag
A4wjJDTWsjVvBCFKQ7tB/6W6pZxP22CAiO8Opji+JGYi7VFZl53Dxqy+nc3EnJhNswUCZrFlFZHe
IMRDzXljRYxkhiqd7ghtTlMWeYO/rSnMoxEm8pXsj81HbRby6wD5sz5Dpc5dPAR6LaKwxmDcjN0Z
bpmgcPu3Pq5xwgMsreOBFQbHGCpQ6hQ4rZgrsrpsQq8DaWeWbfOCsSAxPFSAzdk0MBE5V5dnjUrU
Gu0dvLfYwpU+ayz23tCmlU+2h8hLRV21MKe+fQa4GKPkr2Mi4WSK5tHzMRe/haBXsGP0Zke/voDj
75oV/O7In/i3ib3qiRjopjPvnPvjpCvZKNpaAIraroYJLJcgtx3Kl1IDvRWwxFxjGIhIIJmqme0e
IUCyk+vCOg11296OYOFot7aDf5oYomC9VsIU0lmV16b396vlf6nL+E698Uudx79hccwIkbhqRWdC
i8iJLfysa/3XxfL/uvZuvOt7z/3fvz1QBb/X+W83Ux1BnPinmuOnL/lHNa1ov5M8LypgW6hqZFgP
/1VN8yfGebgk8m7O1axEK/nPalpRflcRkn1VDqHkgM71VzWtyL8bFMDor4Gc0KgEXXFRPv+ynD5f
/pvj30/f+LeTqJrVV6fIEkGa+5pdaxiiJdS2EQEhJMjAo4iG/szs7vegW69itb/HiYd+Ulo3mhpv
RCVMgE0QpVZrhw59mkFwFPfYIama9Nk0R98hlpdAjQkSoSwH8hLv6gNA0NCOcI9sJnY4xuSTeuSZ
H3l4Pz9SLXhSBcwq02wOOyH1kT+NNM3S7HqgJW5nSQgYsyXgwegLdV1KaQldUkrsaSC4yrJCBkdA
LEK7L+rqupZD3Q5HxGQRu+9yggB2ltSRJ5UTh8Vjrc67fZOZKjDY/CGJw/IENQuzswlTeY7q20JV
XqCXH/JMvxZDo6eewntbmSF1YngoFOMwF9F9a0VXsSDtKE72YQT0VmM+fZZx7rTerJ1eUwYXicbs
aHLcgYO3kBxCH4Z8t1fK7EP0se3XQSw56ijviO7bTTPWYkWtJidjbzlX5e8NQRWYXw8BPCJiOQSB
P4cLbIKHXIwtDrm4MddpqXWeZEwBNmJthKQI/LlJtpB5E8fPrRuiOteFZQKODOZlRuLAe91UMDHN
BoZYQPOTWBrk9G6TBOC0zRf8S2ufQFUftLzsxFVMkq9qeYNvHPMo/egm8kvjMyBKz5Gey/h9jjDb
FkGXMt8jrgQLYygOGSVE26zlSUSpVgvqAYJO5vRiXC8JmTRssKcEs4njqkDdezNIr0Y+nSmaTbSZ
ovAmDGTqPDPPSltrOTKN/MY4muOHKJrvqAmXTYRd0el034NtXZwmvEc7xMzDCRUwMkZhEDZz3jyR
SmItMYDb5O689blSkY7g220o+56q9SRqAxV162rMt4007Qwi4pbQ9O+atpwcKWlNmlJlhZa8Q2NP
800GUmpkxyRubn1ppiyA9C7yKKo/8i5anBP2YqVdVsjn7aZTnC4PvR6QSBiU64LeUj09VwgCCVlw
C0F3mim/Aim0rBE14FIH0CODi3ziKANTdvQ0oppQEDqjwo+RV24Va9wc1mk006VRn9A1kCy6iS2K
gUPSmfgnS1sn6yvS9tj/PRCtNHUECQUgQ/12CDwRO2Pe98v67v/ik+Pf8HkA30pCmEzD4l8/BP7z
tftt3zXfbfr//Ht/7PSa9rt4jg+lefinPu+/dvrzn6D/0nUME6hRoET+tdPLGs0RGi2o/ICMQXT5
505//qPzeFWUZB4QdFasv7PTXzQXz4RHA6wdgEpD4WVhyn3fbxC6Gd4f+dtu1QYbZZJwQ8S+G/oK
03i8+J4WxolHeubN2eonzPqw6mkauIDwFqoWIjadpWmFoGudz2SqNZpZ/Df6c/9/Vhw8y89C9H+9
vO5y6orXdx4nyW/LIn35rjX359/+q5ygkXbuggGNYq380ZijlMDFTVGgIHw3ZNbRXwuMUgINC5Ar
FIjnauOMuvqzMUcpQdeVMghNJ6/1d8qIr6L0f3aRv5YRpqbQR+Y/dbLDz2XGN4KWqKwELAAWEBzf
QqsAgN1Jrbh2mqFb92a6iGVzNxvSA423U61SWQUdsZnGXufVICc3W8TJq6yA6DxnR0HQNwWZIFRA
W3NI7qMyPIjhfEfpMNptZWzSblj2dbOSkt62cvl1EuEiquJ1cQ4gAz9NcCHBNhlPfvIteWBJHzoc
YomM+WGZpmm5LOL41UgS/b3saQMSWilLd2NudUtNq/IDZABt05sGuUOxpKzHkIeESDDLfZtUULHl
dHymgUCGgZKVBDIK5hV8ktekIZ+2LI5YMxU7LPU3YmXJlsSc5U51k20Ca+gXuWaERxpc4UqN6VCV
OMt55sIWXeswr526rfXrcUpuAlEr3vD3t44UtNjMsWMe2rjTFkWq5BQQlVFxxq1oEMAZ11ZibjxU
GU8KZscmhBQS3DLzbFTRahkfdnmqA2ONp4nciJhTtNHVN0SjkHKiN+GbRnxvXfDvNMawSbImuMIH
s26roqKj1JErCuujSJZWn3lpMa2xFrm+GG4mLVoZybYZknMU4NpUAJ9k903brgvaez4+CgEmMY/U
QxRVdjmFvkPz4H7CJ01f6RCSVuqC841xpzevWgDeU+5O/PRPY4m0r+SgbD4S+bbAKW9Har6eiY6o
MPsZNwbJmEJuUXLkRNkRtXl+0lr6TgoFAhPH7pRXE+6rWOcbVnqjbeBuB+UbiaUaCIhw9iQVEDU5
p8m90sqtixPtkJXJuiYibzHmIrJURbrzp/IG+464Gv04BouzVwQcl378rvbbJowX3GwYM4TkjA0i
Kz3Qbvo4MVjAbzXZ3idZK7VV00WbuMdI5fMWSZ0T3KEbyLztpwU0HJWVmX9hHQjObIySy9tKFrLo
l9ssTY+pb2R7Qyb9qqm03UhsIxG+kwpqDXKWce6WmG1wpAOWg7EPc1u1hkfo9MZ/Y1v+f+2IB7ft
V9vtIXrPXvIvDRvtl2+PcV//2l/7rMRQ7Kxu+urEOR/O/txrVYYgbHIi5lcep9/ttdLv50EHbDYJ
lCTeHXr6/7XXSr+j9sJ8AqwULhXjlb+z3/7hHPl+v8UGrKN80hmqQGe9kMmkRFMKdMhGZ8K3H0e7
qlYIsipei1KewcSki9yPTpGi33W+uSG8aWPM3R68faomW0kpdfqg4pOBQZGEBXgnyvgezMpiyoKd
6hBlM7uF6S+k6P9Qd2bbcWNHFv0ieGG4F0O/NYAcmQNnUnzBoigR8zzj63tDsmtZcrvc7je7akll
SRSTSeAi4sSJs9/bTn9TAoyYgvhwdxDkN7BR/D5AHqxhAKYFbr6WyCIJczXk2sN5/U5Yhq7vkwcn
ubbprql8pOm52gZQvbBOHJ2KgcpO2sfavr2Spe9a1pn4jCg6TWCfdzUGVMOjPuXC11Exe5eAYEgD
aP9ULJuMwaxC2siGXPQKWTa9i3sSfO6DhLjVLamcEvYL/r3UcgknSi+Ns3XEIXtggusnfnYNws/6
yVDv67NUIYR5/GjAn86WU7bNtvIF3h9DkPzNnncV9F+6TfdR0Ty19GoiPuLvkXZfPJDN9lhnl1J5
1tPOlTaJHyEmEIV8ILyrenWuk53agEFMwBJOu4Biv4pHN8oX/5BNp4aQTbO/K5VdxFS7t27WiI4i
89oEe8uuReDRvSny+tf5Q3lT3uYP9cfP6o+f1x+j9+7z54/Ru/7BevXH3/4ZPpN3FiJ34mP4RInb
kd1FEB5g1/kytNtg3jq7GkVpzWZymDJL3TWQn4xjVuVv2YUFTBXagl5+qXV3sXwAj/pr9i4Mb+jJ
uXkc/eh+Ug9gYCN956L8HzhMJ2TAcAeQewyuNHUaGdzMoxgClNeGZmm5moZn6Hf8XZa248ee7czy
ajd7ywDJPrs8pJnDkEy6jRRQff6XybMHx204u2ePYRgfzc/pw+RNDSKi67wNnsDJs+HP2e+lIDje
td52eQPF50O3r7ICDUI2obqD8WhZ3prmnPnzLV8njyCCptLOF4/AP8TjfBt9DVTWl2+J2LSK46Tv
i5vA8Kt91AvPbgeyVe5D5SNsr7l50g+ACMIdH15Gz9N0Pxlvsjjemipw7Vcu1VDUPuX3+sT2dQKy
1IRXyLBhgpAXRriSLMUnQhbb+VyCfr5pgFIZgB37vUFYwuLZll8rcE/haUqsVV19JiOFCV3qksDD
kuvZCM7VicjvaSuOZXey797kQjiQ5ovIc65Nd4S0SyaYZniz/tgqrDnAEiZOpSM3T71NiD38jB7j
y9nfEpF2tD+39UTneRnfz4oLn8FxU4eILTJutnF0V7X+AGPtom6i1m8XIn9O2JSzR+U6RBv+Rn3e
SHL15w02UJTYY6YTq/YZxC9r7l46b4RyGj3RvU8Ky4DGmoFm7HgmuiQtuhL0KcnCbh1jMothmS/K
njSvjJAgLf5KWCR4qGOTnNLuVIQQ6tOT01RuoGCcWrZQ66pb9X2NFAxd/ZlRRX2f158s2brEceUZ
aU26W94vZgcts6e5YWmXA+aqiyNr+/viW1zeMPkUHkUSsBMCV+F+cUl5nf3tug0zXhrfUdIqD5oP
CDCHdGO9rSCPyPrujMpLl2wzuc+qw2wQwLhhgOja4WOkvQjg2a2xK1ToL8+F+qxmm2q4mS/2u56Q
IhgBcSTGcDmO2Y1BkL5qb3oTbWvbZ7fq/JjoSMTbITz1Z+uF4UqkueVdfuewdK66s3CVH/9RXFGr
zj9+mV/7+TsILfw3ZxWuPIYy7Jv8+Fe2Xvu9RJinCD9wMC43y8s8VpxTKRo0K+Q+Bdjk2re1uMjA
0+avXPZG7CvT1zbDGtheJJvXs/6i4IQRPrm8G6M24YrTHqJoZOpXjTS5ULm3GsULiZqsWB7gVVjF
oU1Iu5NsNyP82PMx0LdRdWjkU45mztaGn86Wmyx9zGFtvrZY97Dym9U972oB+wzprsa0TqJT8dV2
Az6zD/dgcXTP7ssBcW9HoUthOrmBU71mo7nNcB2zwo9uErnOu3lKvpK6DzUT9M85Ki9m+FzyeMQe
7xR7lnYpfJdou1wqAC7CkwuKzmuBRb5bci9k2hpM0yaG9ZerPEj0ZTOn+i0zNv4/a0T1e0PvXBwl
N23cvQhEtgpBDAzLVreWTVIG22ysPkOJjZDdc13kbkJ8pNONfqo/sS7+lQf7lyQTzBuYUAk79mKZ
+k2v3rIYukFd9VTGUMtyp5aGb4cDKanEXvea1wtE18LcEAN/kzHDY4zvGwqrEmWzGcfPMWRu+5Iq
IzGYqKGxGm0BsikkhG4iGKMM3Dko5vguZjqyYfq6meLF8RpHEa7WDje6c82nB414DJxRm1QXGxWV
ieoDe1kVku4wLFsl3ZHW9Sa14ZIm2mmS2dXKpuc8Y55UiFMorlGBhkIj/G+5dv7Tyk/Kvn/e6/93
8a1sml+UJP78z6pT+4tlE2XPvvC6XkmgEW30z6pTYyDARIAVz9V/AwoAN9VfhwWCNp4tVE39w7Lz
R9XJbwlWD9e/iLirf9d7s0piv8wKkAksxCgMKziA1uj9X5t83SmIvwcM5pIhq36NV1algMTI3HXh
eFFJGySIozwE3CtPg5V1eygFylNQV6faUCkRMoXbhMRE/kySzwNS5LhO9qf4eWoEbg/2TjfhUttU
bLTwyTR85GrztoSEw8BpghYJBdwy8mwz9U5EGGCZHhjp957aFiW76qJ5a7T4rZ7sL0TRJH5RGjfz
FDypZmRsSe+NdkHd3Gh2jul1Kp4qU2Mjc0y+BwBO63Ihy5ZjTs3G/KVmK2rT1rN1XHGvOwNjzEbL
WZAEu2e7HYGEH0JR73kp+XlIC0JUx2bjEHvlFmIifLua9SsTfYLqNCrXoiW1lOlG7c2jOfiBUprQ
4rubrtGULVaQgrgkc9l2YxNuqtL4VgqSMliOZ7wn811PpupjklX3Rlh9C1LlRQzw0willZ+EThzt
KY4eg7QB42SNe8js2R4BpPaqHML7MtjFz5Wxf+t+fCxz/v1Ts9z/Tcj7D7LU6esKzD+/q9eR4K+O
uh8f8PO25jbE/yWQ5tBg1/gBbvg/hDsyOAiyIkgHqWvVeP92WxvWXwxuW0K3cYoRV7SqfX9rJvn7
EIQlp4FtGSp/8b/TTDKM/P3GRg8GFIAOTke7GtN+6ybbXjZT0im6F5N/RxSskUIwiALV+F4QUzK4
xQ8AQhW3ev4O9o8ntmiTfksCbVJSDGkhc5mqQ9gIzJREMKOz82mTl3BVPQLqiJXlzjJpc1KFqFAL
WtqHPaVFsAWQNi6V2/edrRwdyM0UgJEcYsn+ZhA8kfyVwnkeGhUCFAmEVYNPH9IgXqVeNek7nK7W
6hhTX1cXH2YOexn/eGNHTr7VOqcriouWW6J/iK1uYghpz93UbYiaNzNQXV0Z5p9G3oyD4Tm1k27q
3uimfU4WVHs/BXWXEdgYEYVdN42OysTC6CQ/Da0f7NBjaj+l596ZGhUCrxZ8TSwV4qYrZ+a5k8sg
P+meyQrvi4NZTLW+mztrYUsWh7GOMjo0xJ8qPT4LwAvKTIAPCeWPGYrVte5x1veBRrDYFO4x6EQf
rWI+l4Fx6UL8QOEkT3rW7WYVM85kfO+p1etshJfQgph1sbjhiGL5zp3BQnt2Up4VPR+flqht4I61
zYnJMhGYJXPb3FFOvKyXIBW8p2i4UAfFcUhI4eoo3MfLXIXbooiItOLEqi1OWjuYDzHIe7cRkXVv
dvLkhCvY2j6JbN4snWBfFm9hS8+3pNXzvEBk4R3Wz0pe1sexaa8Lw7nBn2fKSGuM7saQOWyYLWim
YAWP09RelkCX29YSzLlk328EeujrIsrpQuCuYMisndSOoEsujMCa91EqH0ZepKv14bMZRca+iZT0
Ltdx4AxkYLqhE+zDsWl2+YQdbbJt3lohnjqlqUi9pRPGBxnshgolr177mCRp+ED4CyBkTWcfw/A8
WWHxoJInqaNwVmkX+o6DGydtevwiJpSU2gOBHj0NjV4eTbNhJWdmQuzWIRHFznc0o9AvTGkhVeJC
9VKsiKNCJtYCG05VdKapx9KeL2GxWiJxANGeho7C00AN08bXRjaeHC4El8zbfSyb+1jQ92GALbZD
M11wt5p4MJFikqW8DMi9BBSxBZg4XtlE5V6a8/1Ql3si2IAbLxA9TUc8adlI1DgUXVaex9umsSu3
zPHeaRFGzTiW7AJLoznAQQJhXOesnWbkEfKL8zHK+uUmKExWB3p+sFpLBm5pmrcYwhLloNbaxSgC
tNk5pAXW4opOgZa4qOOvDfQ4xvVR8o1I3bTyOrG8t600Th3+Px9AhgEHOaUZNytxNmPWF0U67avA
qPEx9XXr2Ri90LUDwaJsRfpJS7vgLblxRmc3XTNRgnPbC/LH81n6fFUOAemhGDZOopnlVrTYlbTs
24jwuiV2RbswDc2KvSiV+UQ0jLZLWAEjzjHio+uCSPNxBBE4KkqoH61QB4WwIqU9JUe2J/3vQK73
iKlI18ItVA4ihsei3s35QGtfF33PSWDrtU0Q1mygpaSsoJ/IFkvya14rn5rSX9uo+gQkoLfwZRTT
uIUk89hOg+3jwntMrarCNYai13VPUNUzEnVCCNBg7cJGvM5WkSlfc6OmAzdtF9/UgfTBESuimpON
HBTGR+t02KMZ5F8mpXHO1IiXuOQoTGMHIQGSwq0woyPO/wsRJuKG89ztq0xcs4EOOIU2z4lGeaQO
3dqB8t0MTYjIWJk+i6R0fDNDnYAw/r0Z8+Cziay3zIGoODjMZQwmL4ta2VtqsJdgmM9aqiqHqcuX
J71Y+9/AqQ/JYFxKeAOpF5U4Aby2ygGeBkpxDQvsnJrMYx8m6T4tkltDGS5zGjZ096ndbQdL0bYY
Hbmy+tL2uhRVriIJ1AXjxFq0bPwqHW+0ZDm3YjA23E/8ljmpL1pdx55w2ki508Ja3oClyzhqQr7y
pHywusC3F+xqVbtPpUzhI/cgxQkVHlt1Z4hKXlIelocKSd83zcge91XNkWGOClDS2uPMkf7S8sAI
yzb34tl6CIzoC4bJV0uW1ml2nrui3pd2TdxrjfExa08LDmmSwQ9EPvev0LsJUXP6Q9EAWjlMDrVt
Vl/TmhDadISdbqCiLGX9jMW3uwmDicV98qSQ5KqbqUUS7uMPTjp8CFEozxOWx3tjEuE3Y/gObHWD
oY53EHx0eksE2H5Oszt6U1eSedAF6cmy9MhXq5okWUGXnYNNlG19PzvFicz0exNHSCeHE1ByNJpm
3yzBFUDqWYWLsAfpBvadNPWt0KLyqxP218qSR0KGznmnHecku0t15NtpS4ChWwdHlLLVz0AdwEqT
Op6VuD+RkdR7haY8zbO8kNt7rTvwWiGO7FwPv3P4juHBCsyCqProCqg12zZOcrKVz0q7I6fNtdps
S3HwMjgoX4mZYO4PaM8hnZNYke5Yq8xif6xTxnOVV1aPuvHVZrN2iJBQkm99Bbt4Kq/UBkR3rzTk
c4BVcBIUFkX4CIyK24x1vb7DKIog3GqeEsV7s7s0ykOuNC91f4j1ZN/zqHZa4qmX77apYDXMPHOV
/8h8zpJxT/TcxVw4fN6WNsbnEnuWuXp9Lc+yL7olztyyt9STHtYsBnD2vl5w5vf4cRE76zjxQbMB
LB6OrT7tO63emdYHDqyrHRu3UU6Oe41aoSM44SXJlS9SOeUGUyOtVjVKAqCqg3PO+/VUfEmx6JiI
QZmz0cW3RtU5p/QYgCAUzjg8TmWVeM0CSjwwPKm0G1upT06Gvxn42zCs6ll5t2CNFpE4MmzeEiiI
X8u5VnbgtWm+783bmnEZdNMSVSJKdABpvUThIdDKVPXqLnFSahFqZNsbSYTzzMRufHpkY68G+WEx
dnImxHswdlHW+lrF1ZLNH1UZDsexh3kByWSn2fI6TlFHRLEWdHyzKx7D4dLeLbWiH6Qg17FUGFeG
M3Wp3W/Hum3PZdJx7xfdazsL45BUJYEmZKwVKc78uLkj1/U+b7ClJqA7co3FXzKndbu90RrEkm7T
GJDldatUGcGCi3TVMr2XDISfJ/IP90RGghG3VkJIUpN9LD6tOb11nOkAip4dROH4Y54/hFQiDGll
vx8KUjojsjTztLlpmNi7YzWfbDV6qLE/+5LnHfffIct2cIaNzhNjBcW2gthVvArWDI7YRrm6BbMG
3MOUPYk6IWHr0XukmwfLAr4QRpSHo/EQzNEmip0dVn93ttqDkNmjzmcmU6whf1DdMazHN4TqNgNo
X/SL6O5qfb3i0dGr3iDqfkUbtH6ukJ1ZzictBhnghrwxblqCJbSUhCeGl8NLieOSbIew2wQUx3Ms
Pbi5OzOe9quAFWWkqE6UePDdcKLk20pRX42YWpNh6Dp+zUV5SaZ5dBXLeGrV5mX9KHjAz+qUPsSJ
8ubI9GwN3b2iqZ+dMjyNDnl1OPqQAYPB62pGrB2V1HUZi4dqDrZ1xiL0VJ/VTDsqRn60Yo1nPc4o
YvofNNE+TWrhGyUCKLeXJXg7kvyG0T9XgPmmtdMXpx+/2I11Dnt1Yy540/F/byEN7Yq4eprK4AJq
Z9+XIYgDcjFpRgq5CTvVeBpJ1vdMEzEcC8XMx64SpwopB4Kgh78mO+gEr1tYsFWlj9ijqczZz0MG
NAnrD3IJtzQFMcIFYYWO89YNcXMT6WztBI2Glm5ssBOTKRlv+q4GWJfdhcERCOkXO5huUq4VFggI
t8ERYUYqL1bfmBmjMaLYj2EB+SavatTRaS/BJ89J9AVFYnYlYIh9Uanv2Fp9llvcMmIJldMxwXcg
AtOP2s+oYxZhlb5SO+9Wqzw6gfWIYLMzS5LVCef0BnP6KtMbIkOJ6amaCFRP5BeRczWTYfJzJ/ex
IN0kSNkhbJMjWdbJDdtIzLNltXcMGD6cv+Gyj7pUr11DvqqjugNXvNH1fGvhCD2ugb+WNd/HVnzQ
WnFhreIUIEQHVCqcMpu6Ld+wvG8qnuyjmmx0NsCsYfBsmYELkMdouRKP61riVRXqxug+wxLQ01Lc
sZbEqhVmv7Kh+EMs5z0SBUszPeBvFhAklXEwUlWF6t2ik0wsh73g6ZaGNi6Uzlfz5K3MmrNiKvgi
yIufHmoZnVs2q7TwfaSe9KfZ2YameU6jwU+68bkcyMqNMp4eMN3Tx2q2eT4YzaJhoGQ8F4VeECuf
pgEyyW5wUJKvGmBSuDE1xFgf4sys0rzU2UcaOqI/BZakzFPTkg4naFoQbaFhJy9WnwK1sMVELY4v
LPjIItAUDHD7abmPAD9OXgEBTaC2BXQ9Sz6r36020T80MOL3TVQgUAdabL5HVZO/OWqLjG5kXf7Z
YDFlxpYkPF5AR80PYs4sMMfhPKPEj05yMPBSNr4SzkXqDY6s2dpXlUShtUm160APp7iz1FrTS0yj
KT2qrOZdpUekyoM8ZXhWEArFTYOgZXKTDfPaaoWMCrgaorfMLnOaEtGoR0POA0p635s8rcEKMehI
WgZIed134dYyemujwvjaWibJ5V4qCxlt9Ei7mEAFXoxlNs69HqlvRu1gnO1zlZ4/0xescZMyz8TZ
Tuz/kv8MxRuiCZtxYNfZAeqzMuVPKFPBqlcTbAriXKsbpkwZ1dUAcw5EkySityUP2+PYDy+S7dvC
7w1tXZKTc/Mq8t6svLzJAlbHQEqYTDbi8IQXeurAfCTxhRc2PoZKX52I0DZSN6kX6yG3LC6aeCjS
R6KL08e0duTT4gTjJ/SpsfIXtXEymrsijQFkqasLul07i3FSebzKTCbFthYZBZyO/kjlLsJg8esf
PqNwkJA/4N5QkIiBdpNGuTHvA7zGj3ayDJwsM1HYAErkqJyS1slJ7IWwZW5b0mzBQYDpSTfGUky2
L81Yjq5lGsZViIphW9D31pWdiQmZqSr7GypLmyAHzWKKRTxXidZkz9l6jo+yc3FxJQ9aB9+RksCR
zPZi8ovd1h7Cd/ivyrPWZHO4y6w0Vh/GUcbrqSfUL+O0aICCwBbM/qgsH2UML4tQqZytSKGphYI2
O2vN/8M7839TQv/TRhw4Gv9UDn3vv8XKfzfvX39XRdeP+6mK4oo1+Z/1Y5oB+3NVHf+w2AhHEi5O
+KVu/nC+/qGK6n9Zwy0Zk9i6TgKlw4Tkr6qoZqKy4nEk5BKXPUOSf0cUpdL8bdiBW4dZhykNGzse
vAE+0d87GsPZCrlDOGsgiODUICA7/x7jsbL9oqGpmaQWIwfBPfLgM9F0E1o5Py/LnGuwtXgaeqqZ
Z58NE4CHMHQ4lgCM0BcAttrp0QJQUFFxscfWyFgydsJ6X4kQu0jCzq3LZRp+Y/etPtit8lQstvQa
Wy1utHzuyLkzguYlTmoLSSVWvgU2zkeLRejtKAkU543+YowQj5Ycbx1k0DHbR3VhtIeqScP3Sc/M
LzOykhvFVnZva4DVIa6n6SENxezxLTnxukF0kI8mcPRVuvxkKxoNgOC20a/7QtwytYXuorSC49kY
78gJZckL0CMapBEAfqDfxmwxOJHYzfgB4VZNXTr6GvPV5FDV+SJugnZC6iGpWeXsjJrkIQ4hTe2M
cZpZ7W6DtDtHKQTGEgjQOVEqBGmqTh7+nRVPTzpxwRgCgyS7seK2/U5dk+0E5SRlpB1hE4FGkj1N
K//Cx+kcGQ95EtbhuCdDPUg/gPdSmq/e0D5bA3Xr2WEsMwa5We9sexHB47DYcyh9WVVE1W3EMPT1
8DlGhPOxdMUxXrXgTzgUA035rjlQSm/1WmJhdfiGhTrjYRggZaP4+aqrqecplzbWGAioMWt6Ck8J
gqR1SylHyGG62UOGwetUONoZggTcxIWkQpgSPdU8ID21/zayVcgL5go6Z4lsm8NYoxWwVkIBd7KX
FjmFBnIINorGek0gbR6jrWnXA7ymKWS9lajE977Hww27OXVurGaQ3anKkN9sd2rYVN0GUZer22Hq
aSCyGj2q73G6njuRCYAOIh+4tHLcul+kxF0jlyCfkeGbwQG7kdqPdp0yaEcZ7rfsqKV3ljnZw72W
KIU8jEHVtM8jsR/PweIk3yK1MMS1Rm97Q9st4t1iMQlHd8tCClxAeEDVcnlrV2bCs7ciAss3a9Z+
ntrRSufd0Ntd7gFTHD/MRrKngq4Uz36ZWfZHW0chdqBK76KbQGdF19Oqhsq7o3V1jtmYLq+dIeW5
BvUe3iz6yLay4qSrbjDFesw2kLL0LCqH45VN72HaDxUugQXLv7M1rLm5q/Jef5LI/IofxPX8hS1M
PvdQ2MSpt2mfbocRU4hEoNKOmk2BWKxcCi+Qg/FYx3PAWjcGwqckWvRkU5dzdFizyVUeSlUYeJge
6mlDFsC4vKtsrLN8bCxh4hIMGRLukrBVtW/zGPhtlxm4EeBpVFcb+GjtTws7sI9FBLHNLWeuRXfU
ak1c8zKmdVNnw/rWTEVmegpVU4hBqake+ywJUbLs2Fy8ps+p7qPainMWl8xhG2s6QfpB7qz5/nAP
RrdiM+y9SnOxL0kavbKeNohtXijplwC8K1vUhSOU1hs1hE4v0Mb2JqwEt39ixeL7YlbGLRm1+tGR
I/EGxGInn5Y9qbTjWQk0iyD2GcPWEqmxHwFKYzls0ip/DtXGRGuy8n2uIs9gngqLZ1uZ9ddlMTEm
MBgi6w6L+pdJ638wGswY5RAcFa5j0AA9l4qFUbyKCQFx+egw2hiTaUS4f0S6nWvRhzepUQX+Eob1
delN50XhYAWJ5XAPbelw8kNJFlu8tWutC1jIClCjc1bNWPmk+FqpfWIo8m2dd7Hp6jExYijUYL22
ncAsXQzdEsY3RgtG+aDXrLZjUke4wthLrDPRbkMRcPnsjH4MaKpi+J3BthsaekElyNVBYQeP2kTD
aGgS1u8pqjqYp6o0kzLm+MCMTwJr2I5veR06m1ivDRNNCeycYhNHkCDg6OgtIXCs6tYadSMVg1tL
3MgQEmA39xVQNgbmwrxQKeHAmcjTgObyWDd6W1auwjIeFTdvrr2JjT6xcn+yRJthFQunya0NWTfp
IZFKnXg6j0XtVKgF1LtN3JOsPm4AY6ljuZ0FnCmOnZ6yVuYWc3GIkvm0s6Hyrv76pg+sAewU/u1+
00eWMd5AEGVi78ZGak4ANRmL2+xTCxiUGxgyyoeMDFqxZgyn+iQSvqEKWLQ3iSSRPsyWUoAjs/vZ
8dkNKx7i2rFKz4x6NIcRQirNQYDh5i4hoJ1GyRCMzxPpLPNeTm3LFmLRPiqT00100+Qm8AKr/HuU
05vBfDBZ0dUWwHvsa0/6W5VF0fKoYHcqEMjhtLByphMokLeCPTk9NeIKsI3epJga1MDmtojYkrBj
kMB8CzLLND0buhC7Yi0vPqHlBbvss5U4yNcBFBqw+7kxl+7aLT0tCIEMTM+qJB/braVlsD+9sYY4
7ILRcF4MHXzhgRbGzE+R2oeHOeYgOY15r8oN2yCDXHYqu3vikpj1pN8uDGhROLOGJR/aGtO8I7eZ
FHrCLPS3sDWwVWWk3Tq0obRQl9F00r3N7vK14ytynmkaUd8VnhLykmXBII4Z2bvNIW1SBQ3RWKvr
K1vq4wxNVJVXVhXS2lv6LkdQWu0nHy3u/NIjZ2L8ktWg2T1C7GmMsHw8yCoItlYkODYbFgFRX4We
oCW7mt7rbxoJE9V66AhSlq0+fs20Lg69qkhx5M4JBINDroR1fOdUUQGwT9Xls5JM1oyrckgz/cjJ
4YhNVptjl5Fa4DSfouSLei7tvHA2ZZIP5LPZsA0Cpot2G9w0mSXQx6oRfrrdpi05bEE7wrqLuSNw
2mW1qI1jKNTkA7OKWW3oS2hPIq7F+XbIpyh867sle0vMSTIhTUxeaJKX6/c0K0DelZS8McbCoZWP
YaHIKndzKTtiUcMkQHWY+omxVaQFJ2DX5nKv2bi6HmMkrGSz1KWDhMlkUn8r9KjH1DrL4rarJusN
u5lab5gO6Mau72IulULTq2YjR1FhCzXyLuVtW0aAegZ5AsNbn4D04HRoM7mdbacf9lGj0H4P6Zq/
MNLQs2GIHvgacG2r5zzKG7kznGCJDp1doQbaSPetZy4WO/luNrBS6hq10puubJ1m2BihZJ4ZK7PY
UndFZ20a9RcA4MlV15T80WYcyg5uAL5+09UjBmAIL1ThncYjGOgYrVw0q/z99kCqNgv3Ru3PqdO8
qE7HyExEPUEQ8ygthXgAsE7AAkEgXjVyK3S3hzq1X+JZgbniZAlC+TSR7pyp/TFoVfs9qNpiIOqh
tt/qkPQbdM5kMh8Iz8hTXw0sIL5zOhNjvlDgm10V4nNSQq7mXrSfpSqnp4oh9W4IVNZ8Mj2v7hdu
1XlrzC2XaMyAgiGJLQ+hPmQbMmDVu6BZ+mujaO03K1pnnpoaEx2y1o4e4TEqLSqugo6gFcH1ooyA
K7GcmipHRBnDJG6dUUXQA+4bstKzBKiPtuqIG8KEJgJg2sGIvuVpXsstTW+A4iIiyZM2z1vnUA+G
+VoqiG5giQ32igN1ZM60lPYAR5x0B9nUuEsN9o1gp1Avol21mZlTVweNBW2tjM74HzSc/S10X7eV
ucqjoewtNmB65z3P03IL8ZJLojOCmA0l0Kx0D4nA6k2VOzxGy2j15MNH86059Bw8cyiSPasZ+Mny
KDCx2HbN9DVVIQodmKxy9LUQG+utU2oWw00JnfvYTb2WszXEypRbTxzs7t+1r7c/Nyv+PndqdcD8
/NWV1gCtzKAqNHHacFyptJ+/dYMlq0El8+DCm6BIkt6+yPABxnLhQ3nOMPabBUonleqtEXflfuHB
Pv6LV7Ca6357BRah1DTepJOazAV+7Ud5WNZLGnNQVrkaXFom0Ch/c/v551/nb6GzP79Qw9RWTASA
QxVWxC9t75Ktzcio5J6cFizgVt2y49absXPSpxHGuQM1l8HxAmV6raW4rbXahHpMLop4FLYZVT81
lI/pv8Lv5f/yzv/j1y2stQG32a21LVP/LQy1S5QyyNg+8dDkxFYzaaKLYA7v/vzr/t8+C05JNmkM
7hv198+SMq8crIgaXtoqICRDEKwlgr+a5/7p14LW8dv3UGKu0jTECyyUeMF+fXMllAbZkmSPNkD3
zDEKBIjeoZ6fEkTM8l+k2f7j12QRxs+qEahkNkD13z4ba8CB2QUjqTWFw00zyzXwJagIxv/z945V
qN++KpsEc9aXbZKgTeP3JLOhUnseOtwbQVAMhCookqoxmJveVY2q2KRGFweHP/+U60v/9WawsasZ
qgkoBanwR4Lu362bOuxz84DL8TeZBYExMcYJGUXDjRr15qO6jPkHh/7EKIXr9F9cj2sG5C+fej1r
NR0Niqniern8+j1MhTbpcJOJCRM4wjwQXx1z/5E3GHmA06sDnkm6ZtMtw7/4fv7D1cOb7DgQhSSx
8TRXv33m0iTKyZwJ8AnTbOSknthTdfU2Z6GG6Aj9X2TUa7/CSzgJBKmMquD7KUgowH386xeqV3GV
x7hlvTWibG3PJh4MSTbPT3LIKbP4/NZdICMJps8Oip1srOASV2n8+uff63+4vHgdHLs4mNfNeX1d
YP57IW5u1UQ3FJl7ScfyMa6bhRZCa6ilPPV/2DuT5biVLNv+SlqO6pkVrqGHY1DP7EUgGnbBTqSa
CUyUKLSO1tF+/VugdCvJ4E0ylcOymih1UxIRQDi8OWfvtevMtSheu++O6b/4ll3mecskx9KjFHj0
7iD6knMmsC84ynHuZekZkbFOUt+RuEX1HjFzJGZkcFnjR/Lw9g2/+p5BcRIY5RD1yf7m1YxnEEjJ
GRjRQ957pHs6c0yonCbaH1Fsc4R5+2JHT9cy8RHqT9JPcn14xEeDamrdjkaxQUoU59Mz+F9LdV+4
n/M2A4UhqAy+c8GjWWm5IIsXUy0FX+7w+IJkqsPb6Mi4L5VHPTR1+iB/fz5/dVtI1T3e0aUcDHPn
1UwrwFVVvhYjCwLyiEKELpbdxh5EJ9QZrg5m6u3neDRgqFNzwSe6A6ZQ4R5Ptq6M+rJfwiSbyDK/
5BxYP45MflRMHGg51IHifuJFffuiRyOFi1oogCFEQJxgb3I8I7SO1wwpIk2KscP3kBLM2i+77zkq
p3e+tL+4kGN6ixnWdlhT7KO5IJ4SozKbNFpPvBYrCJzTOs8VrSeTiLLfvif8KcBFLS6I0N98+boP
+jDpCYeA1RhWKb1hbipnexr4y+/evtRTbMyzuXx5fuRosa1wqLYus/rLa+Wh66DZc2MEbdyRUaWF
oOA5qP4irUHBnIazF11bUL0O2KWYAw1nVhHAHTkjGLVzN7+ojDEfNm9/rNcP27ZNF0QVlg6dDsnR
wy4UjMsUSxReMY51od6g1AUvtvGX3/3+pSxGDkdkNgmvHjZi1HgsYmINjbq/87rhrpcdQsP+7vcv
w+aVtcswiFE+vqM0Se2qiCmZK2PJXTLyfGOn+PV81eT/xsMTS0QusBOPZ3j0lSYdOqI+o1s7QLlc
E3UZHgQbH1iP/O7tu3r9ytuo8i0y1UgKIEvz6FIUWPKsQfm5ZpeV7qk2836PfTefEHeY7ulvRBcO
oYPf3r7q0UmEMcv2n8XBJXyOmft4ZaLBi8jWWiCweeyXa52z5mFwuu7SbxXjNI6Hj3BGupNc0M5R
5PK+s1P+i9GJI8EkZU4gx2Wv/PKd4bA8iFoDaBeNfWVeeXpuInJY9gbSlXygt+/29dW4Vd3BbkTY
Ndc9WvylzKvO92ptVTfTnSY1Ct+uuvsX5oLXF6LV57GzInePVdA5+jKNdMBqF08UOufx6U2gcfZv
vQkuyX4L6AfiL56Po6enqnJMXPr+69qd+yDhO7qvx66nbcXvfvfRuezLYa4wVriv44EyKCUiy8CU
Wbfp6fJuSz05/XfebQYCYeTsR1kC2aC9HA+547ADrumTCjsuz6i3fkdqWJCFq76/fT+vNg4uljj2
gez6OadxDnt5ISfWEkLvKXektpHubWfog/fv5i8uQvipILSZuvnriyhPTkvWWLgCs1LcAj5C4RQP
9va3bwWMLVM7bhu6o8e7EzmUNZ2gMVxlvQWPtOWgWavuvTPt6yENigr6KVgei4nCXv782SGJ/S3y
2FjB3StdyL4299bvOjtl++wTZx399qvKNexl24o/kCb90eXCqS3wY1AqNcthustRXJzUE6WK3EVr
9Pbz+6s7Q9LMTpLDNKHoR2OOoHs43hB8V43MQrJHfCzdesbBvawT4a3evtirIUH5AbcV5CRLJw/s
+KyZydTHt+cjJg51e6tx/tvoMYPvN6+ycMMQQzAxMB5wOr78srQ5a3qby6ySZbi1VFwDxF+//eC4
Cg+N6t+yHLNmvbwKAvdec5ssRF6od8O+0wVgRN2S3g17Sbt+J17u1SacqyHiYBJ6GhfHu8axs1qB
EDakn5El95aFlsfSLcTkRk+/PXWji99/hhDVLcFWxmZfdzRD6GkqalrqIC+WkrLmmpACfZHuf/sq
3BeRV4wGHabV0eALOdqUaQ16OSZYdzrT5chxEJllPb2XBPRq5PFFUSoS7M+oGwHwevltTWpuKhve
9spEtZbRXCPbfJUKCWvj7VtyXm1luNKyM8Nfg7qGX19eqY2GodDIfmDaY+7u/Wy8gEZsPkjUCOdV
a4VE7w2wrSqfZqcGnzQPjGhK0Xc0yLVw02cp1OCWvSpeQV070yfZwU8swf4aSiYLkLI7dKp3viCT
s7R1hpb74Blyvo/9idoBhc/pzgXqDPYw7GhEeXXKyXPw7OSaljYVR/hKHP7jzK2jk6yl07Cnf/mx
DnHTnEIujT63jhrjrbmcsu7GoQkP1NRbC4qGU/ZrRy/aO6yGIjq0IB/tFW1A6wrCopiDFkHDuT8a
A2Z/RG/pBh+KS11ZmP7jDHJMrpjLBzMgoHkE0z+V4kCchPElJWycthWgd+u35wJB2WFxY9ocYjnf
HX0buWjHtCN2sovYw7aZVtB4enccv347xdNaSneRQi/uqJdXCXkcuE5ZHmyCOAh6ysfwAAKNPeSg
hQdjquZ3inbHw9nS8axiAbB1NuhQy48uWDZDTonIQbfZZe2P0Zf2Li/66J1ckb+4ChMp9VUqZEtK
xdFEmgotmR3kHqtmtNiKJ2yzZkeTt++8MTyc5ydH7gWgr0/tkYlgCfk+enh5YnZtrIf07rvyLG0r
LLBtHnICkO67B42/uCVOaLygbP3ZCB9vF7K06hKi2bVVNwBrKCXLQkTj8uck8L/O7g9T9fhff/9W
doVqppvHKClf8BV9JsN/buzedV/lc0bY8rd/wRrshQTmMjXzq+4sLuw/YQ38CZMp49yk9rRshH6h
GgwLVAP8hIU6vRziTH7Yn+pF6w/Oki5Dij/DdEgk6G8AGY8jlmjcsO9nH8aHe0pkOZrQIxZ23Rwi
eTnQ+PxAb73DKGClD0ZPVxEROKzjxPXIHaE2mJ8M81BvvHK0iGtIU2S2g5qafWJe0Fkux02tsugG
HZB2Y+lTAmXdNz9Oo5Z8MJw2/BKx5G7KCnlQV2cHo9SnfjtiCnamzL6LtLE7w5mh3WjoUoJkDMc7
LDop6ofRys7jxqu/wf3diqxX18mYZfXKhAVBgCTKmRhF9CxOpVmN7bZUxJIkw1CfPx2u/o3B/z9T
qYt6VWem/ecj/Fb98beLr41Kir/9x7b5WmTNY/It/j/PB/2vn/Fz3LNv+oMdAoE+JnsSwf/SDP0p
3MWgijx3mRNpLrEBgznyj7Ev/mDq9+Gg0wFzKXHzuvw59sUfQAw4obL/WPaL8BF+Y+y/PBw4iKDI
H6LB5vDm8Y45R8tMNmatGmniBtNsmPuyxpsQWzPGjiIZ39k3PfVA/rEM/LzWcrrmMGdSiHWO2sKW
M/vGmPpWkLbzsPfajWzaLDCzGD9EiVl28BAA9uh6GxfDekWMxDTmW9HwSShg2Tv1I9EjZ6+y2Q+E
reSKun8AROncy3Rn++xbvfr5qZ63sJ9qJUcfFkkz9UTH1j2T7tXLNcsUykMKYFmoBrz7KKOQi884
Pxcivij9YTVWxHvUlbhzc0ej8bvXcQbs0pG9n2wFqQWa1a8xbZPyYYmHLKk/eE3irSulraUHDHB0
OkRDgoSXdNaCrMzImEl6tQN9dorQGtSRhv3UwYtMvp2p2mJdRNUGbVYNM5Mf5KBU3Bpmeir09Kxx
cVYkyfdYhDd4MGDoORoa0xAAZ+lsnh7Mby18b+rv6e9+K7GloEFW//eyfwSK3zzyzlTt37Zd8f2r
YkU5pqEsV//vfwSS/9enCb6qry/+Y1OABZ+uu8dlaSITRf058pe/+a/+4a8ogncWOjr6z0bM8vN/
/bsl1uy//n4JE/P5S//0139J9X0iwTiZemRWsXN7Alv+fOOXo/evxY3cMKiX9FsgESPAf9JI/PmC
u6x7HAPp+dBd5zD4e9r8ZXP1j4G8oKzJbYBavJxX6H08ZU8/K2yQ2JGkMhVOAHoXJSkvqJVttSjh
nffHybjqk1lTJ30v+vpCw4sKqaFDhIteocRro1WNhapxtKoflRay69e1KjykJu2bVS07j19hZaQr
1RlkIxU4xL6JViFfsyJa3UHoi6w6czLJUgWR2bmlxNvf61MdO5jFyhT1cQMMK7D9auhWrl7r10pp
8adinokpEbGAn9RCiRlR6kRoi22QndneMBonP4PfgHoXX/X4WUrfALI3NoQiZVRAp1VS142xdRzN
zTdKGWW3NcvUOXVikYY7xD22uR66ap5PG6sBMmJPrZFhhZ2lvZqdPMm2bZYk1gdSfvsz9PgACe3I
Svn9mALuTKLJnzhl1Wh4BJFL+xlZGiSScKq1U68MzQxmEUL6HpwDWp8pm9HEec07m/dXHRl4qmCu
2EuxwaaUtJByntes8tBAhpW6djDAdiv2fYcMC4+dlMPeJb/pOs2hDjAXyECZsXfQW10RRpUnrrsy
Bk/s+cHF1bO34C/mzWW9eD7axOKepyJDFQiuO+vTy49EvEREKJcvAtll1sHQXKCJ9SD2Ka6GU7MO
xTvz9F9cj90+9Safoz/HpOWs/mx0DyGhPCYUrECSR7PtVJN8DkWpAsIa2m/Mj83u7ft7uV5Cg2eD
QIOUCgBAIQpcvNHPr4f8N+Ooa4sgj7i1TIuGU7scUoyGYf7OrR0fZJ4uxTRCA5hG4qvlsi0RVHPA
wQU3pQJz3FgSJ1bNv04y/1Rm8+oyTD/sfBcX0FKoWbY/z+8oGVSZorj2gBOaEMUIptvGsFbeW/yf
0qCfjQx0CUvUIU50egbczbFFKBtGe0jmAXIkdsTe3yDq1EYKI+gVT3tUL/VdZ+a68zm3gYTvCs9M
fuBkNKsNEG74umtaYrSmYPI6BKcQxDmOl+OQxwZCu8EOP6d2lFSrCMwZdsLUrcwQ8ZykHJSivwSJ
4ZTao5/ijLjwI9gYe8yb7ke0W8DKZtUxgChdCuSRhe2AAihgkBvrWbFKrwcBZv0zVMBaG9ZIkSfJ
BnyMmO7MwmnSraVZ+e1gacwR6NCzIkiB2vo7rDahfV1oNUFvcvBcrO8U2izJAbuPmjMXF8CAh0Hr
tNxEdcgE7KxDSdw2bSoZA47JQm10kK+QurfHGDJBFyLPqiSLxe3lAVFNYQQKwAiO5K7NED905SgZ
iYgIYVDqBujN3kuqvFi5/TCF57LX3WTj1P2cH8JBr9w7V4aLs7dQqfMAhrvIN7XZVvUuFgRNnell
ERIw2mht4JPa0n2CjiG+zameXzsZkU4YCWsjUVdAALT0XoKpaa6tqe76DxRUq3QvkqxMLuasQDTb
5tibMXZUg5uw5aGsZmztNpy6vZqrvj6foYRk91Ey2elNbap66dI3cXKYu0Izz+Z07KYHyOuI1H26
dP5lT3rJFNRSNPGWK5Iym41VAjomsZ0HKB35xYBrFohwT1bUqtGoOXwPozwD65rCj+/2jjYBipxd
o3WR38pG0+5wGvneXcYbB3A26eDwlzAf7Y3doPi9a+OutG/72YjH+xxnUrFpI4G/fJB5DysCi0V/
mddzgZdocTyEnziXWe4ppXJyCl0tMoovfBdxhL9MDQhkgtpzevOrGXWepnZ0xmX9LRI5gVbgQcHE
rwvhJ2BUOH1qK3TDBsl8eDhvVeFqtI9wfkdBluCkOMutUNTklnXtBNZO8/NTkMmkvMSD5e4qQuNg
wo5dHrMItJXYwbllf6oQhZJSx+dmu11gAt/WlADNfYW95zN+ndwM5i4bwLwovxgDPAkQvnKyJMNN
knUOr9gwVWrtUTsk0lrZ2FoxuM7+xsZeBEE5FNOdmMLonLTRXGxGy0mAPXOr/kaJFvgQYurmZE69
ikD1Zmz9QAsLLHSdZoBUkaY1ZruxmPDUJNjX8TvFuLXBnoJGPLfseoy2SzUeoJVZEUSpErPYFbh4
vySlF1XbuGm8iBwAM4VyXSeee+LKGuKFh19FB7xBbWGlPE3rybYRxYWZ9X502bORdT5AEjK1fWl1
MBlg8BSHtne8ivkIun7QyDD6YPfcL9miGouLYJ2RGdShFAnUxWSDLtHg//okl+Flcvly+eQ59jnR
SQLsEjkXsIVSCXx2bBLT35Njt6DA7DlqbBDMvWtGpGtaZm1iIu4KxCPbXCTgIzRvrqgBJkMR0kR/
e1EzjtYAAP3UTtHs0jJkO2H5RxsJphBFLmQIsZpSKjtA4WahfWgaq842XQUX5X6U2jCfmBi0kx2R
p+YXxWvinxdl3avzOiOEY0eYkA5dR7mTf4jT2v9NXcSi8mATywrMydhGbnZU6C2KMIppasZBPBT2
pY9YO3A78q6sGTLkOw9kOYq+WKy4FjI+1isWejbhR0dVdpMVE4MH3KfpC4jYeLwTMQyBbZbO/eT4
yU2FB4r/z4wOoYD5W45Y+ZsMcu/bn+Rof7PcNLWn5RBBhwZS/tFN+7XeWsorcM/ak+fuWWqiB5v5
cFwlKOb9c9GEtvvOcHg9GtgGUK1w2MqReaIflcPSkJhg2hZ4UMFkBKpgds3HMvt5kPxX9x3LmKOl
tmiyKHRzRjnaSfWjlcRVb2BFHHp7E1VRuut9+NNvP7/X94L6Al4kZ4tlT3pcRq9L9j14fiYgGkq/
blrbPBm01vv29lWWXebz4WLheEaybVMmYHByvZd7KGy3w1jneQr2Jvc2jl8DSq5yA9E9h3G0EiSb
aHby82v6rZP4/8wqHI/3n1fg/l8jH4sjozz/4OfZ2+bsvByoaeX/PDr/d7XNJiXQZqD5iEQZ18up
+s+zuG38wQEKM5f1VJUyFlXGr7O4Jf6gMm1joF/6stgafhMeemyUR42BWgIa8NLsXWRJy3h9dl5p
8MJNmoc+DZddso3aigqWa/SbakZuSR0co3RtKWq3nrqzBil2JiwdNIZBmmQXoBrd9ejdyzk9iabq
ozW5p1BOzrxyCrLG2KvG2pdVvR+GBMq5Ndrb0SbfD2bNfaa1kCnTinZgtGolk5XV4BQ1/CT/Yklf
HfQIe1w+X4cu3k6zsMzTkaBSfYy+GhkAHId0GuzSHSGsWOBHb3yIQoTrtobHQqvNaGXF8rYW/T5J
oavRTLzXJkQTdjWAU3dS8ypuDAhp83yjlLOLqPJdEFMjbtxUdtdDSvaDDkN0M/atsR+bWoFWajYt
9N/Lrrxtw/JOh3BJgp9+jV2WQkNNYCghs+D9Q6pxbSJPVAZeNQ0JfCuoHwJAqi6jsHK2vswOcJjU
furZGcyjlT+0vb5FVkngrrfgAmWHp7MIszWIphMkouQ5mM7asPIWLMB43sPgWXVGu02NzN/mHJh2
oyCItpuj7qyBlFaF4q61AR96OGmyNr0bJ7PZS6s3rk2Yj4QBRP6qr8e1OWk3bfi5hHpHwy2Rqx7U
vctuOdAVQYKz9xEb2KOF52ddaBDc0XTYAV6BYPCGVamrHV7gT4Xso5URz19Cj10y2TcxxciKVrLT
3eKmBRdStBEm27K543gOrYTcO7Y5Sv9EQZr46la/I9FQF/FhUuSpZ+0n4DU3jeue+kY47Bs3OndV
iy0MMgxJHWGzSot0rSaCHDnAYbfXBnXf58I/tC2xRfpcfZGGGh7s0oR/pOVwPb0b9nkYcp10vpLp
NG5KQf1UwhtdUQAegayZ52Y7TgFLMM/Rw+00h955DhKO6MS+3ODmuzIID4KksMsmXAmVdE+tUrZw
acjkxkJ7CDFOmQNb0zTrHlL9vmzS+0aQvUhkZP8QF4NahUkGMasZXDKDidswozBfS11qW7Dv7d4b
4/6+nybrFFXYtKkZktsmy26qQYC8Juj9yipkHKS956xrPXPw9QzhYwLNk6V3vGO5tjZJ2lgHi2Yw
RDow0nOuuYEoZnNBqMaQ7sPpBoUJfCp0D3BbM4D9oRvZK1Mk6Zlfj/W3zPSyi94wN/acWKsObkAf
nlDA8i/yFmMycaN3s2VgvyViHADBLgatdD2PXfUJPgwWSjzIdx558Ku4NBicRpqup1wwULAAFFYk
Aw6YNz0A3Qsniopg8pA4Oub04NvZcCHsUp72Y1sEupEmG63i4LV2cpWrLQba3CUga8gDPKj1ReJQ
VJOh2d51yKQ4lpjxKQpvQkBR0Fy1elwvbLDG3RKkTSx063TfNE2T+ylG2L1uUie/GMseTL9upkGC
87Rb296c3hnk5VxmRY2bWZISBmCVU8gyYNzxJovT8ZLzznAGsbe48eyoADw1iXop8tXAsZKBrJgu
dONmxb513vWz6WyG2hvu/CJmrmq90P6ijXFy2lU1mRhZX/AidRH9A6dopMmb2VhfScOMPjZelVtb
Y7LLDR5WQq+mVEKZzOK9qVG9p+0/ypPWHWF1FqXubwwip++hG6TBDG1+1eu6du5i93ABKPLok5Qk
SQQ2w9Vo9jNhWh6i2nzsTshMVg8UNBKiyLAbbaeu8E+Mkpe40+rswe48Y628Zj4YI2SzlRtlYOaq
2Q0vOIUSw4BLkChw0+3vC4M3tXUanmQ0h6D9bIo2nEKwfVUlQqVimOfAorp5xslQBj33e6LX8Xht
zaN7M9Z6c4azcXisfbexVj544Q2x5O5Kh5p4R91AOxkmSM5rT5W8VQKJxbrWiu9TG9Ps8Dp13oCd
3kpjoHpKQMJWY89/VhgaQThMxQfT0cSnKIzzjUYE83JugShaDU5Ezjwm3rUJPelrjdHehNSR91/S
wRWXZN6qfZ0Z7XWUm8M2dvp8FzLFrc16yQzqDI52bpzf6fx0oGNGd+I6w3g6V1m4zVhXd0uJqFhT
1u6h9UnlPErMDOdoZIovirmGY5eRJAGktfoOn1e7znpT4AoKdX44QdlEzK/0qnDPlRjbC6hZ2BWl
T3bbygWXfTIhV8A0MIODQdCwc2I17wAGgl7ygfWNdgJIti7tOMDham7Kcm7PyywGu9THLuUUryPu
JZmvI0cniCmMvqowNrbR1FcrIyeRlTBWeI1dagdtpRmbUZXepzqL2weOwemHCITiqdWZJmnoLj/d
Bsu5msah2nauU53E0MB496m57GvdqbZtVeVXWtSJbTn3w8GphztoUmrvYzlZVyhLCCKw5TVbIi9Q
6TDsRs8mq0cy2+VLRSbrJjivmeFx3Jq9vY6RiOOv0PYi9sxtlJXWl2kuGXtkEGw1IObUwcKPtYim
H7Y05HmHlXdjNf61Nsr+jjo8AVhtux2tYWOU6nOosWxXk89ZP9+GfTGe4AA+aaz+NkqszWTV8TZM
KZm54qEp1Gb28yALvSAzigdyiE8pdBHaYeeBrVqTujtUvwq3jy/TNqAQSBJVbcIqaUyxdSNnF/fu
p6i3RrjLfXjBhwdn14GyJJvPHkE3doiVBAm1j307ZzeFGab3apyg+7ZJ+ykENFoBSLgklhlTNSGH
F9k06Fvc7clHAVjrZkqVs1qqrJvSHfy1jSpx5RB6e8oe4oboKEi07LcSx9q5kNAMT0Nql3qX0o63
shHrmZeRfkECiiQmnsXVblxwaKuxtm84NnyedE19cqL0M4Ju49zJ62SfsNGqSEIiVlE47dYmIBIJ
exhUeM/WsDxyonohCMwcR/s6+qEB1YyBLpDnhGEJygGO9jikSE5b0cU+bKteQh/DS13adb12ayfZ
CFl/0HW92nsaoSZOFm6yiewGMJWreqofBe+tGuqbUd52sCAQGX32EyhvlnWgIm+sRjfaePO0pdWy
6/zvYzndNKQYA170wW8z6Qc9eTF1MxxiUR06Nl1dIvAk6/1Vy0pKoS7fRsWT0GqnancjLCh+bmd6
QcL56yzJ5TbTp45317/TZoh/pjf90NtSbXo3J6Git8fAzMlnsbU0CZCOfRamsxO9uynYRZ9Sgg2M
RP5A1MYfDrdVnxN/6JlVfbAtc1s544/Rne6AQMyc+Y2ZvVEFFYRgKc1pz11HkjkB7IZI4Lbb00WG
aFyb/s5JgEuz9mmgl4xkZ0cDy00LBrtwd2BmnsjWNJKyea/ps3MjEu+saknfgXxxTRgFB23FeXWn
BmdadXZ/HSYGEZmOIECn5XFRfClX1EjP6kbhIIiZ0EnW1rwhMCdhlBujzj/MxNaSMFVOt5OpIM4u
BGoVR+e5B2tGS+edryc/1Jg5wFB690QV4ASnHCiFR1XFXaHsY+lw54+RDyoZqyNBeHradauZc4jl
ijNfS8Ve+ZF3hrGRSEmw1+XHodGgzY1yOHEawrL46PN+8DrrhHCXZtfACVozdgkXWazvPWXWyy6O
8UeKrDxtzAmJtTlS1EwodVY1ikenKqmG5Qg46xJ0jl7qezdX5pXha/0FiiG6zl1X34RwCD/ZLG9b
U+nzWS6jOaJ2JeR5qemsaSShfwhFXlcbs4/kuiK4YO1lzbyuXK+HpYy0kXJucrCHXpy2KHDWdsNm
tDWmHK6tl/aP9N+7XdoVAHzr+QqucKYHllkYh5I69AbgeHo6iNA4Ky2IhBUQ87XCp/yxI+SS3AE3
vSrYY4HXUepQVSArlJYShe1M6bVXpt7KtHLtE1OA+IKR3DkD5xWtMXZ0Z0LxeKDPdOtpyr6GVEPX
rtRAr+Pu2AM8ylaO+i7pawj6CFCfjHtRIT+IE+K8dtOcfCwT91TMP8IBArYwf5g6RVlV1caqo6Pi
dfK8UeHeTKOL0GQizoA3k8W0EzPBdZr4oGT/yG67PSkNkrU8e/jc2GGyxVFwGWdXkzHvDZf9VF9O
9FLj5TWdFgNkmBKQPfR4m8UsTkiKaci4YV3th6y/dEEmrYy5Jw2ivspVr6xN5M/5xm1AjTnVGH0q
80SdDnKONj2krk0+OldNQtgVDAmWZT1mMx6X2oc+zNOQhcGNvutJVm26Vs0BDCZaI56bVZxgpLex
cGsRdhi7l4nWf3AKkmBpA1CTWjWmVX/uTLp2K6nGah3mdf3QWV278Qud8I2krT+1mk/L2SoR21Yt
YLW87RqK5XJ4NGGkrFr63IyDaWjPyZSfVhnkpAutSsdtmkUlmQdefm7WJb2EVN2aGcFxtaFlGgCq
sT1nTWSxiGDJdu3A+c8gy5aEydDnYD7ZHrXuqIaxm8NF+Zq0nQ4ZNl6C0Y2KJqfQy61LP/XHKGxt
Kzrb1LktN6HwL9td4w3QtKos3TVh3pwXCdiB0am6XSyH4sRTcXmvcb5dGWnp3Y7QQlft3Pd71GT9
jgSQapuiY97XRe49aJMi2AKy0Y1ZQsQaKICdAVaPm9PekfnOZd4AH5ta+2yq6pN6cD9ZvbkThPiu
0IG3XuAMRL21WiM2tZ8On/rSLW+UW86bTiKI5mDTtnQ3DHSaWdvPX+dItE3QZJ5F7ViyP7e8iZk5
6z+2zBSE47YV25Q+3IZYJ9jG9QXMLVcteZdsJnN6P+cl+y9O7EPVkJqSf+xcv1/eUOOzJpZEEjDD
yUoLkwk6DrFNHMrCIcXmo1enk513p7GQ+ncv7KSxWhIzTk2W6DM5O8AHwybSDr0elpuQcuu0aVI3
PJVjfuFOXvUIPe/RrtBAzI1jbTP+ELyrV1wktQtyvClSuh+mSyojTMCAqIiJ7N4G9q+dpz8wSXtr
3YvmHVQrep+lZDHQVH5d5J15ZuotiOJI7+5SFH7uqnNcojvitOc1l0i42Z/p7c6v+wGSDa2Nz9KY
oe6KoUivXagTdIV8c0PlCMK1HEhYirIhp6/oDGflqBySFK3hC7EZTG8IEbNszYNSX2ipPGZ6Z16B
kol2NKfrC9+fss0YsQdJZ4rhLER2wkCIhwswBxPo64lG1vy5d8KrKKE2Td3mTAEgR9j+q5H8v1XP
vxvem3XPA5Lvx+jxpepo+Sc/K5+WgZhQR5pgWWjgTZgbf+oMkdfazPEIJJDI61Q5KW/+UiF5/CNg
LYilAWzQAVr+0a/Kp+MtusXFGgpTFDPZ78kM+VjPCuQoa5FLLN4q5Co6kqhX8nn6rCVCgxmNTqZ/
czWjunJLxwMZjlw1WoG3kufADIefJfJ/scewXJZar7cYAxYuA+Xfl9XWmUlEBzvqBnaukWGGrJ/z
WtG+06N5Mnz8o/z/8zK4TuhmkCi/yDVeXsYvOLtjDHaCKZTdR6ja2q0zac1lSbWIJJbEMT9YNH3x
MepKELQplX2bq6qtqQq2hLyWsa6SRZUkrMBqXWhnxlCW7abpzOgb1H+eEBz3ieztcSTttk0a9icS
bCbBk7o0EB7nswqiqWF6lW2JQtgb+vhD1tTg0UDngZkxzJ62YQncel45Y2dna8/Pk3yFpc4ID2Pa
diymCexIcyg7UHBJaXwFu5h+8LvYtMEVsbKdDW0x3MZN3NcbAEf6vRJJqUh4K0mU89yy9VfSGjIg
7GyQ+9MQ/uStRYADADKmWjRiUvflVTlZudzNAk3Vfl7K+ATcZMZp03rsv+ppbPMNrFEgOQaEy5Op
Zs+7gYzXHLQpittNmjsku8hIRfb6Pwt6ztSyKWTrwMSuwDW7zHT1UJ5hTOV4DD2BJ5XoeKqDxeA3
Bs86D1c/v+LnKtGX3bmnLx7xrMXrQZcQb8NR37TXp9IyEo3UK6u0Nl2oGSvXaeqgtgF2J3rivTPS
nvqORyONFwjcBRqaxYN/JNaJRRlmXtaZQT5XpAQRK5N7514zkjLrWBUR0pFpQrSfbe3G7xXwsajP
kninliLZurM4mRKIMZLcV2RT+smBL/gAMpNYJ93tBjS5lmP8yCahkq1WT4SFaALxhl715k3fimb5
qoBmFVmLV2jGN3QS9ZxUWcZDYKQ4rUsLpQc4X87uVXySe4mPPs6bR3BmC/MGCSAp0G3fVuPKQCLf
gcxWzSmwrRQFPK4ngpHyKPkyF2VavNMI/Iuvyjd8aKHgmqjNHpu2/MmAU4e6JpBkc27i3I52FOS0
ralLtU8qaLJvDw3zZQv5aWwAZKAShUMMO6R5NCkYmdc5uU6MaBRa3oMstTSIHTKvNaSOh7ZJ3II9
XpptRJdEH0rbgnPf58AaBYKH+8hCR+RlTnM3k/LBgsp+u1lhphvyXW7k9ScL2gI5xrLUtwNH9Q0N
r+KdwW0y+R9N2kCX0PE9KflMxG4vp7Wo8ERUzCQ8y6IkCLaN2uRMIklAb0TVI1vRygqv8kRyqHYS
fSZDYJ4LsJeZ5D2VditHuq6jrAJy3Kif11DL2GiUXUT2cBXjdCzqtmtXTtV3Z1TFBSDIKuwIw7Ua
81Imo85BFnUleNBUy9132s8vhXzL17M4nhxWPcRGNEKOOvxua9PlbnInqKD5XKhQh73kdMUevZL+
zoM8ggMt1xIea69JMc0gllRfHvSzpl/Gx/j/nJ1Zb5zK1oZ/ERLzcNsN3W7H8ZDYSZwblJFihmIs
fv334O8mPcitfY62jraUrUBDUbXWeicJ30wLTU0nHwnuGnzQJacF3DodJrywXubpNwadzfd2SdMP
vmsTLJ5bVW5cORDPz2GMEDiDYfxzJJ6R/ZjA+620CEvzWqONkg6v0zX1hT3TJyZzzAGpexhjV676
dgAeb1vwKKDSuMxKgMhPNXp9leRtSf8R2aOS2N2XNknfWd8091ZMstxGzyaCvp3S97e1l/vY/uYC
3WafO/ZdweR+dWgdtDzM/A5T5gVGjdrIABOybW4mzoNFN+LjlKHb9Ldalcd3wL+m3HZmbDPtza3k
68joC2dg0IcPVprQDPpxXnK1wRgfBvQ0JA1B+ChvZW2lXx3BNrRp6iVbIk9XxKiYXjqwmQaaBnUf
hf8X/K6q+mBrNBSgmp6ePmVoKW8M5JJzNBVJc0gSg8jt8i2+rEFjB0yqln0XVDZEZ7IQkVU2w9Jc
WdZn25yx+ttAwsUtAS8z++SA6MWSxIFk6m6WY/An7duMNCQj/TBnIt7pOfDG+9vc5euh6fCpEFFp
UVv+u7TBayk78UCPUlR9O0/6amEUFmi4bfd2JBST9iuL6ezDhQ8DDwjJGMQOaJMn+6qazcQ1kpps
Lnsu+VyFgW+6UB80EK3n93/cib8fH+56rVWYg5UPZOvT+rE0iq7OqUMiY5qnu7lPMQS1MwbD+TD0
X5tg1AfMppz5DnfD5vMiXL8jCnTCATgdB/Pvlbs524+5G4SUq6xglb6fmkH1wo0bE4ZZxLdq9IcC
C+h7LLkxNIMSe9ckGlTzLF9+w97vtyQfdli/uz70VjdlWGEkd7VMWxrNtrjySoxjjcH/PydMXbg3
JEnsdCebqYZTKGiEQ2wFfLZ83+W18YRZPjVfqnry5WKmBNg/g0gxQm7TmAkcTrzfF02m8UZrgsXd
xio2ZASu42XbdhzTR12kRCKRApeUeJZqRf+hwKb4v/G53+6c1+siTIc3svZPx+sXITphmlMaQOVW
7k3jpS25AbH+Sdfa+j8fA7C1UTTCe2KHoFw8uRaoumvqc6KFhdl1L5ouqxtYy+UPRU7Hvc8Q/7tw
ceHFNH3ZjZ3p/0yr2r57fxFd+F7X/pBFxOuihjz5ehbPRoDvunGIoYCd7mbdrp8Ht8z2josxKrHn
gAZXKq+3QNyj3X/deJlE8XgRofDdHj/jTIdGqDWMzAsYX86+70ry8ArdJrao8tPypYJfC1ejKIYQ
MdWwDeAgt8DtvDVcXMvZxFt89NwwIa2VzMhCtcCmBFFuGyv1XrJlWGgcmFK/YCvuNrv3H5hhcXen
d08jTNnt4EFivf35P4d3jSBp3XG8sIa4Du1uqXFSdGM5TDgnuNmwXWQDqsz5QlIr6TYxangd7gcN
Wun+6uxEI3lJnyxg3GAyxyu3t3KTTm/P8VAcePylFs6S63b5z+3ZTaJS2YwemCMqk1uiWxV6siae
HqZ4hZTgF/qPjo1fMojLpH2YBjzEqcWsXO7RsmTmRkzAixslgu5uzsYu2zhjW8rQ6fysCDVDwHpP
e9ncFzjygiHklfzDMB+OUqMh24NVvAB4480Hi0kPOsCXDjHK8GIlcp7DgUH/s6tjtI+NQdCNr0D2
s/iYLi5NQupkEDncYnpmhmv+sku/+Bs0ugBFpY5nlt6YdroZmhJIptADBk8AozkHLpDIA1EVy2fY
IvMf4jrSDn6DoK8ZoRizXsaMEWqZMILbNNKq2G+sVD7aeR+/wjkeP3VZK9xtBRX/pstc2ld8gMtX
QG/3d27N3R/DqWI9YubceStpuPghCDmrN7i2cLR5CXIFhoLAyHt8g1bMX8ssbe/FYv6WpLn9ybWH
4Zr72IUv1+Xc0/mAGPEg1jx+0UmCeSnTEi1kG+swnFhhEq1yNwDE1UG5eC5cWfjrdnSy8FfuEeYK
psWJe0oD7Zsxq1JVauEYO/KznJQdDoTi7oQKzN0i7ZEyXnnWjha0++X03rATRutcOVrW/ej0Jlai
KKgNP5yq5vhXU83YGVQwLWSMYO8KcqJIrBudgwl9NDQUyCJO55+MDsCM4ERx5RmclcuMH9aDlkKA
w80yTp45VJ4yyE2AVTmV6TYzfADjylh+9U69t/H0OFiQ3a/s0HwZF36zT4WDdg/h8Nl+6SBGCNg1
tFAgMgEvQUkAYj1UkDdCrJVpmWitBp8Q1WIab4wMK7FNqdvyecxK/MP9OfbcvapwFsn9DAZDX1Oi
haXrz3ako5B41sQAXNMvs/6zzgsQqUpTXXdDTAmb2mJL9gBLZLrY4hgUrBCqcG94uKlJMgfU57zN
MMEzswBYDwkG3rxBocPNcsqlrcLWxO8ZVaDRoXhn4LTBqNx/mBKte6lb3/7T53351Bcye0RiR3hr
4mcBWHI2F8a+kXX8VBB1IvYeqO5vh92z2DrOlBMVqImfQ2GpLDLyWVjhYGRU0njRz/WWBB+z2czD
Unw0Jp1zDe1JO2yp63wztBeNSGgvWJbgdpzE9B2MDwmFVdr693jyMz1MzbxnaEM03k8dRxWM6ZT0
PylVwSGauwxQrHeb4dOCRrAFNqzbT3We9sHGbLv0e+PaNdwnbO6rzUCYxEcPzzedcOUcjIEUaeeh
7gbSHvDpWmSYzJC8STGogMWIiZ7BAGuNZMi2dwn8bMfY1rbuYCE0BjodiFrztG9pnIrfreMhNIC2
7t4DxDffnHECXBZ63f/RxxnZIhwGsK9Yd/4auS+qbWDb5aMi3eClGergUdpD+7kDK/6C8KWEuQn7
KNlmMGNmNuzJ9sF4AIe2ZaMlXxWhJEg8RsJetuAMQF4Foy7GlWktvwoNFusu7dGtb3tyY9cw5sp/
zipsPDdL1mgfbQceNFgfVVeIF4e+b7CFysn6Job9JqvL7CH3CJ7Y2KIyDhiq1DUEg3VWCV6eDD/e
38fO900o2a5HBbL24GeerX7KZMsIKi8kdU1EnIwrra1W946wGW0F038zpFy3CpjEbBnI3B2GgqeM
85Jo5hTDcQ7ksiGYz7CWR4fj9qlDtXplczz/aQiHKUoQWlLJMRY83hzLsUDWluZsT8Q5f0n9Ir/3
J83YJnJs98zngiuV3IWNaZ0eIEVY8QQK/ePrGaM1eLWDVqfGW5kMClndwuqCIoUmaff+WzufmbxB
GdSMJrBFwP8dX4scci2vnSwIezA3PsMicD5CeYSVlikj8tLefiF1jxTXakqnD1S13dOUD6Bf79/H
hRPAt9aHqwOS0HOu1eE/5ZVV285iZ2MQAo2p4KaTxrRE5sqmJoi4J0PK6IfKikr8rMb/4dJQ1vEA
ZhFBajgp1X1ZGKRCyjgUKi/Bxd1h1zH7O8ztWN2SMtneCA2V1Pu/90In56PIALbTmVqe9UPgrJNT
zwVLajataS/AEDj4EJyQjtY6HAZBI92HchyCLYLv9MrZd2FBs575rdwAN/F2Mv7ztM3aNWSd11qY
YNb+K5X9RKPYD1u/ztwJmkPXvL7/c+k/eIEnBQbIFA7h9F4IAE7LKhPzrTRf2jgEH86xVJCL/iPJ
geY3g1ykuhkDRRCj6xSwZ6HExMYOSoTjPo3SEn0YQCP47eSq9rYKn+YfCy1XtxWurgU7X1838EpL
OQNztUBAKWB0pCtjTjx6scx+EodFnyAZkX7ESoz5YOr3yTdkYYxpJjtBjVpPsyd3ddC633TPXGaY
wzMnHcGsncXeErgfS6p0KANLnX+FkzINITtgYJGz3QP0T43t+IS7lMmH0WMiE7n4OJKLnSLaM1oL
D7ZugJZ8606ZfqM0o57h+UzM6VLGPb+IYcHga0zN6ftUuT74WUwMEwHlDjR3hQprhZfrH54HhXjn
mmRKhBoRKGsG0cDxNic53nl4ZHR16Cb+9LII1T4g5CvWO4BBv7WtJR826I615yLIm2QjqjlrSR3t
Y4CEQWg/OEEgATVCwR3p5sWEvoGYvt80unQ1QAzR/0E+5HySlpH9pZCFHzVB00rIO9b7LJxE3Pz1
VRqTDd4VgwqL2po+u32aa9E8NwozjQ5dL8kZeB5ABxHCImanTLVt1k0yuWsmXX8qEdeTchaT2T4x
I2RUwaiQdhC1V7FfRq/7E6QG6dB6PetfKyATxpe26vtNTXVxGyPmCzaWaTX5mjZigtm1VtN+nYt2
+sXOk9kbL4dfAp1rbg5WQ81CY6UkGCCVhtyYc03QuDENrCW7mqe9Xtdl8WAppK0RGKKbhHHf8LeU
aSztO/CfxTgYSUYobB8nsbkrzXqZNjZOBm2k9wnTVuBHtMa1mfKbnaQdv6NhLat9h/Fggy//4H2b
U3wTNkWqBZz5lODthpOVeGLSieynkYTd+cadtPlnmkgcJX2EIb90MTu/koCviSwILfhLceZ4t35u
1fU+9QcvvSmU7rS3KWMebUOkS/3XWpa5YxBRZneOaQqM5+Ra6csqHgvUk7Z6HVEJfGjwo0s/ihRd
xLYWdva19yv7l7HEb3HhGjtR6pIzwv5US8h4aev0pPAoewk9bVDGxkKXmkSzGrWodaTC2zOWOr+r
m5IeCQE0XfxlDc0hTy6eulAWYnTw/KyqZ+6kqIl2EjCQDdIRrIOh93b6AW/vDpIgE5v/3nAYuHQC
SdDSIzkKTk5YlQWyKHxUBKmsGI+0vaHgrYGzIrDRVXZA2SH2ed1dO24v7YIYdtJg+czxMAM4PuaS
wnNmQhwZTVFBgdYJaHAeHEry02uQPQewwGvd+UknUoZYqZpB/fsb8YXSAhskzI7WEScVxskNIE/J
eg3zvrBKHdiOY218JFLXRv0rrkQ1nJ/oNHUeQaVrEbNmtxz/1L7pu8SbcXAISrE2HiSKRAZKgt+a
s8i908DhIfLPuXKYn/8+qlAjsIgz4f1iInF81ZpYbVsf4FpDF1wOHA2K0cFcPy2+fi0z4PwI51LM
gnAzQ4nIWPP4UgqFk96ODKxwRK8/5i7qQxMfK65n5Q9eyROl8HahP2fFldP0wo8kDQeuL8o23XPf
xun/HN9ZKhPyGMhtDtzJuNdrqFOkKvlfljVD8f31ciJZfiuzaY4xzzIB71ZWyfGvdDCK0ge7Rzfe
EwD+2qhUD4exx5k+EEX/x5OZne5JQV3DGumTQ8qKeIq4715s/aXR5NZqSCFAtGLb3SEXlbzSd1x4
GMw8TYJxSYrANOBkJu7VNfuI75GinmfTR9OA9FsVWh/Cp7qGr11Y0rCSCfuAZUO9eLqkBSZ02UgS
a4jHFOHemsJ+ph4gz7aTdl/1Jjw4mfbWlSV9vmfgJsQo2cSOjLrh1EBWWW6xKM0OQgu8K9mXvsk8
u1ClQT+tYSKfwAw+APca7LLwc588qafX8o4uPWTaHzAmg6rxrGAELCiNudHjUM/a8m/FMOVVVwre
QwlQ+PT+krvwlPEtIWgBszZYBKdQAY4Clu3mtR+KWrXdTswBkijBZp3tDHsu+NVC/+L0cXulKL5w
XcbL7FVrohb/Yh+v9CZx8DtQZB8RzFFHvatnf2tan4opEDo/gnr7fUpK3X9v9jiHcNx+g8fhpq21
+j8f8+zGmtuCn3JoOoa/9xTLllqrqiOPouwKW+LCnsUvZNhGyQoZ8tSGrtI9rWv4UKKMwXrkV7oP
98T2/GhMVPFbqd4+WM7k2Rs3kFoavf9iLywiMhDweGRr5iGfOuAQdyoMCBgiSpSffF4p/Qem+/pH
reiCK5e68C5p0znnVttKi53y+KHmPox3ZcHWMRZVGzhZNFoUFz59ZMkguYpKPfdIe+ji/3y8mvw8
Z7WyXiPZTm2ZWqcqiAMCpjWQov319Lb+qvs+FN54dG7ef5rrcjxuqI4vdfITralFTmSCmaYJvf22
KMkk2xDU+N97RRNQiYwnCAU+u9DJ/sqYcjD1DF5qVokKXz6/e6hAvO4I9oPcBsls9/7vMs7fHYZs
kPtwmcZFjdiq43c30GllpJIWUTC2I0QWaMo4DrUcNDDqF7u5j1M5fW4DEeDQCWn6KWdqCA25lPsY
4CfZOBgbZbuKmZGAMJZVDqTcuA4bVWQHx4Aze+WlrwapZ68Ce2/s5ezVYME52TloecgN8TURiVGm
FQTTpHgRUyP6h5Y5G+BsPIwp2cNkc0UTleXfAQWzF2qyROM9BkWV79F5et90CDx9iE/UxNi3rb3v
smjAO6y8iz+PpSW+62bXPs1whbINBkjltIMkNL6Ui2+jBixtPyVF0SlN5ocBuqHGJB7rymF0/g0z
IoLsabD4cIx11j//Z7cyvNKiF0L/YM8m2kqz9O9nH+VEbJvPV9bBhQXOnICTAOMx+Kyn9VU2KK/0
tDyJLAbGu6nsjF1ujf5j72fWPbPs5bHW2+nTQMt0b9fQWHInJZK1FI1CfWIgksJvBc4r+m0tfP/e
LrxwG+oHhF5oW4wJTp7CgowpILmZF27Iai9FuezwtKs3csyWB6On8kwJyLqyzN5IhydfPMa5K0Ui
oPyDDHn87JHtEB9LflSIIY/tAAbkeOHqxdKGTTXNOkpXA0MMy84Na1fkyvSe0SJ3v019aIOP8djN
xVYGEyOUWE12gRtT633DjTst9+XgJsH+/Wd0XrbQXLF1rENMHcKKeXK3eC8lQ82MA3Uw9uW9KouN
bOciCXXiRf1bB5u/jVFhxx/ZVZDd0xsGf96/hQsriFtgrggXm3/eatt/FitHvJ/7BsnavIxyhzpq
/OOg3Pv6/lXWjfbktXgUnpAQ137Ssk72q1Z1cAqWWER1QvjyppgMLVpylYYe6l2CThK6/feveF6U
rxQ3vDcYpcHNwZrw+NmWqjHrVqZOpA/EXdI5N8WzsyAfhyEd71CmGY8CdtDeUY08BAzc5MZP3jJK
c09+nkSi3/VLmu9TAxzr/Xs7e+2YRDPOhCIJmIkB7UlXhF+EPrbSdSJ/6RgdkTJWf1sqJZNI76zW
2Ndzi5aOQiP5O2v2hAdG6cJfef8mzr5PbgKqMHlAlFV4f550gSrptbKsRx+7oGqCBlcuB+jUkHV6
LUbTovJbQqmz6P2Lrl7BxwuBdhAUkS8TZyfs908WQm8mk1anWYxSilS3TWfbSHapW6tlY1pjXiN8
cjMLf4LY+mTmsfgD27L75SIa+jl1MT68yErbv2peWrZ3SwtW3yOfgdeiiviHWesNCdHt4rabuS+m
v94ERZ79vpD+jhzm8WkabYnm2U6himdqEiEJ2raxddmj9346ZyXuQtb80yGhXY+6PjEei1EvvO2i
T8lyGO3MQ2GeKGdj5K5TbS3uUzxSKY/ObeHFlnulfrnwjlaPQgBnZqGUpKfvyNbGtrGkjFIva8JK
lfKhd61khyfVB/o3saOjDq4tjLMdgUKG2TP+RMBH6+ly/OGobnZUWzdd1Bqiu0Fwr6GOnj14Je+v
hXNYZa2YTBxhcbVZ43TWtfLP1jNMbtM0xsKvIzDr48ChijLTQeaTSTtqCbAIswAfuUBIBAXOQCqo
mI0v79/EpSdMAcx8ny+ATfDkx0IRs1qceGQkiW5m4JOqiP1gQrbfWVHu2u0NlGJRXvnpZy0GX54O
NMfMgK0f/OD4lxvwhCBtzl00V511qBbEKCVedQdXxEUkkC8Qz9H9kFWnX7FpPf+5K68MwsaaWIPO
5uR4FNjjVBhBdxH07+DVBE3aIq5vrY0KMIIL487Egs/INPvKuXy2//OD1wXFhsz/CAQ7/sGSHG3P
iVuo2AZ+KXMQBPvRyvXD2JfGh6nMhp/vv9ZztuR6QeoPHi++2VQgJxe0tbgvl7SL0gBtdiiz0gnj
MovblTTh//USVBhuJktv2xtW220Lr1f37TSDzqem1IcrL/xclrPeD4ZLDDbdNRv05AHUmidmzpQu
0pSqsVCTmPojLce2OAmtTMsIoV0kDJoeFUkQTSJb+dhViTVwXbZxu/WYDH3QZT0Wt35rWXmERqXD
X4fTwaWkdgsCnivXaPaymECzTW0Rf5YCPtEtZO/sYaJS/K7ZUP0psU2N2VMhUWsmTHPDFvc6c4M/
pr3c4R+cvWoDTIzNlHqE/fgx9MDcnJS3yWzic7bFkLoPYijiZ5aN9Q0pfN5joNiKL7qG7yW+jMto
AA8YNS4Uid4euhqK4b5JWvENxYVDSEmpVGgAX90Ei24hbm7ha0ZIMqw4dNqinn/HkhlhNEHl3Ztg
E1W6gTcM6pfhqpg+y6BL916R4vJSpZOob+IUq88D1XGyM9IObxSL9uClmgzm/4iAFusGVQHkoNHq
W3Ofj4N3A6CLPyDuKOqvCqRsI7tNoc+9vwjXNXZU9PDOccUljnedDcLZOV6DTQKaNGG6HEkMOW8g
LSGvtLMFgbHdXzlXmQ2cX4wJH4N62k8AMf3kYG1RqWdOYpZRTs/Yfxs1u3ot/MowABdWrpw2ad5P
WtQYbdCczq9UR5b5ueq0Qu0ojfRfmdPNI3zHgrAnbDrkX8PsYy30iWJWH4Y46V9yBqreAckw/kyF
ps/m3VRVJWRymTU1KiBvfCYXsjZC6eLnEWb6onNQ9nn1OSt0i6zOdrXjnGfa0hDb2fklwOdhFdzZ
yn/E7sUpo9lxcaWNIfzIsNUJocaRCfXOOHTNsB11BFh4nhBBtAHcgwBlT4Pj3DlSyPaGhjd4mDHe
/F2k1TLDxh9yHZtPfXoylNK9MChMjFum3oZ+6ASD9rlmJ9AjLxH1HThnAruvDbr21muXskc2y3hp
O7Pu8L3F4f57rvWwzAZ0w+iISjG4W2dyvZug7pJxl88g0ew5TkJZKww8s2AZ2lsJ3jqFqoAUEqIE
L60dml4Ot2VpPYbD1VTdpKWbmLjs9sbv1BNt+c3GHMQJ515nLMw4WT+4oztA6pmdrMEkFjAIWbzQ
flPONHihET/+cSx6/+vUM6ni7zRS+54YyNraYt3fIEq2HRU/qaRtDBhKOZ4+cBz6V/j39giGY6V/
OmTh/uc5j/t5L1TWuVB5JgTZxSDt1ZdWas5tg0FwsC0S7mgnRRfnWBf1U/HM0u7yBzn201OReEYR
qRh5A/JoNMBb9gMS0bKUzDVldNr0MTCS/MtsJSkBCkPVOKGruSr0JlnZW2pAVNh6bI9ya+ZM5zCi
cZmbBw5OERulqy7bd3GJg3HcKKINcHDpnL0MgKL2QbOGIlCpD3lYprb8C+aY+TtkmK3c1iQd/kjz
OZiZfCO6hxppLfdJ7C2fulbXv0lIHN0W11gE8JMZpN9I586S0Jm77jk3ZsRFRj5wU1goY02B5k3d
Q29JfrqoJ/CwH2L8VetuTH4n3pgFQFXQrzY1Uqpgg51eXz91SSGLJ2twF3PjZCNc6l7mJE8Uk/o2
pIPz/P62c2EnWAUuyFugxVBjm8fbjtVKTgLM3iImjNOnKYjFgaSu3z6CuydmCNc4RhdqmbdUulXU
a6+H7fHlEqetVCGsIaqwmsez2sP3YDNjIMX8IR8iSDXtDr1ncahgrD28/1MvlDMMawJYkd46yLTW
e/unglQmeSGsmzJaqkow6Fp93uAF3FStCfOon81vRWZds/G88HzXdHHEWjxevqSTizotfcjYznWk
EegGZa5xohwG5c5n3PNFtJOz/88/kutRhyO14Dg5NScdBmyBCNyoo6pCm9+4Fj2Pq4bIyrr+4MWj
y3CvvMa9uVRAWRhUQn4BwYP6c1Kca4YudatnQqT1Wo+HBeZWf5XdIlLz8knLocdV+S1RY0x0YJj3
xYvviaq9gfflfutye7qWdHfpqdMpEKm3UnBp6o9fdaeXbqXcVEaeFogv7dLB+ID9G5LotkSynq99
RRcO73WEhE4c8BLI7GRZ591YaRn2J5FJNMSntoUQAfkmuINxk155wefTXJC5FWYHbKDsRrp9/NvS
RniTNWRTRPtq3cBKKA4N/y1xCbYbjU7ZRxgtabsevyfwiKQIrcKAQNk505aONLc2deWqXeuak7Vp
Pb8JXSXLnW72jh++vxYv9Gyk/VDCEtXkgcO86Sv++eKwrGbeOdhjJLqu+IKOLnlAo6ee7SZdvI02
JdMrNjl6JDTL+UwWZn+TD3F/7YGdTxGcNfHwjQYNBna6GOIVuqm8dISZVOT53u7dpHwuE2gJUQHH
swvbXLWfhdENbjimmaGj2s7LlwF75q8Jx+Yqki6b+wnC9q+sSfXbJbMnD6Z/wXCqnurxK4zo+DNe
XsuVzfnCjgWFnU4AKjsDoNNBWJ1iCOZ2Sx/hxut9GGCyRv2Yjh9wemuiDE7/7bJgTfX+W1vbyZNC
lNEw3RB9tgOodPLtaAn0SL8HzPJ8PMlM/Aa/1E1Clsr7l7m0ONiDcapeFUX4EJ/sGfAmMqwdVmpX
PVhql81+9So7bKn9brLh2Xpkk5Vt0+8KYbfNbi3Q72Ijrv6HZwwaDI+JPdMHTjv+nIKSFtfxmwG3
F6gN9qRjO7gIGTKhzO6qbvltcHJfqfXPtyeaO+B1RltMT5juHV8TkkYQJEReR2mVFYdiEOonueWW
v6XbE1EhYutKROuFDZq+lm0X2TBTRN0/2TSywnWHUl845ue0MEJbtThyCmzwQh6peDSED+NtyU0o
enXvYBs528K4b5k0f9fywfjzn989Ag1abk7EVcV8ujEwRSjjVo1T5CdCICNji7CmvrzRJh+CVodN
QFXp48cs11dxbYCXPrjx6/s3ca5zR2m6JpFRDQCvkTF0/BaCYJSd0pwpGgyrMzAyhuC/Ncsq+KAC
N5+QR2nciI/OWaN1lvKJPGKFHY/y7ScvwYt0Y/YJaUK6lPI1dvHRjjKCuOdwZm7xqjRc3zfumMtD
ng7FdEPCRoqhni3MazYe5zgGeyywXsCsHWAARdXxLxkZRKTJ2E4RgiMM87BvvCl9wDnqK4tnp8gy
hvueHXKmllGtpYYFdxEu/ga9FLNOHTuNhvSrg9c15W0q9CbSR6u5ef95n2/DLlyHFYFctxX7FL5o
+hk/j3KYI7yAcHwSOIf2VQ21DdrsJ5QC8yMhm/qhhP8YmWMmr3znFy/PaFBfI8zZU0++OeZkGb6U
iYpcMfakMmWWnDfKIwjqrvRqzd92EmgbjmvhTGSpzLBBoZ/G2pUi9A1sPd5eXapQkD68LoE2Th/D
4vgFwz6YLZxCjf+xq5ZM3KXGMBgPsFGRISWgY48xw9zXRhNCu3fMaaypXMrgNqj6Kr9xhWVhyVBP
AwZeto8pRGEsGLDgbjinm9Ggq8WosArkdgZiNQ/4uk7Qtyi7W3TfqfajsjJG2pXeUpHOlY3hImgu
g20Dm72btsx9e1OMgrcwD7B8lXTEh2QqBmeDpSs6xixpkxtz8bp4V01Ybmy9IMkOsqgyhrOEpQab
1Tu0ux17t/vh41T2Rcaj/SlxRZ6/TLGdH1rag3bjKspi3yzsZq/wPb/zRrcKtsy19SvEufPqDH4N
eiS80MlXZcZ38nmongnWaPOhuyq9q2xat6LuWOQmtqXvL/K3funk9VIJA5SspB4OlfV0/afkmYIl
0DHcgrAVmK0tNrpBK4q9ZZNg+53ZpowE0w1ScLSkpQFP8NlB9Dgv3i+jk61+qFwCZ59ZikAW79/a
hUMHzBBhFmUjo+vTMTL0xKHtOrPHfjbVXh0RVyGqhPbnNHZfMYpZwvcvd6FO9QDV7JXixtAaA5bj
JzG2sT701TpjSiw0yRv0kyxY8nu8DMr6WAy4tuu1dRv3fVOGAeeBDMeyJnxgnrqxjAIkIuO2HEeY
sPXkIk1vFgupWC678XGM5/hxhPFtX7nt87XioZbjrAQKZN7+lrj6z/vziK5x0WvmwAwxeFHWD+Nu
kNOE3aWI3f9+MS7FprRGTPkUIMePqONswUZ4wSbIaL1bAppk5Htl/SEBVrtyqQvlFoccRfC6ATL2
Ow1MDgiLY1sql6h2xHi3GEbzVWMKvbMLl1DjnsveTJSZOw7NBMVrKl4gS/pX1uB5QcuwHrLUCrnT
Kfnrn//7dOOAdBhsoiLiqZZfkEi85zmosfGQovEiDXbuCPnbqb0rZ8/bJ370WeI+ysSTfBwTOTeK
ieMLC9yOCDfCFUPOKMtusabT7yWWuflHp5z1NXenazI8ykeM4sRovVZjlT07Ro5MRy8m/w8Ar3hs
ckq5nZMDDHPGw8fcZNhzk+wlsTvcjJ5S0NVjNnINeTfC5JbUIaxAVN9s1FI68XaobdjpGF86v2yt
97/VUiUDeaFYdN5iwTx/wltfn7e+OzTwc7izPy6T+zUqYBzGDcPJJD90nSdernyq668/fjqQLtC6
0y8jsnBP8QZEVzMCOd+ORkHTKpPAXL2nGhy4O5w548gqVXVDbJHkiLCb2ywddIEH99R8e/9GzpYH
b4kXBAyPINwLTj8+GJjCNpN0idaxYI7jTtkcZN9hEJtPg+FterKxdv6IJfOVr2PtaY4fAMYCMHJR
IvMk+A6Ol4eqnJjO3daj2ZxEdTvHpuRYQzkDqX9w8pdGuFmCM4hvkNojZnXld59tOvxuKG4wM8Fv
yTI62SrzBFm6yDsazwIHYuU7M6LEzNgtPpOw9x/xhV/KAIxvnY8Bnd+ppQG6VIhRlVxIZGUCuRES
LHyTuPMUCfIG7pRNV6ICVCyBiJP9+9d+I+OfPGZot9jo4cnErOgU40hTnYYuaYwI5ySEpYhDaobz
QdHe1bFBYOwMfExypx87N0U6ltrWJjRKUMVmmbjhoHEYJON7uVpuJ0jndLUQwiMKM4sEeSF4bsvC
/kw+WuyHCgu4HvebDKd3kun0sNdrU0V+PZnNdunr5mExlfM9rQRC/dzAa7qJxzzYtjwX+B+y7K59
ZBdeMkEsENtXDq7JAPJ4jTmT0VhD7BhR4A9Tc6trhvF7tjwh7weRgGxgiVUnu9jxlp9jFSxYOyGc
n7aB7s1NJFvl7ctO2skqKVtuZupTYpuqgsnW+y/pwje4Umd1COVEvSAKPb5NhPJVrKwVLOgEZgG4
D2B1m3a+P39kOOtORKAMEPF9c4nTK1/hefHEZ09ANBRl6ifbfcug+ed4mGavYpfuTVxrKm3BQTj1
X8axV38HY2BfzFNm4L7N8B6KEKmgmkvahzO6+auNCmqL3De98rWcn5rcEURNz4N5AElPP9kYfCup
M19nxVqAiZ/qalSHhZOCSLsqC25oHOvbnoohXKomfwqIcQiXjirvyjs5pydBfEXdAh9yHTI6pyxj
A5UsD0PpUQ7JV7ttdGwXt1CoxoYADCv+1XhrRIjtQNUfK+nkRPXBQN3oCA9Jv4lF/8iWhiOERUy2
vpXgw9fCOM+qS4veDtdNMowICDob7JuDiwt67dmRgVfnfY0kZ8tna3waSBZ8KYqm+Pn+Mr1wPSwW
PSoaqjQKzJOvCQH+AKtztCJCNeJqm5DJ+CHT/o+z89pxG4nW9RMRYA63okR17rbb+YZwOzDHYio+
/f7Y+wDHogQRszEYzACDcYlk1aoV/qBk351oiDHnLelubXyF89AJbJeG1fIdDBAX+unJGCsriaMp
Mw9tr4W+EF6CJH2RIW9nSMgaaSoZRqbhHLhwGub/2jIiYPJVAIIs9T025KeLN1lfW25imYe6hyrZ
QYL/KaihczKLHMO/KdFnY2PznwcsiPA0FZiYOHDQzxL42RsxLIysw8TQ645WXl/uq7xV7ls7MbON
wunC96TFaS3KkAvs4Z3t+s/RzyqdwfxUsJjb05cWFW6UeAg+yqT4DSCk3oDtr5d79zx7Z1/wHdGS
Wr1Oz4kmrU+aKEgtA8VJdCDvYIRIsdfG0LqLQbVt7Z51XH1fEek6JPuWK35teVxWEdHTUpUDIdt+
gB3foUTQVB9UFF+gpeuVL9x+CzJKp5198e+VuyxrM+BnMIOUI4Dz030z6GXoTGmEmHUy6U9ksV4d
5FMzfdOwyQh3tdcZv001xEwTUADNGRT+tDuPMTAS22HoLWQYTX1B7wMi32ALQ2WoXWW3pZ7GHxDk
RanZLg2r9qWQ0ccmNspXG3wAspxq1v8e0UAcg7CKFgppGYufXaL2X4upQxcWgwLbwQjH7vFHUQSm
SBIL9WNS0YV8mt2q+TMXiFHvoj528ObJcvVO4KZ6p2O5g0jFkMQ/4gRAAcPTekBlXVRO7XtypEdf
KS2pgyuiFLvReh4AhFgwMFxFDD8jAP3tMjCPhv2SbfBHAXv/wy7pQ7+YSa79pGL0LitIZ35sdtWf
LG5BraRE0WbXhnJKD4u/D//eKqG5B6ekvHgMfuNDKJ30QeLQMPtjUna3nsq3PqSZ6aG7pBjpLwoE
tDJKNhomGbjXfA7J+tDmbnTESjVLav2O8TZ9u7E3skdFTaB2wPuNIfHmOmTcRBSgCYXWRjqKPoqY
n1D/SWe/15uBKsE0sKGKaFU+YH2LIVoRoSTr6YMS+VNZLtlekTSSAqsxPswj4IRgqOrhjy1ckrEp
NcW3innsn26oqF4oel3wbF1UfdOLViKBOsrmHlZlmO/BqoyouKRa/JeiQsM4eLJr3e/7yZNAykPE
5GRhzjXKJCFqSClAgq9Or2rRTVqq6U2oY9ngSw0U244sAzvKolUX6Tnk8gEyVVVX+tzyk9wxn43v
mIxEBqsxMtwh66JYXyQTccAeA7MZuL5TiVQxivzVLtX7Lro1egyGUN5SWgeY0zBhggJ05/esooa+
G+Gzm7uySPLHHqg2EmL9/DcNQ+u3C0gk96FQ0HKDUD/tiYxD/EAXN/uRWhknFxl91NB7imN7h0mM
/QtnjEQ9SH1wHprKS994cfCOLSUhLl+/7s5avIj40TXFQhQ/ruUSWrUK+mWAkY5eEUDWnwDKSFuA
Y40HqpVk0GuPLnRIEk/tW/9Fqm2KuYpk8QvCR+TsTTEWL0mTwPqVdeXe4P4ANDV23RlJkaHUlY1f
ex7rwKxRCy/FFPX+eghtZaJIjLCuAwaAml81YHQTIKE/+zz5OsTmNx5S/XT9Bb2zuk4DHWEcvScU
Eeg5UeCcBrrKRa6gr9s6UO0eTRgsEKqbKWvU6lCngiK9jTW7xMiuBDhkKuUADk0pcHIr9U5YvpB6
gzlS5OSfwJqUqI+NnR0+281gH8cQ41vfZbILHtDJ3c8JGGEsXCetqakzbCaILlC0lwSEePdoSA+T
lBEXu71A/GT+2FexkTzrsSFh+JgOaNE4gWKDJw4KbGqYIX9iRn+iPrK+4mAGxC7RvQkTbT2vf86M
o5BdjTo69I7b0dhVh5j5jZtG5VOiTN1bMQ+REtBYoNGvplr3CSC4mR9LXvFHO1/6FZ6WFeI2FKXz
lct+HO4sAE5oUjB+/d6PAx00Jx2TR1T9Hd6JKMq/bRyrNJKRcUYBN5LlXjQl/jRkPcoRv10VT5Rx
juniOXmPhUEDuMfnFA/f6kmbsOI1sr691Vq7j8HD50g6RI2Xf+5mFDKOIyCyZtdpYbFVw59vOixZ
yZOZ+9NX5wI93QCWNGU5MqldJoVqMGtIBVWCkbjV6Znfoq10zCecm69vu3WOxPXKa1hmpct4GajB
6aKmgJamowUYqEZVH13BZMGVioQMoE7fry+1bODTDY5GJR1cJoZMDlHBPV2qjaIsj2IVGHfTKgxs
sJN/UGq7ebq+zPlrNBlLorIL2W5p1q0Sa5dh0YxlTRQYoBi0gxJl4TOIBwd3JazQD4NskudWs7cg
JBfyFCj81BAUncD912Un+jV4nKhJHHQDDuVqNGs3qEwZTzRixJMextZWRD0D2fLpkNZ3XAuILXPI
NcfMMRpZRqYRAm/VHfHWz1P3ne5b3R68REm9e7eJYrwwS/T4WkQfvqGZAy1c1VDs8LsmDPMvjrAB
NBYMb56yEmrpjYXeSYMPIvIIez0SSu2LTtM+a16hd75gnvgrAXBRBWU9AXuSQBAQr0og7uP4iPrv
TpaZca9wNIYd+tXymfYwVpZeqBtl4EpLfYizelhkUXITn1G4Wgq4x6IMyP3ndFcU4YDhsQOCjetX
xXvRSHPjc6/g6bODWt5/tbGkRKm8URxlzyyxZmCoDl3HGDDKdGxrIrPxU1nXr70l5/44IRU2B9Du
NTRzZK291ZWDeeGU62RJqcQCHfVBIxF7FDE1fHjS0iEViNBsaTOwbPijxGiF15VePmH9PQ0YMjJc
XpQx5/TA6GOURy5M73frMRnZzRZTEH+OvOyXVPPyMa89tb+5vrnPiIVco+8yEdyk9GIoVU8PkdNY
U6ipQxbMRoxVKhEDowDXVtDlt5Alya1c91vk8IM+rrRbMfeK7/X4i/sYTSEHa7cjRs9Vk3R/ytKQ
cIvrETF6+g5Fl8hXfJmce89tcUm11SrZT3J28bePDB+1KcwkbXN6QgKylHvE52HrVH1w/fneESGn
QYJbkJkCwBpGXtSJp8/XFrPhdoOXBkaqIyqYRbpBhaGaYhfaDeDJYWoclHKG/IZ4aeg7bbKtzxUQ
2PKox/Zk+A2g/x9djsnDw2C0evE0LVcCqC3SfCqyobIe4YRmrc/GI9cxJLLGOz0roE7yvQbSaTUs
q2dviLpH7BHkuHdrI5V+MaHJzrlWnD9dmysvhdfavw27QJvy+is4DySoiqKuQ5CkXeKue0gTtE6n
NGUWWJgS3skZabc0ooNcqrZ3pK8XbdwA52GZ9RaGO4wFSBLrtt4wYo4z1E0W6EUca6gaaaV49PJ8
Pl5/rvObBt8EanFI5kwz6dCdfllLi0Y06q00GFBPekydtkJZtBXPstXl/j8vxXTaWBAjTIogi54u
BbSV9pw15YEAxHlEXBHEu7DdF/owygbF5KwlzIGEdrE0cuj5MxBfXTehHkFKdZMkCM24r+/L3o7v
Iqb/3tM4TMxdbGIqhUUH3h4nT5sqLk9qVI5US8LPnO30xuMOzJ/C1J0hQlqd8eJleU8U7oHCYT6P
pvhd1zUtKgSKFt2a9mD9HXSvh8Cn9WgA0cfpvzSWuRBbi5nJjmQg3fmqJdrPshKGDcmLxudDiKvt
livG+V61OTjvQ1nQmgwAT190o1TgbeuuCFDXx/1zGL3eew0dRblX8pYKXHGH0dr4uGeS1zTnlnnj
u2INaJE14Ckpck0V41gGqZJ53k50ln4UqbDui15R76BGWzdFUpWL7VT/B5tsKf3WTVos9UrrxkPH
bWeh6vnY4hbco7i7KId7RQ4yWlN7TIyFEW0E7fOMBMIrEqqkdw6pwTrHijH/sOfBzQO+nXMcOwPJ
qK7c143FSNhpi/vOwWjrvx4BLKo1TjapEH+tK5iwdrOCFLcN4GFgkIVcofW5dHIQYTWjsOtrLXfO
acyGUAnpCCSYS9BeixOacAaRDRJVMM+1dyCjPHhVHkDat8i2Cu+pilTpQ8VQNxLKs4jCHJgnw1LB
0sit1pIO0iZq1dPYBK10P9NfSOnqm5kZyMFoPl5/xLONzlJMey3HRq2cQLs65Yo7QRObMMFFSS37
YxTCPNJMKt6Y/dOdwUVsC++2nmgC60JWjjmTjloFbvWraGkSkt1WVHXQof75GoeYjgFFhhBYi2Y8
Fpa2qO3EGMd1XBh3jBzLAPE0dyO6nY0P+BkWKTQOGgDNKOBXw5QiH2qUCeI2iNNE+ZVqg+uDubAP
0oLgRY9sNO/NKlUMGIRuvutV4FDSLeuNI3/+9pn0cW6A/rlMEdbwMMmwB9POuQ/UXJOPfevNe16e
e6vl0ajyKxBn3riEz7Y025miYFFu4EZkc58GNm2AFRMmiQhCbJtucp3GJmSZ9FhE0/xoeQX+Kj3a
1ozo8g3NmfNNjWoRg1SgPvQAQB+frjz0htnOKGXhsddnGgw5vb+rLIprEiDMF69v67PIxGMu+vCc
Hb40bd3TxTizioQ/LAJXGMZP4AXajRBqhYuSPu49GJm3E9TojUUvPiFATqTuANiQ6Z0u2g4GI3K8
sQKXBs5e1WHjN7Wn3+R11m3kNpeW4nbymJXQXgSne7pUmaH9GOmeCAw1xsSvH34ivTd8NYUTvVx/
kxe2KFsT9S1kJkne1poo0FDyoh5xzq5jxbmT49R9gPf+Fqex24HSo/Fxfb3zDQo2abkEibgGKqWr
gAQ/WIHD2QFtUMb8lxNmse/MoWvvXIvR7w7bRQNTR+bJe0Va7uv1xc8fFiIvxDeVpGfRrVvlV3Eq
vA7EISkq7tnHmGP/BT364k4hUrxAifw/LMep16DSLsCvNfaFQgibLQ236lnM5qM5C4lDM7MrK3Ky
7yPaAofrj3d+KmgH8BkBwb2nrKtds2R0Q1zbPJ6AZ2P39nSnln24b/oev3ChKfflZGxBqZYPdnKJ
IoxH4bOARwACQC063aoF2ccE7JB7s5d2EBX4ZspRgTTbNrVPN86ijmNEKswqf7DrIdp45vOTwvJs
JqaDi4rc2k+tdqTn1qbIQQfp2bNSu2iCsMH2HkOUjWh+6fUiWkKRZ1OjA607fdKodfSRvl0ejJM2
PJQZ9VeYF+ipxoX7hlrSCJByU0D5bDQPgA8wAOkX81bm4WvkFiAcZ1ZmKw/saKw+RItm9nEumIIA
htJvrdnATwHRUgYYKIo9Jnna7+rCs95cbI78Ga3yn9c32fkBBstGs3cRj4NDsFhD/oskA84VlT3y
n4FXqNVLKSGf9gYlgWYWiFG5Ij44wlD2XoWP6/WVzz/10kRAJRvOAlvcW23vWClLV2IFEqh1ln0Z
BB1dC6vZ2yRxtxyDzmD7CJLxkQEFMct/31enT2nhxa1QUDpYTjnejYWAzxOzo/llEeq+yQfLaHdp
1bvBmBqQRKwQmlOm5V/yUt2Cr5zFLH4Je8BbJFJIatY3OvI/Tl1YgwNaHCxOpU+fmHInH6SI8K8q
TGvjGj/7vB4EtoWXCASFfHGNu8jT0hgjw57wiJuajyA0HuSgmd+yMStuUCUIX8yqb996R1durn/d
8+cEX0wLRaceY0prLT/snzk0LxufpHRWg6avLOBvFEImcs7PThb9zEp9CyV7aTkNBAMpC+GLI3a6
XILcq16ltRZ0qMjtKljHR+w5GEuNDHmGvlZ+XX+884yUbiYEYm4C5NDBYK3iZIJVtLSVWQtUGjAv
pjemzz3+wscqJh/GT31odqFnUyenWfFNxsXkC9VEre/6zzjjXiw2UCZYBvAbSwGyDtdRrVgFvoxq
IPAaLD8LFKDtJ7VOtW/QQoCgeSMevXsqrs5EiLl0A5yZZP3AILAjT86N+YvucOgPTWho805p1NHy
cY1pAFxLCDcYXTd255eI8xboPodYTZURVC2cFlK0368/zPlepUG8MJl4qVQaa71MNGC63BKjFlTg
yyWoJcf5LIF4PWeKHd4YSp4eEoS19rk9baFClkzh31sPZxFY5+TYjAPApqx5hx2IgR63qtnPRkP3
o8q179J6qDbAEusbZ1llEY/ji4FCOvtYGD/pZhurs19q+vwrdZIf5WTnT13iKY80mxnWxu2W9s/Z
hfO/izLthAsFT2ytXz+6JhSEwZz9iDy+YQ4BKrcK3WY/mZH+SWtRTMtrGJA+oLDkterAKs+eLJ9M
HISPbTI0G4Hh4ksgeSLz5s5FJer0pJqTncV4iKjgJErirPPuh8v7kuAkXGQlisE4NoBYNk7Ke/9w
9YmZ0iHzTrZKLfsu5fBPQLKKsK3KsJt9BV/JXWgU3lFpM+9TaVbR77QBspHWiBuIQZ2OMH1LBoBN
dJvr1JeIDsknIF9N4IUgh02nLG7QTQSZVXT5t2lxz45yN964H898p/hyoOU44YRlrue1W1haiQmV
d/B6rdk5D7bBMDxCnQ+tNCWCZGK3DvyL3FORZYjHoDUze4+dq3Nw9FT5BHiShKZLtxqNZ3SE5Vct
mEIQdIQdAuDp99OUiqZRpC8wwW78oediwINFDt6XccbRvkpCRd0jvapF+1jpaSWaKLsou6JW+9uJ
vicjFQp17JZURX1WEBj8UtuJ8UJrMBl2pQXcI7geVdZpxvJ7OdpUeZTP5O6rQD0A9Sm7IZPA6BLx
guJ3ctfjjrLvbXsreT27FN7XgpGFEsBCRlg7hY25TZaWAw1Bd6/7pCtO+UlRAF9F+dC/NZFq7oBm
pWzvOjlIxRHB3Ntbgrjrm3D5DRSaC0xpSTHWxBk7EgSuDvXdyph/K1rCwK/FG9lvwf5+t8pM3dqm
Sw9idbCWrIrW13IHwQk43RAtlTOUZ2KnMfeM94WMfYW2wg1zT5y6sCnCPKHKnFuOnH4sANzusmmS
za42wvHD9W994dkXnbOFFAfY7iwLGDykJquomf2CwQtP3M37KDXLO1UVElHL2dgoId5JZutnR62c
VECDC8Ec9PTZFUTEQtab/Q6Ro1t9BFP9ZFWTYN4PEbTfuSIEZZgrggS/L/vU9iOg6z97CxrhzsTV
CLkrI20RGgkV+TakCnooZR8jLuoYs3KcCDfKEUGQ9gcG2OaHKJ8KNk1Ud7eW3VnjRmi+9PrADbJ5
aWQSm1dJVCSFZ6EEJEFWlMpOjHb2JF1H7EYw8P6cheZ/HJGzVUEaMCGHy0gGtc4Rmx4rHhTKpd84
2c/eG9UAV0sLIERTIL6XEyTyZr69vkXOwgH9F9JRm6kl2TdaQadfrJkjcGHI9OAlaLr3w1zAAHSz
CEUZfcuJ9eymW5ZamsIWUxnqvVUK3ETzOIeKy1K6UB7w7RiRIy8lxDXLRmStsg9zJbqNd3rx+Sim
FvXFxbts+e//XHMh5tGmkXnlHiBL85PRdLwXrYo87iJ1fv1VniVNPB9CeQvaFIw7n/F0qTZl+0+o
Y+2dyq6+pejM+nYCKG7r5r64DpB/dKE524wvTtepcfZBPBfuZhGG8x3NEPouHi92n81J+MkIs9JH
BaX+YQ/F8BxrEuQa9mh+aRfoo4SdY/3qmsEMMpRZNt7A2YHBhB0+FEhm+gdc1atcptWbUQ/Rlad7
aHivFH3TAaqLhOopkVpD6WijHX/h4wIkdm0MgUzmimtez4D5kp1UAImaynFQBNLAoeHB40ezt/Vx
Lz0am/b98Tii66ieJakENMU5wY8bMHoKZlNEce13lciPtdSUjVd56dGozxfxD6jsgNtPP7Ieqllu
wVvY94wlX+MC17rSqZv73nG3Gr/rFhdXg4XICs8Exp4Z8Kqp7jKgV00kVPbQkBBDHRGOR3V8Mt44
LMaDwIXlCRWrQQkaxUoPatZ1++sHZ13oLD+AxyTkQSIE3LcKDFWnhk5YYotuO830CK5DeS7borlZ
TDufZjkldyOybjHjwKkIri99nr4ta5MCL20ojtNaOIhatuo0G87qmHZVdbDNPh2O8DUwyybzDm8a
ldrrjk4Eg90YnSfnGJrFiM0y8FvzbzaXTeBoqO4/NnNufm4krdmdmJX4R4TkIjqmUG42bqULYfTk
F68+V1SUStRS2+8xlRGvji2HW7hlKaxXE8AgEtOvg0lqfv09XVqUQRMHjZKBTbkcj3/CqO3gd0Ut
XO0HL0z+yrZFe0vL0NspxPgMnqcPIhALh+uLntFTlo3BtmSsTFCFJrOKJ6g50ApUimofN5oXf088
BFl9VXRhem+VaIKCRQXMta/bwbzNY5H9ELPVJQdI7tP0MqKXj7Bk1+DhZ8gSnLkLOez1+k+8tHV5
H6Q6VP+c0tXHqPIUVFtMfjOMhRPg3Dcd3AG9QY3x99+hBxqvNmYRuHW+ZcN7KSABjFhUHBcpImt1
C2hpopq5zGucwYwO/UIVlRk+hPXFpROOF2zz8z8/6WKgzvd3UVY5w4k0GHnlMWDovcgafS9cM8U/
sAp97DfVQzHFvyvVSL+hxrjlEHDhQZlooPJDG2LRGVlFQjR2ktSiGbsvIjz2NLMrbvs86/e6opjH
SDO3hNMvXK82N/mSLsDH4a/TrT46ZhNWYcSLJeHTg961yvgWvZVN7ZTlC50kyxAmSc8pwBlRASxd
LVQjDxO6I1PZ0FiQrrNM7ePQh+JhbMWIbs2kHBulzvwwZqC6G8u+e7SnHu5/GRX2jk5FvBs1Pf1w
/TtfOOkAIpYSkX+wpVflSyo9JPV6DVlDwP9Pvd5lvgI09qZsQ/ERnK/x0KbV5+trXnrlZAMwuJYx
C9fd6pXPWa6XeKHgaSvKfR7l9qOjxM1GP+1sIwHiphJFqGAJKFTAp6uktamNBVKlfh+l6ZOm7VO0
otIFkqwPWr8RGC4shvwM2n7gIfnE7x34fwJmktIWVJjs8FnLxAcWjr1sWEFFnXr1rgeetHGHXlqP
CLTI/UPooqt2+nBOrQtdHRzXrzBqB0c6eEfmovaj6paN3yTjJuLxbPcCrFqYeWxgsPjgnU4XnBlQ
OPqks6CuQOdR8tj5BdBkig4CM1msiMe2ivfWXKPerEfIg8WwMHRfg2fgHehH01+q9NY4KBjTAgEm
lgVW0sdlgKtr/HcC0unhRRY1h8ZA1HpXJ3X2MCZJPRxxRxXeTomcektl42zv80wUQoiCgLnWzPV0
wECEvyzrwvVdS4H8pgPZR64HpuGhlLV+1JC1DAxrU1vvLNdjWZIfOhSMnAiQqwiXG73tKj0YDk0a
AgTkZGNp1pUGcAp99DYKvrOztiyGpJ5F/gFeeB3eCqkiIG6xmLk4l924qYOHhSinaEtZ+9JCyIHQ
YMRSjHt8dXnXCsV7oxSeP5TgXM3OHj9WlVV8uR46Lu17JjmLOTRxlNd4ug1HuzLUXEqAxLrTfdRG
fNiqPq/8GUG1265B++r6ehe+FWRJGH50j4lV63q5jfsB9lkBp6vM6Df2pageOqSPtV2lV+3b9cUu
7EfiB+/ufU96ax2PEQZQkmLThZ6kJh41Q/6djTHdmXXW33plXjzkbNmN9PLCC12U0PEFBdZDIbeK
xRKBNIoby/Mrd4AwN2EYnwF29RWcOt/mQd+CFp835Jl3glhg/su4Y2GFnn7Bycow5KDp688oSEGK
KQpsLyjOm74gwcuQwI9yHFu6loHA1DoNzNzZO9pjO9wghbglin7x8Unmlp9D4F6jYBAwCqtej8MF
ttEfi6GCNLc0dovY+UYunwTXv/BZ/sjDLzkcjR+KDxpNpw/v4PiRzzFRVClDS78jz3aeMm8cHlLk
NN5mc1ZvGmG4uJRovbGx9qXdBcHSxFx2SXfWuauJYEo3OGDw0xCLZAv95YcmgYVXFq147Yt0/IiR
8LRF6H4fwZ2kPTwyjFF2GCBqJu2raCeYIOCMlod+2UaWvEeSJuu/Qx1CYLuvlElUPtxZiU6A6+Uf
XAHs3B8HrfulzALnXWEqzgSpEIrm0XUQ3vL1KXQ/hqE+tn5C9VMek5jx9s7roq7xMWHxij3vFo5f
E06x/jYXavwpHbqS9joQksE3Bxu5XRNVoENtVygBA+jwyvtMmdp8l84QC4NOd0XyAdGz4aZM1Grc
taIoPtuhhfq3NNww3xiMXTwTpNiLih81BbfR6baQapiIKp1QrWqljWYGao1/7bAq7hqgvHuhz8UP
9G3Q9Oq9+labU7FLa298zRVGM7s8kvWWWciFYwFmAL426QWKImdYn96VaS8m3U/Csv86N6O9XInp
cJ8ibLxILEfRRm/nrCtBd+v/gZhJRWE2n76CpqybavRS3e8mYfr9bE8+gHHtKAuglrtB6egyp3UD
R5MkpKW/l8CrvX44Lzw0JQdZMNk51s/e8t//yeEypKXbIWp0v+Ct3NRGJFlS5Kp3QJK6f+oLCa3m
+pLn1wvQeMxYOHZMJ4FGnC5Z4b/CcLk2/Cqt5ofRbIod/hc5nNF+q/N7/nQA42k1swheb2duCHqs
91Q2DDrzdKSuUksZOH36lrppctC19L8KYBFQod8T6zD9NMlRV2HeVkbVSPjbBzaKusI0xMfazasv
UqPh/d9f4pKb/i84Fm/C05coB72NqtrWfZE5XrabqqR/6/vSdgLGVJAYr692vlEpEhE2YQDIdcFE
e7WaIxPqitggaczooFdp/mb3HhYOWaqpxzmJPbHvMgWOsJbV1Zuej8rWpXWeai38RBTTGSBg/7mu
n7zWdPrIHIH71q16P+ez8cqm6Tce9NKGWcwAgR1D4LD01XEYLdxM6xzSUTpV6FLZMjT2mQF/uaTr
9Hn2CLrX3+wZTGnZM+gMMEpjTgkHZrWi2jboZSUF7KHac6tAm/T+0PUCSyrE31+AL0AZze2s8Jti
aL6GDDooO8rwe5Q3+sv133LpYMKQRiSFWR3l3Gr7CtkNzTRCOu3sGCvGqohvks5Wj4vlwsZ7vrCU
hmYTDQFIoLzwVSk3ScNQHCgpfphq+bOZuq9U4uGDiKZP15/p3X/k9Cqmzll6n9SN0EzX4h+4uWGu
lLam70xt+ZFWW/0pJP+pyQhkgnwRUOgXwAmmPGRNJKbdlLQO9uQC2tIutgUWTbFT9oeobyp7Z9lw
+3ytgaX/38/zYqxKlkhDXGe4eHrCXF1RRT6AZmew2uBHDkQhQHuiGFGO0Kv9xktZ7tb1S2HPMcWg
G75AL09XSy00UTrRG36BI4mBDkSt9TMGT9ocf3QzacKZSKP2+5R7zADQ8Bn/FC4Dydnk//NVc6yi
rWOwfPD1L2IjIOUH5J2W0eoXMb9q1aJNVRzz4vyAgILxu8dkI8AaSfnVwb0UECwKbCFAQyR4XZRq
IOdObLyY5epZ/QoA/YRu0nUgD2vZlricFw3KCF+OcYCIOFFG3iJPlDa7yFOSmLRjyL8zlS02JniX
dumSCYHaAyAKdXWVCSQoeyqhU6h+WObjnWp26X2equ1nq4vkHV1QvLSKqfLjZiYFzJVI/zGoanWT
T8lwLFuRv4L0qX6MlZrfWZWV/rm+Xy7EXnTx2Z20OygL1wBG10QAtagy1bdrTKQMZMjRIGnteEPf
9RxLsah+glKh1oWAyck73ZbSDatGRjiL1Y1uo+I3gpRoO1gdu2iqG/jz5vSppnLTF30J9TmdofQh
ARttpKYXLgEGUriALVqkSz/49GeMtjk4TtKqJGNF/EnPkuarqSfJF8Qa7PsJvOrG5r+067hvEH7i
2uGaXd2u2uKnXLtYj1iQpZ9L14kO/ZgXd7o31red0YLbYs55e/2bXtxyMNg4dGA1UQ5aftU/md/I
09QzFZNvc+X9XOZgd/WYy09Asctj6c55glRBGP61bdl+K5gLmID6F/MW6nP1yYwmW+66SC1ACbjd
h7GoMFi6/hMvfQcQbHBEmN2DUVi25T+/sJoZN3F3YHKkqFHQy9p7gSGH5h4CE80Hx5zbjX1+aUE2
H5MvEOLExlVJkmReP+JkqvmDXkX4yTYy+ZDB2DOQrLSTxteHAQ2a6w956WyBQFyoIjZ1x/vw7p+H
VISj1mYjNV+V5vyK1dwXPDPH79cXuXDdkgL//0VW4SUrY7eemHv5soVCtYfQNqOl50VlgTJmN/1f
XiMAWazemLTSbTz9buHccuuXmFOhPGsUB4rAfjyw/yWahA3jNRFv6e6ftxiWPg60NdgDcLXWZCJl
NjWlrBOy4UQvbuseT8UpE1bQ48Vzi7nRb1oe9V0Jvvvmv79Y+BrQl2hwgIlYXvw/X8/r0jlzBEIt
IIIhgBo4oXZZOzxBoBMbG+XiM3IOuJYWM8m1zmYKSEKxify+8KKp/a4VWjg+TCmG0gyWSwMdLGSk
gsjAkMrXtSn6r27SJKrkC7AXgJgB8153IdMqycfYpVjVUbsKIon+S6vO5UuDrMPh+ls9H4qyFowU
LNyQ9cIHfRURa2ZlFRZNuj/b9jTd20M6Ts8oto2RjwoMLxmPcsDMpZq1ymM2mWift6KkiM2lroDw
N5S30JRad3S6uP8Sq625pbd4KVQgCMzElnk6lfsqVABiSjBPDvF4iqCT1VqCV8gciwcMi35Dd5s3
EoRLV8RC7UJeRF3yo9WR6nogJ9ZECwvRa3iOhfFlwMXtJuzz/OiOjbOHAt5t7O1LpQk9QsYefAjq
TG/1jKVjJcagEZrKue3Lr242xXdm6zXTAWBqDe4zRTldDrPS7/qkVIy7UWRjuVNiYIo7KuW4+j/s
CwpRQJZU9FS/a/YXwAOtYvepfqxMlXJUI0vrAuDNTfYNQLPjBW3jiPzQ1cY8HuMogQBHVp/yeobc
/JZqhT5Qm4OP3qkTHj/A3rVoa/NeCOjEAW4R/Fmg+6x5q52uFFTLQqWN1+AWkYQ6xtiuDK4fkSWw
rDJV/nQkRlE1wN197WzLWLUfsHHHyJNi4naqZutL0fcf1LRRjv91JQIrO2CZ/mMBtb6FPS9s2y6q
bXQDxuKYRC4SRDTKf6bNUL5eX+p8l7MUMyk+47Li+i6MATAYwhC2Xzhc+G6iqAGbCSsGBfqBVLQx
mCw5bbzJi4uCDFzmfADo1ioKzWw6kCRxmeNa6mhg2DTi6QG4gYeC9UNSmNOt16hbsqTn8YPEhT4G
SDJuSULc6cWRY09j6I2Dt10C/5Q7GDGoSbWOKI0VR6fCEe/6q72QW0NEZdK/AAS1ZbJzuiCaOGOf
0d/xWynnz3FRM2QH7JW/wjcWBxDE4aOGst8hbXXjMZwc+UlUcuu6POOuLNhB+uGLJc/SBFzXOTHe
kSNadDYZVq05GQo+ix5OlE4DogQwu5udpnfGXdQ704+uivXnfF40g6wQHtFOT+3mr1rZ7g+rTOvu
0SrG5ivKCQhqxtYkq50YlOl307iNF3i56d4lptUad1BMlM/X3+bysk5PH49Bx5TXCWj2bBKtxdLs
DBR9fEdrRvVoF1ri4v+nV/TkY/z2QHpPU9ATwrJD1htJ5Vf0KMzb67/iPNLQLmD2SGsDYWREW04/
aavbQg0NOIJ62kKctNLkg0DuYyPvOI80Sz0Mp30Bz9GeWK0yYzFZK7Nr+uo0atXHZqhzZW8u5s31
TBm9celcXI0uGFXXogpjrbYp7qV9Ftme6Xt4lbZ3TI7G9HHW0WHzHVugR3j9FV5ajiYUYgfItS5y
VqevEKWxhdSFc8jcJe4P203LQx/GybdK3/SQuPC1UO5eXJihahNHVy2vDie5xdDCoYhu418aAmFf
6ijZyBMuhJVFHpykm43BnH0VVgAfu6AqWWRWa8XAfaHKApp6MQSfqZ3t2wI1iR/XX+GlyHKy5pK4
/psD6wBB3KF0cOSAQwWqIT4gTjQFHWT7j3Q2o9dZam6K4+Q4HdMpVu8HMY1fr/+KCx/y5Ees9o0V
trM5SE6kRJTykOEyi7V63SLbF21JsV9aCsF75qfAGahMV0uBHRQFPUXXh7/S6ijPzOGdMjcEKGWa
t3oDyx+2ijTgn4HfkfEsNeLq5dYMDWsvr8FNKENuHOs4N17M/+HsvHrjNtYw/IsIsJdbkrsrybLc
49g3RHKcsHdyWH79eUZXXi6xhIJTASOeneGUr7zF6lfj4mllm4deqqMgaw/5Oj3o9gShFlhtVL65
ZUNlTgOGTF4MnsLcbCs1is2OvjR7N+/tXxA9y79I2mfhZ4Y+HWXEe3uYA0L6DWaXushmMEHbvoJK
wWAFwoNiNaoXbSLqTXK1D3R3GQ/4snvfE4c9xiIt5VnaLLEZp2kmtMwBmuIoWoiqgTv5WqqmERBA
Uf91f6O+FrG2X9Shy0iBi3wV9Mj1cUEsDXD+yBElXee/zWkah6Ad0hGMVlHoX9I1XUyf+wqrHdg0
1UV0BqWXCgBmMYjkkxJNIrz/m/ZWAMdH4kiIC/C85Bf57QSvqLDFCTq/kHjM8VsZdyJoaKZDy7a0
y/2h9m5B5IhYanaz6W3pUi7i/GlBDTRIs6n7mVFVf2pQUEsO7nW5iJtFpuwv26tkkeBqN4scOQu+
lRXImMSy8NzGMln9haIvYpaDYhh+p5Tqzwy/74O3cue0AsADtkCKJmtqm+fErI2lJAxwg6kx3QrR
iKQ9J8SV5hk3vDX2l8XGRUZXm/jr0M0FJt7T4GgHP2IvyOK68GDswcWWROzrz9mucz0iu+UFTZQ5
iHMLRVvDzgE27DfjqnxOlLJMg9l2YmybQabEyNxb6xRa6ZB+Vad1/WcpivoHGFsWcLQ1vKDN0XFi
H0deow9ctYdg5ixZ86i0yQRsxWiw4806IJ5vP5oWAauU4JFWmNuuiJKmRi9aqfwzG15I+x+vh0Jd
f9lZqx0Un2/PAN4hjARkgxYn8dT1ovWTMdciGpKQzsDw7KSo0CDdWvCUJNXB5ry94BjK5WaDLO9A
UNxsTm1w8maJO5CDYmwvuS3Fml2juuQL7sUgNY5AMLdnjiqqDLaplgIL3QJwFHIq/JEyJag81Bpj
zOp9d8yOQE63Cyi9NqWBLWkiMh7yV/x2ibRrWhX9AElEQdWVUnHOi0+J6sVoBu/N24KhqALAw5cp
1Bag5s3CxQZtpjFag2jpmnEExCIVSlyjPt+/r3ZnJQdi+cBqbOH5kTAwEPcWaE6RHZ2Lsm4DxPLU
k94gbXZ/qNttgaLda94L64k+iHG9gNkIrTJLciXQ9QJFvcyzllOqRAuIJedDqZr/3h/uRhabtFMF
KEywSH0datHmmlARUkW9DJjfmnOd+LRVUEoeIvxY8RBAoBKNd3WQbcEE+i/ktc4b/WGw1B8uQtC4
mzjGMvhe31kt5KdsnF5oKUz6BR003HD8tW6xnDn4ybddQroAJF405mWvcFugjwgkRxoiSjBHtf3F
7ub5S16ns9+OGBLy00QYe079YGfGk44Y6/s4RTD5/m+4veIlRQANIt4v0tgtoixZrMmkuoTq6WRj
TFlLhHrS6uesK2vKYI3+6HDtnpD5zZ6LHjLV/eF32jaMT2mJ+RMfgUy+3iVOgpk9MFBE+nNXQsBg
5wQZsvi/dEPB8gHN6N4v46z+kSxa9zkx1/RMWVf8wlOgA+VujBcLTdpzXQgRnTIPI737P/D25eX3
AbZBQY688aaT+VqSy1RHoYfnuSczj3LyAi3BHCgZL4hNLKHWl93BoDJEu37u6Z1pSBLzWThC245d
kfYdZuFItJNlWd+jpq55nzoR6o0zhItqr49jmi5BpojkAHC/dz9I7QrUFWlUEbJef44WMjB4zQK5
WE1D2SDTndArI/fJsKqj4snOULIxTaCK7pbcfddDKYmeVovJykJyJlZzphyo1lxPczjVXXm0z3aO
GoMRocHCxNPG2+wzHJpT/sOjEevO4v5Im3oIaVOOoTouanYq9CL+F9UcLzpPJtpUMMItz0/m6kiy
aW/WUogQNgOz57a/nrWnrTnOZvBMsaFL48DTZg03yCRy3vWuVV7ub969wdi8tJIQsSFL3wxW944W
jWMZh14xOlj5qfjk+AJ/VdB4CFsfoR72hpNXGWdZ4lO3LRVR62pbd7A1Wm8CCqMU9Z+lCiQXkYrh
+9tnxp1BcE/ZjRhnk+RQwh1jD+BLoJjkrIXplA9Zn2LBMaP6/h+Gov0nta4kwli//mJRPzUoXBlR
EM+Zh9XEasRBn4nyHyWzj97MvRWk/4JXPUJHLKL889+CDkjtQ4kpbBSYZizGsIJQ3l2QVcYWsXTL
4e2JEpVakMwItAFCY59cD5cbLR9sUqJAxzjtfWJPeVAXeB4QGRvxwTLuvc86QFSJ16NEBWvoerBU
R5Rn7NMoyEwqGe94D4c/IstWvhiNVv27Rnnbo9jTmi+kqg6VcjRmMXDT3AZFm3X+34heesQNGM8Y
OBBMYBJjG/mHEeOLX/c/+O4vldxkF6Etbn1zc2ywU1sSFEjksSkbdAwKFy62EjXDKWsd8zMR3Kj5
8Zo0H5pWTZZwQYXxpIya8NOoH1+sFGXLFNNnbmhsC094P64PDmWMI0DBztvNseZfwOaQ/dkSluIe
lbNqsQjmYkc59V7uPMN/8BDLmIwT5U8zREsQf+dW9JZf9JBG7i/UToQH/xbhNQ48K7WlAcRpOXlm
BqCv6svx3I2KAPnOsxjN8wu0kbfqcRHggUblWYLrB7dwm2d01kLd1uPqxKL4SUcrKsAUnBCpL6aL
Nr9dFEQOJwfCF4Bxt49wuap6P6k4D2bDkJ476mcnOA/JozdjmNIaeVNhvWKNX1dRNN9jx6sek17Y
j51YnYP8QB7DTTgAqBJRYMrjIP5ucNVoB4zoTyuBIfT1SfrdolBr9g/3v+bObiLJ594mdOagbjUK
iH0UL470JByxTXzI1yT+qGSThxRl2QQlQMHzwI/2lwHFsFQb32oUw9dFhpOIR75VtMg310NlKKNr
LIBuMBzUziXi/1hKayjKdYkZWq2l+i6SIwdhwc59C3eLfvcrTI1pX99JgzZLVR9S11aLnBPo0DzE
n845RdPx/bcTgSBGQOUTjCKnZVsq6rjEPU5iEmprt6YB2A/7D7Od5qfOVJOT7uXzszmnq49MMWWB
KYfWMMTpkd7DzozJ+G1SZ5fAkhLo9YzT3mtR7LPjMF0n7TLUBJQUToq/RwK1oxtfZnibfWtKVQ0g
LPT61a2adYoFlENHP4ETV9SPDX3kr52tDJcqzYsHUfbtn0U+ePJhrbAmh8D7aHYNTJHCiv4aWyjR
8wDd5CDh2bm04LJInIP8SRTTrhegA+RgGhkACsVL/zV60CVGnLgnuxTZpfb6+eCO3Ftv8hsyU0qy
sEI2AfXamiAgGx0DiLmi9TthhcT93EKCSWiN/oe5UfIEeUXdl+bMZjBqqj3i8SOD1b1K5jp7z16R
uY91Bb826IxhPRhwL32jOgLC3KLHxd202U7AapTSQtEjnIxEu4jBcC4OrNYwsqILJicfwMDa0lSo
eIwJQPwGo88PfSe0sEeW7Skz0KoUcYN432T+uH+d7S08eQykJXqahKSbRzzDuHRxcyMNa7V2z9lq
f+/QZAv7MYoPPrGc43abo1dMtIbTFQB2eQx+C9qoKqqrY3GJUJP+YCdD+feAsS4FhXp49irN/mQ5
sP09Ryk+vnmKNDCogEHz4atvz3Kk2GYURVUcKhWyePO8otTfp7DuDfEfIkVQ9IBUaM5KcvRmNYEd
eePQtHFYi2q9WJizv7MTiEt5Xx2JB+y8dtSnDI7ma9tvW71fItT4SzkrN9ai90YSG+/rek3enhqh
1y0lEym/AIzdTAh2UFK01hKHVSpizG+60WtP2YT9fJ+qR12CnTuHY8nnZwXpEmxDX0MMoHRSIhcq
19azVwpetKWaUz9tPdGFkWIOB7t/b0RiBmkQK5nzW8pwXs2lXhlc80tbRxenWdsQOuO/iW3E78AN
HdE+9oYj6UNVQzrN4BZ8fQS6WF1F61hx2LetEg6tZp64hwY/WRP3W9676X/4ejKLQPVAmnWbm5xs
Rcwn6mszDu2JKDePqMDYC471WAv9h6QWFCampyqBICn7ZqNULR6GwpS2QG2zhmlUd4FTptaniMfp
7dEIe+TVypYrC0rv9So66wDlqjIK5Iv11Y+jUXlQY/wfEqx73l7nobzEYNJFBqzFZqg2TT2nWs0i
XKa2/2Dopf2E4fv0nK3KdPBG7FzEtAVsklroALxNmyeibN0SbH2ah3rSoBuQD0gwmW1XtX4uxHyw
hPJ3b+5iybiQ9rjwD26QloYY3dWhMRbmltr+AaqlfdfHh/om8h29GQX9KqraCKvc8PAANdGQSrs8
7CF4XpbMxS6jRc5qWl0M+WCV+06nocSaz+WXpHPeapBGqAz5T1LY5N7Xtr5sLZ+z8bIpDxc7mS6g
Vj+NUVp+RQB0eKznLDrYK7cqnqgPUFU3HYYj4dsCoGd6EYWhtVmYlx3BhT1EJrVhO5rCOfLK9wP1
xAdlqJzTaKbtBzCE1ZceAN5zXJlmGtRla/xlWlP6v/uv386nppqHrxNACQp629dPq3SvM8o6C9dU
qGASFeglSX5EZdl53NlGdLeB0SMysW3ZRQtB1IhlCZ96AR4KdB/bPZ2kBH2LNbcv8+TY7+yJiMad
nfaoELxzdqijcRmQGlEN3oYWMEIWIBJ5ERbFkv1TOUr8HE+t/ZS61UFBbW+etMxBXVFIQJJkc83p
oyMqPjQIjKqzn8hL8kdiAfVEzd44Tej1P0fWkF0IAsyH+99x5+3g/aVvo1FuAYAm1+C38GnsE7Wx
MuZIHzP9d7Cs/jQthsBj2Gr7h7GcjhBge1Ol4kx5hxlAppd//tuAQ7La8I5AOOejKs70fYXfZyn0
uKTAUTFr3U+RWBtfR+v603+YKhw1jagUONMW806yk6LEwyKbiET4yFhP33p3+bmo83xxK+/IU2pv
91A2oAtMbi25BJuJLkB+zGxGHkBY1Z9zZ8UB5WassZJB//ftM5Nu3YQaMsLZqog2FXKB1aoWoT5V
NhyzSvurGoryo9DooBp24R2gtG4PP1U2yjMQqyjo84BdTy3t1q4XuYL1arrmAc469Usv1iN1z9sF
vB5lE2bgZJdXdYEaQacX2jdRVdTWtGr4OE+0DN66gFwxoNx4UfhQpMvXE9KUbumTYpWw0cT5glLr
T2Wt7QcP1Pq7ohJHeN3bF0x262m8kL0BEt6WDs3J0tpcjavQlUYZNUlq7+eQ1F7Uee1QfsG32Lcm
mbvN2NHynOVpdxAX3J57foJHbYA+PsDKVxzeb8ewibD8UREECkG4uX2oV2bz1Zr78SkyPOVSoFDz
ZoFGLHKkaIbsvUD52EapojLps7iMqNJNO+VNql1WN/FoQJlHUgh7O4fBMGel8Q0EQ07+t8n1ZtNR
32mrEPGZgT4z/Yr3MO+60S8iyzvAeuwdBtQOZDKD0DaJ0/VgIMEGN/YmBBFNCK/0gyof2+f0KAyQ
T8B11CNnJOM4bi/adpvTkCOliHYPal9p25vUpmzhF7awaU+vepgZs3deFr04NfqwXNwkotsf6dE/
94/J7d3NK0AfDwADhcob3SXVyRO3dvUyFLXwfGMik6qAgjxiSp8FkTkvj2z6JVSXUhwUYfe2q1TE
Jrgi6QDCc73I+MavTtRwFwy5u7xY2fJvYemi9JEZtQOMT6bT/ZnKlGm72uggSIkdHn/AddfjZQUY
5VhlPNVZf03aao5+XU3V85wMToAQc+OPyZAcUEX3lldiUF7N7qAtbwatESdpiyGtQs+kK9RHhFNI
IiC4Ulr5+3HU8kueeukfmjLGb6//OogGSJ1hVKFkOfZ6vlXaDLSIEIZVmjEJDKXqX5YEb6ABpaiw
qKw6sO1sOUiTdzhBPMZ02umGsKWoh16PqlRuYwsPkUyKsygmVZ5SmEFa2MZProh4OMUASKpHBeXQ
we+cCCshHHk78MhCiq32k34EbpLbaPPZgYNglCYZygD+tstAEDhmKlp+q9Vpfps76xOy+mhX6UN0
8GbvTt4z6f0h1ADzZgvhtpq4t0x8TcIit6ewycq88ROECxqfSJYH1UrFcz0l63cQ50RhJIzi02LF
46U1My+4v913YNcwR+glMXe6D3iOXn+JJR9KymhoWZdOgoDisJY/hPwVsxalDy6G9kTdbvlooUAS
1p6enzvbPGKV7FykMsMBnkyRS8ZN179BGyIkyxV+A2iBCUMEgRtzXz+8fab4JzHQq4cr0nXXo3Bb
lkqUk+bHBH/q+zaxpvemu3joFnQ560ycnNS+RSDaPSt2mvwRFVk3Ib1ikmfe/y07YQCtZunnwcLD
hdgs+pwpC0bRcR6uWt88jZPuPuRaOT1VNRAxxYiMp3oQRYDSw/hthqt8cN3cbnaQiTSEaYgQAlDO
uV6JJTW1thHIWa1LCRYaS8BgNpTEF6PShfdnenudvpJK6LzgEIXynPzz3x/kYmzmFIfbACSfB5NX
a/4QTb6EUTuXjwquLd/N2VaLt+9q6jkoYECEJmXn/14PO9SdNmPa4OGXMugPPdyeMIeQ/h7y1hTi
rcrVttr6F/gVD8vk1u+0uS8PfsPNN2ZhbdlW4+UEDPIq7vXbzJWi74vB0KZg0VJgZXkKKBQ9gLqA
LyUUx9fc1fqc1Es6UKjv5upE+bV4fOPq8xtoU9O6JA0hod186EkBXqGD7UGCwIqf8mWoL47ZZqck
U5xP01h4vrccmqnevNivg9KXRfxAygxu0p9e64dYNA1ChkrdoHWSjA9RY46nfim/K3EkLvfneFsm
keNJpR1ohaAqtiE8DG1hIO08IaxZen/Uhd08dV7SPzXruoQGalAPg2dPTwQMzsduzKJP+KBaD+Pg
jc/1rBo/23hYrIOPf/Ogy3oiwDpa9DJu2YIiuU5y1BY7aVquuOeqbnQ/iashMLti9i0vn4LcQZRM
F9iw3l+Om7MtR0b+4bU+Q7C+2fkWrp/eCEIgGAovPrVd24XQ57NgcbojDOPuJGWBVnryyDGvD1lJ
h9jEXE8Ejt0pL8gvqj5kXu2hK7PmPHmecu70tvNVur0HMfHuyAwp83mi/K3wjGevleI1TNK1BLS9
bm619xWosb8Xfa0vteZ2nzCx7CJ81lXjIOrfW2D5bcEo0M/lLbmetd43Q2fXjE38IrqgTg3jf+OS
0b2uTS8/6vTd3J8kpTwQOIVB2gGcuDnBSCvMVT/DpHDLprysIgGImWKs+2Wa+ulSG2X7yVlGTDLv
76LdYYlNyDxo09/IaaIhb3jdnAsotOV6iYzJftCrGTPXbE1P3qtRS5l2B1t356si7IgOMGgEYFjb
GxP8NYmkjYhhn3cZdsvdGOIib/gttCxYBSL6ZThT/DismTjfn+7ON4VGgp7tq1ILvPDrb0qLXBMw
CNCxrdTqEcZ//sE1puIfrdH0g627cztSy+U9hL0iO0SbQ5MvrTEQ7YqAEBBtGoHtEjYbTf9cjIb5
vqrj7tv9ue19SuRyKfwS30pg6/XcdD1GD6dvBW6YiXmKs6V4LAwPPQ216k5pF6EYOKfVW5lebNtX
tAMlMG6I7Z3MfexqwPgFSKxkPkfIzD1NTR+/g/Gd/IdvRycWlg4aszRvNhUcleW0OYgi6JBBvaRZ
p753p64MUneMftxfyte1usoS5LSgk9lUammVbqvSQ29h7uDEIlAybfwwKnkGapY3xQogtXqJj7Bi
2p0XUxttv1W86IcXi/xzYXrR5GdxNsJAa3NoKJGhLyEim8VHQ9EVK6gmNXGehqJ3vFApIvNPj5D8
fVYV8c8WzX8cAAe6DP5CGfjNYDLqsQShnDj4njxUm+tMy/tGTYTHVTpm5vNoDP2l90R+6jWvfwcs
/Khr/2pRsVlDKaksN4U86Vuspa0t8Wq0hJwdaAoXaxC84/+haFZYflZEU/y0DlP+w2El1wdRlWX5
KWuXYgopniKqOTpR+tEVUen5ll4h7UEJdli+z8U8o2NhIWXsr+MqvhRCmw6i5p2TC45Ecig5v9zE
m5WiDVvYSaTMAQkbnHOc6OJf3Wi1OFOmXhL7aHmkzkGicJMZ8XXY19ToyRWJ2eVv+i2I1PAb66Ze
wzKtWZpPsef9Pei1frCt9wbBypWKvFQQoNZyPUjZr6k29DohQ1KMflKZNmSYKj/dPzw79xBVT/Bt
IBkANW2BZmvTuKk6KMSimlgf+KTi0VwHqR4QLw9riYZ5nnjewZOyc7EbNHAoB0q3XtKB66ll5jJ4
5Uoclndd9a9Y1mQ9R4pj0G9AAe4g6NubISA6tG3YJ0S/myqOKtbeyGIi/qZJsU0rF7P5NCA8971D
+hHdi6w7u11sf7q/rjuvJvVkMO00lFEM3aK9sn7Spho6STDX6jAEcWWnn7IF+UeBOS8SZ4WVP6tm
nr4vhkk5+KZ7ywuKD/gihF4qfJvtCVov1SqPy0N2BU9jt6jxhZ5Hv0pCoDIdPCp7+5QNKln24Phv
6BmV6s1glpI5cKrK/sE313VfzeyjiuPepKTzLMwY4L2ws6/3zOp5bWfRjw9ww1swW276d2JujCfE
NpB0vP/x9saSsu8OPV5qm9sm/czrrC4jMOeRGldoJTPhTq+p3XOWd/1/OAtSXZ6Hi1jH2Up3VEhG
gmvEgKDTUA+P2B7BQqf3aVG17OAk7Hwp0jEubbq3Enu5OXbjtE7okHISDBUB8r4xo3d51TUH+2Hn
QqaAiCMIfDoJu5O/4rfL0TCrwSiXid3XJnQypkZz6B5aQ+lbIqnbp6Ww7YPg/7Z2h1MfeGAiVBQM
qYVvHgFKJy1PkivQWWtS5cTpVv+BMmW+R8dp+RcvP/AVWtY3oCy8uVTDPI3Li9oqvQ4brkZs6s37
R2a/EE3kzUpgeb0ESRkDtKoyrm7KKH42Lw7YgLG+TOihHEx9Z6uC3OLlI+miML4lJWfTrGfUOQSW
vrV9sfrB/ja2mQFVLi8Ohtq50iyqdCadTQ47kIvrWdmU3cZuxJIICL959sby16BZ04vi6PMHa83V
B7fFtwCNXePjm5eTDrUUDMFSUMp5XA+cDixjZDBHy1qSl7hoDMKJdGoKXy2N5UBkY29ByWekojyP
BsqE14ONDrTkcUFqoXL6/FueQX5WFcN6BqabPd6f185Jkbp2BK2UZcCnbYYyW8tuVAwJ4Ggq08vS
a/r5FT3as8NDo5uOcGk7LyHjObJhhTAsaNDrqeWe3nuNZqFxW43iHFMh8xXRfrO1xHhwCm9+rNRD
3y158jZxJdca345wCdPELfDUVlQETFMxBotl5qUf0yPsfXPx7JcYTY/Grw1Rfi/4Z20/btr6q+7m
9ZFv484npdoGdISTAqnTkRv7txtp9CIN6h7rHFt5+b/EVPLPi+ot7213SI8C9701puhFj5PeKvJP
mzW2O8tNYzMhr8PA/HE0ZusERUq8z3DlDqXYHIDu4kgvfG+Rfx90s5EGLdPW2CYBauwKx7DVWR6L
NYZlnOQOruVZ+k6xq18lya9Ue/sPLxiNUPqtdK4RprlJZXPV6hM5OuI+ZlhPWnOGbq/gFFv15/sn
Zu9LwvqgK0HWzNOy+ZKdGcfUkljdORHLg1aRdxWwUMIhs7WDoV4JNNudK9W06FnDEbgJOPD8qboB
9cHAEXZ/Wrsme7cqevau05L8Z+2gXeB7Wdt+bkc9sLLxYWxKu/VLs0vhMBTWRQbvRNCr/QsnhDUj
5x6tv5IRTdX7ayI/7vZ3QsWTjCPJ57Q3b587r7oNjBvtu6VSfjlzMus+rsDt576B/o32iPbl/oA7
HwG2BFcWH4Kl2YYRYMarIc84TjDTsKp0i/59SU357HTx+v0/DAW3SUKTaMlsDQyMiXpfJ9QRxepO
+WxUOTiofCm5t1phHCSSO88bjwvIfVaRAGmbctMuaMvKWsagddGfVgwajj3n/OtYZQqKmFXz0ACm
9LsZg777s9yJyxiZqEyq8FC/3MRl+tJT8LbmMSgMW3nA/tQOPAgEB/vktqcIKIKagoR7eJL1K6+u
367BtiHTWE02tFLq5ZPd5R8dp51OkxsrJzNWos+T8DJ/VuE7xY2J1KNTHXk37W4d6VEl1TVlBfX6
J3iLYfYsBK+Byqk1Y9cMFZcUF9zgEt5f1N2hZI0fSQ0I3FsrrD5WoUllLrvUW9wH3ARyNDxz7cyt
8mZwglxY2vSwiKSA9hZJ46pxkaw0BQOvcaJTKigXDYkeX+JkGIOB/Blp8fqISnPLy3wdFWA04obS
YXKza9bEVsukMsZAoKV+XksnPyE7uL64qNE90Dx2lnNTm+05dzMDe8W6qAHjRuI5UovpbOjZdBHK
hDKfE4/JqQDHEVagC46EZXfeQxmYy44T/8PBuv7ibefGWVxonKo+Fh/GdMl4JmrvCV5g9gUhRi+0
6TQ+3P/2O+8hXT4SKiI4ztMWLWKikwCUim3WjbN4hG/S/cizdXmvrmt2EWOZW74ejdFz1iEjoCSj
fuQjvjdrTplErRvUObfv1JwNlHUSoh5Dmd1L0bvzuy4mx4vNdAxbBa+NVVeKA0zO3jUi9wFKBdSk
2IvXS50Oeq/XlOcDYdXu+xi/En+MpyO3kL1zRc+dapG8SahPXo8ym3qDcDiXldm2/Ulrqup/bdn/
E2XtcJBI3oppSRQX2QYdD6nQsgUgjBF7BmLeGDR95PqISyofmmr407aH6kVX4orepamHaqwsaL1W
YPbVuscVvjWfq7xMftzfU7vzlhhBWSij/7IJPWoxJSLX5fNgRcPZGJS/UZ0VX2mA1Ae9iJ3NwxNk
obRBpRUQ8ubIVH2uE5tHQ5B7tRr7fTUqj5We9aaPhvn6Ie1q4xMmF0dgsp0JShQ9NUA8bhDD2Uxw
zbxR1Gs7BjPluZ9a1Lr+bA32h7mcD9nve1NEUx7EKvVmRAs2MUuCrH/EPUzmM6rmuWmS+RtiJhQm
9MkeJcnVCZ226iN/GvoB4yuUD8956rSP4M+ri2fWy+y7VZaZJ2GO3qOX0oEKY6VWTpPVzv9hywOv
gzYnsfVk7nI2vz2cTaF1TTp5mCEnFGELL0nDIouyZ1t0R9yovY9gcl9Q5Xpt0ss//22oWVnqUWkb
FqaFNJfOTfR3MjbpO9upnYNttnNdyBxXRgRs6hv5rS5NlTJmOLomrJjX2+VJiwb96/1jsxOdAnWQ
CsOA2YHvyT//bULtMuGMOWIkPaj6gtjvVHrPBbD5H808uC+Zknf/3h9wbwVJviTDjKAJZvH1gOZi
ddNSG5wedOEeTHP4qikKXjdpfyTFtjs1KoTwebB3psiyGSkpmradGAl9NYJDyGtBGkfoFRXq/Dhm
VXLwqu1VuWR0KONgKgY4O1wPuCRmrDsta0mHJQLwqCbfZxQsnwxT4NzQAa054eyg/qmOlvGcj5Hy
ovD6Poi8HdW3V7iI/QlWJb2IdGzzWft26gSejmgbTl37oYhKI2xxsk98e8yO/Iz3vqgLNpvYHE4G
gvzX0wY0b5DSss5NGSdlgPaA9dTXCCf6hpLPn+9vn72biRoBNXtAK+DdN0WuWekKZaV5FdQIQf1I
8zH/swWU8qmGszWEk70ula/ThTt4XfYOo6ehAC/LBjAwN5/WdHr+ZsscgnKO8JEd8uisjLV6vj+5
nbhImrIBfWF6dAc2Z8NIR8dOO0bJvGEKoylTfeh8EJGX0gogmObP0VCkz1ONO3VkiaM6zP7wNCbI
3mkzbqN/JZ6VCGkv7oISZnQ1Ww2kt8U4GeswPK7OsD4NljFcvNlT6NOa0cH5uf20gDo5NQTqgOxu
hEy6aW6zwQROkGvr+mMWhXuKUOvLwnr2qAyXkTMpvqgd9eAKvN2/ZDv8m3IwURl43uv9W7l2XVdJ
MgWY7FCiWUr1Y293HzqLo3r/+75GRNe1ABqGnEoSLJCEVPquh1qUYjaynvoIlrWddZpQsfiopdit
+snS5T/UztYvke4oP+c1qz7QxtSfvDRL3ska+J+NJpRnpG/dL5UaHUnt7S0+rQfkR0nHZH3s+peB
IamM3IlGSiURbJ9exXCpw+65xoGqTzCIdC0/7dcjxNftluMwU1qVUDtukK0B7YC5tWPi+RV4Xl62
fr26CyD13u5/gDnU7ACZhexiiEb8TFa0Ms+5sWJGdf+r3L4T/AbkpiiQcVveNMjWsm8c2HAiSGrR
Xnq1EC9pPDR/6DSuv9KnebOMhyxy8s9BzwN3BwX/eqlXJ6l1N6XMO5WUnTA4ysOkw9kMZIt9cKR2
tjYzAt8B6ovdtkXojKglO13B313wHAdtImLwLK6NVFN1RJDZHQpxNHj35HZU6K9npWRDZbcmpSDV
S15qVzoqlZ5WvbP18dCOcHcsrinwQOgRE7pcj6ULp4irhtSaSonWvZutqfEe6hxTe9Wrlj/evD1g
5kpGKSBo+rWbk5EkXqoKj8GaFg+EKDFfMmON0jCZnDLUlik/oiDfvjWo6VHOIsjEp5PH4Hp2vAKp
gRkxhU0AHC+wHEF4N9wE96e1c+Dlhpd6AnQ1AWdcj2J2uWINM+nEgijwHCYuuhd+k7T5wzI73tfU
7vRT1kT1Ubt/d3Y2mAbiE2L2m2J/rNsLRtZcNJHiToGX1ukFDId6BLPc2yNcsZTsuNTAO8rf8Vtg
q47QcagcU+AxOlC0PSDeEtmPIKX0Ft5fyt2h5N+GpqeM/zZD5U0RZRNdqcBo1DggStKeSiH+Z46V
e1AD3akRolVHl4SEm5NGwH49KwV9CFlE5LJw+zbozL7+VVerGxatmT/Wq2I/m4P5ORaT9neWput3
nJGOyHh7H5AghTOB6gX382a2qGJbg4dSX5DAogpie13PKHVnB2u68zDQ4qOD4KC9RmNqc8RxRCvr
rihBcC7JyjMwRY/CWsqTUbvj+6H1esz6BuqwqHZfWsM7chja+6QgR2kNg0GnvL2J94ymMxJL0KwZ
1zQ7z0rehugC0Fq15+H09t0DcBPQvIw9eIKuP2mfzIpbVjUm1FVmBX27ZKGwsPubzfbNlEL+dqIP
+kDQ0LnPNp8uHug8tyqgP1TX+79V0TffvCQrHxOgYQc7dWcB2R2Q3kxsXaArba6XchnMSlkb+mxk
IaFZJu1JmZ3JL6fee/v7jcqaTXCO+ih32marTGokkEehmqiuvACpPgj0taX+rUu9LQ6aHBOZ+59s
p/IlaT+olSC4BrBxi2foSqsQqnxXqwxbM78s1tr6OCrTpJ3qfm7/Zw9mOgAeHysL2l/mfGpLR4Ne
2UfOhznHNuQU25U2/nXws3aOJmBVGHie5MXTrLjeStlsxYrtcjsU1dyelcnO2/M4TLiycWk0/9gW
cJIAAmKi/9Enk/0+x5JpDLIiqV7MDIeD59lKHJqDRal+GYw5bw7CkZ1DLesmiMLT4yAe2ZwqhHJm
S00zqieAoUObAlGALrx58tr8Q9rissgzpT2IpR0pgBvmQYNlb0vquollE5VfA4jt9erUjkVGbjPh
JsF7Fhy68i6Ntb/V0dYOKr17IxkS6QLcCkqBtzlnmVfESkuSxt7DLr6uKXuCukkCa52ng3ty5xmX
ySLLKrm7ACKuJ2UQbSUIPRFMJu3yrunihTC2c4FepEZ8afUF5+2WKvr9nSb/1k0eg/uOyePKg0fO
sImJHIqqPQQ3gRpZOgWTPhc/bKuuDgAtO9uFURyJCeRihKBxPTfsibRMmABaNAxyw3Id9HdJnxt/
eVnmnJXBTM6IVtlh6sW6X6u9+fn+JF8xgNtZah43C2gMWYfbbJhUeGYBqV4Eg8AB+0GPIOQExhJF
C0Q7LYmCqIUYc3LGRjFPUVIPs4/rRP9PBrMXvu2o/myrpL3UeBCdRRQljxPKr996JU/tU5xPZn82
pkRX/LRIeupDE9foKa17uzkvVMPgEVrFVDw51v85O5MluW1mCz8RIjgT3JI19SirNdobhmTJnEmQ
BMenvx91N6rqiq7Qb4dXtoUCiCHz5MlzRL0v7SRobszvdTZKCLFx3De4ATjlEm4ocPvSHpERNmbB
50yNxyD2tgLulo4GIqAyVWEStSy0I1UwscztqkMv/2uVee9rjf6dq9+/veSvdvO2o1BV+9XnTzB1
8Wrk7lhklAyBkpLFfdCoQRWh0UrjIQF3Ovha0kpNwHdLY2P7kGcf+tewlMCIZgDXL6VBlY8PWcnD
ESVLEJCbB/3B6SG6rvHiQwgt+hvvx6v74dfBgUzCWNAkLg9tBWyl0DIHsG794KjacTqV8VBFWlrz
jTD/2lC0q20CIpKY+5L8QXKbQ0ynWLFZN++063QkE8OC97R5i3W93d6XqwgVgLoeCeBGAj0/rkNt
uX1WjbRryS5uaNXSzreqMOMvNGX2O7wyUVXM8/l5WFbnRrRxdWjUTzeKC1SEy9K57U5NbjgTH3D1
UnRvLSeUKh+Pcp6Sx3mTrq7argz7Wf2xHxGfkgZ7/gH1Zd4Xd1QhekxOehjEOY1zoS6tFW1wb9rH
ZXdL2vnaLrVghtKfiYIQvefn61vYnZu7waJxvezLECBx2c0BEpyV65a7dfSsG/W9q+MB6XqMRhB+
WVEDieQjUwaIDEMY+yqH2946DkY4EqtNiny32vmvjkdGyFrSI8J9dD4/Iq58ntZss3gvphc9tMGO
rsjmrvMSCCbdcssJ5HWFnm9n+7ByYOaQz1wuqCWaFji8IgLSqGscDIEpzSEV9DRF9uC776rcq+TO
DvyBdycQybvGcPT0l5EOK+ufp9MU1r1dy1AWg8QCoaZVk39pfaD/3v3jjGT7sYjd/zL1JR++WB1y
z9lEp4K6Cc/9Pphl/hxnZM0ktuXXt2/h11kmY0EcIkFH3ZtE8+IkJ1NWV6sSVE6EIb5yZtXXwlmd
kz8s5nfd1XTAmlVH1YtL4MURcv1pGt0gb8Rr1/YDSTW7AfgF0ZyLXDde6EPIkU2PjDJed0WaLU+O
trwvRpxlX5U0ys9vT/vaePizwE7ePIRQ0Trff0g3ljSzdcDfgz28m+NCo3W/jj2uN3Fe7HSmbtEQ
XoVRrDMXFs2CNogrUOf5iG1SKNPvWm7MvhEfaYM036dpfCOKujYtlE3hePJFt6L1+SD4tazr5Csd
TcHi3fdt9SHvoaC5hSABmEfr9PYqXntwfh9u+zm/4S6mCZ/UkI2OUO6vdmlmBVGKrOuu73Nv//ZQ
V2cG4LGxlWyqlxfRghyq0a8oQEdCdssjmKTxviEc/6qI55pQLFzB4Z+PCBqwKVBwIUKXOZ+cEQde
TB6vIynb6RRI3YdgFF5YJ663t6AV3jgCr1vn2CGIKxL5wRkhw72YIv1srjvbvKnpONvp3tW9/d4C
0/EOVLm7D2JSOsc6rZ2zPabMS7Ynwkn80O1q/QnTusUP0Z0wyyilAO/ecX3QMV9b1piGTak8O8yM
0vwrT3uIUG5pFXc5Xm9OONpV/mNy8BAOR6QrrRvf7doWASfjDkPPfxNjP1/Fng/jNS6rGPgrttHA
uQdtF8YxoNx8I1G5tkXAbIFyDFQWQSPOh/JlrfzapaRVz8Wy78bK/Q5AVkST5wpUgK1bGe61qW2N
PVS2uUfIAM/HS43Vzsx4ZTwLcLMWgx1pZEKOjhPf2ovXhkJ4BfIcCnj0OF8MZSalA+hIidcv4wx9
5ql9zJeFRpi+zm7ks1fCK0AFckmamiGVXlbSR1d4o7OkQzRgcP4zRs2+CZWzjJFniPYe7mW1n5TR
7CZ3aJMbR+7KNMnZIcTbVEs4exd3ZNfLImtUDWZgVSr0WlefCmiSoW9OxeHt0311qI0lCC+cYtSl
x4tvLp3d1gQbWZb8N+rGPlhqGClHTfmNkbZvcxEq08WMaw2VL2QxL+FFVaS0Yxs8sEktmn2+df47
rrplCnBtPi73BjAqr9mrNIP7N6Azm/loF+3SMG276WurrWkk11Tl9z9fPJ4x6rawziBHXXynJegN
F8u4IULjLovEMPX3Jf4Iz4h7m5/eHmr7o16t3tadyB1CP8Jlm/SMZaKXl8ArZoBNpGU1wdFex+FQ
FJMboT9tAk1Pf4wybtLEQIzEIyASpFLnJxsJ325VA4PCbYkfB54BhG8n67DE9JmOEM9uJG7XJknK
Ri7D3t/ymvPxrJQmFx+ZqWjwdLufnGF6wQ3cObGd/Jo+qq65y9DfvZFIXbkvN3Vu7hQeuK04eT7q
Oju9CxDHe9N2/r6sJ3kXIDyDxTOKehBRx/3bn/LaFqVyQhGK5xtY8GLXFHmWNMhK91EzrPW+8Afj
1IjpX4jctwoKV9aTjm0KrrgYgQFeNrxvVQbd+6LnnYPVnMbK+lI4JeLvjWHQKuAbncDyU1vOP2/P
8MrduWnfbv1DjE6p7XxFuUzjtttivLmz553MhRuac9k8NZWzbuYBdpg3bkoBp2pv5G+vJV5QOyUt
3Z4hIJ5XjgYd5jhBN2Bw6nW6eSlogW5BHMbpnR5BoHFBsSM/N6pDPuhmZ62dft8HE2L36Ef/qxaj
2ycib/4HrIUriZ+FJsD2nFysh7Jne3AbEmboL9NeuK11l9h2HNaBXu68xDWOb6//a1bWtgoBfxNE
0aRwGSXanUzBnMEGTAFMH/WiIUAqrCqTJzEO64u51L1zGPIguQefbczdJIoxjxy1dP+NciR2ePsH
Xdny/B5ONeq1W4iw/fvfA+Q2k4ll8HvSeSB8VLWL86v1N1DF/xAfb5oBlMg3c1k4B+cj2bC5wVpy
AANEK9Lj2pJdhotvayidbpU+54Fd3qK9X7lAqEoCGtAYT3x8Wbz2zcpVNMn1EY2y7WEc8B5aNu3l
iofqZS0RRnt7Na+Oxxu6FWJ4ti+bHhHe9JJFWn3kz433j9azirQoLQoeCTWFufpjJX520yZyCByN
OMgrFq7UaTuU2u2ReHHi0Jl6I7LBeo6WFv/LUFzmAT4sW+fC5TMnVr9M3dbs6UyyKYHmbfY0L8EP
J5iSlz9fRMJjBON55MC5t0X+bUta8VpOHfboiAx46cntEW7Ejfqr8HpcpTS5wNvDXTsBXIRbTzrE
THgc58Nl6DYuPXlFNCfuENJdE0ROk+nQm27Cc1cCLT7VxnAgAEIO6OIIDF3g0s+cAihLp8fuOTNP
qLt3N27aa5twI1vC6II9xQtzPiG1ZnjimVT8rNqy37UC+xILQlnoq8YIqerWN+Lxq3ca8SNccDj+
W2/q+YBB5vZ5KTllNLPU3CGAglmjg73ozGy3FtNwWLQUO1re6k1jxQsHq+qPSec7N37JtZlvLVlI
tlFUhrd3/kO07OiWsHi/TVkXUbviTW4pvwtnqlK7tkUd++2tc+17Yn/B0WOhcT27+J4ZhV6dZXzP
tkzMQ5H4btQFgffX26Nc26AbHQ1TQDQpCPrOZ5WRW5hSFzrq8D/fA4f9UDJpXxQsjxvrdy062Iqh
WIluloeXvFJgxW6ybeItD/3pKMPc/u946ppH4I4K8ClbH4ICMRlih+TD23O8upIceq7OjbV1WYv1
5gJxYQ1Ok46V+aVuMgWXgz6Yt0fZvsdFqE4qvLX4kH8gtXERT+oRlpOngGjoJhAnav/Z35ldK+Qh
p3lvTz2KAAg+nYxqNCJzHrIbwdfVD7lx7f5/+Eud+E5NmVcFTLKylUfle3b/Qryhi2hzy05vz/Tq
l/QotRCqI1T1S8DntzvUtFJhmYKd2ZE77BozMY7sUbQqZU5wE692RLWtO2i53urDuXoGmSNx9GYn
fJm2ijwbVuaPN7hIcghqi7FzUsONUiK8aGlpw/8fZrqNBp9wu78vMpPcbbe+LMZrqrR8DtIqPi7j
1vopq3Iu9nHviJd8HfTLasrmxtPxi8JwuaEI5CBsAthDg9q++G/L7GkNaUEmwIuUWpa7qbVHE726
tfgM88Gw7shAfQTXLJH+NeVD6vFOl8W+HNMYKQk8gbxI560R0OgAGTKMi6BvwnmejSnsW98S+8Xp
jS8yH6cOX/bRdm6s3bUN6YFBbrxFRMQvm3jEYtl9jsFohHr/sCciN9NwNlaEzRS6+H/crUKw8vto
F7fl0uRmnVvbnkR+6zCXhUGZOauy+2z1nVt41LVtSPqP8gQWi1hLXTyCE7y3fgpAGyzdrhFZWHUy
0EeNZLk0h6BX6Y1L+trVwhelM4bHncfwYicka5VXi6BoC0FaPNhoRBqh4y2LQTfnMqqoRQVv2g3m
kH7OS1f+Oy8OPa1vH4Vrlygtdhv6DGWeLvvz3VhkaSq8ogMYK1PjYVWd+8Hzqlv9q6+JCHxH0riN
wEszFj3v58NYfL087iVND026FscM/9MfSTehgi/Y+cj+evHHqsYnCe3lstplZpn+9GPZZhSLMLoE
IUwoo0zzXD2J2o71Dv3ccQknYa9DKLtq/UcNSleRtCvlh3kvYlTFPHdOQ0uYlXrOesukk7xs63I3
Sd3+MTOHvUENFawD6Aid9IuA0G9V0VVbZ+Q8VN67UcaKVl2jOGht3Hhvr5w/nvWtT4yiLS1P2wf9
7fpo1xa/HQWqUrSuEyJo4Z4IseLQymFFv703XgsUbExP3D/5ZmBir5qpURMlkJFk/kGc53XkK0X3
7oo8yj9Zbon3FFdzP0xy5Ffv6Bca3A9aNR572E2mKsxcD1ODdcnNJwkI1oW5oYbsseu76X2/sJQH
leAIfSM3vQKSbBEBJOet7EafwvnyrLCClz4H6HXgDByyxVV7Kaw68lar/7E0qcpCVTWee+NWvBbP
oowAmrfV8Df6x/m4yi+9NktJtTu7dJ5FP7k76htpFTbAIrQJIwpNZ/80FpEsaIkfFxGEXiebPUf8
ljnIlS1CMmkB1QC8bfbQ578Ffrte/TVoI2Qh7O9ZOlp7s5XwXftxKW69pVcWnO5wCHu83TQuXlKM
pAByMOXIWxq39aMstB2N/ZgcSPmQuSyt6h+8zIcbX/nKDBkUjJv7hAjwsrCKxRPaLt0KhXZqkScf
BuvOGQwDe2/9P5R6NgdlkACea8D77dH4/byh7mb1suuj3hmrvVSUUMdytvZoo97CVa4t5XaqoSRD
QHlFbl2lnN2qJMsbLQQh4L2UUU/T0tFTUIQVWoMPvpPeir2uLeW2hGQL5M+0NJ7Pb52kl1iYkqED
2ZqRk+f64GgfLkDW6xsB5tWhCPD4i9fgVT9oORmZO2Z1H6WVlR6ToLaPOlDTrh7qW/S+awQAqqr0
p9AOQyPCJc08y4yGyj/QQ51x0grahCPqP+l+thZMbEp0Jd2hwWA6U/MuCKiQG1PR30gdfklaXoR6
oB7Q736JlcEXPV9bx1eGGhFhjTa99fbQ8Fk/AlQkn9ZO+Qj8F5J7UhWiTE6yH+ltnA2lVFhpXUpu
LD958M2ZWh9Qn3c31R1heYfW16e3r/krYQ+O5ASiv2r5oKznv3JM2wZZEKuLJErK1HPSdW8P9qe+
M8v7OHCTGwD9lV1AlxyGJiB7xASX1NLGWCCteOBPsHNKHL3jhi7LOHlUajVuPWDbAl98gK0tDiGQ
rQ0cS/nzqRHsjbE9gzKodo69vb34w44it43Q19jWp7nGjj004xhDa3sRxxw/5Cr0hCsOf7zEtM1t
MQJdD5huXGwEBX7jZzPwijEuGBLjcL9LrWzZu8HQPTR1m3x+e7yrawxfbmvBMShLXFxayiBBmFeS
cjsYPChlWAACc+j7EUjgj+MRcpnA5t5CsYH74yJobubFtLRnY2KUlMEJUxF8vszUOFStvmVw/HpW
21AMsukLgtVcbNQec3ism70uGox6Prh0B4fGGA+HMr7ZC/b6TAC1QwKh6shLClXtfOMsrV84cZNs
eOKKkrkzpncUwdP96lltSFmgvXv7g/2CQs93Kgu4iYgSNG1Fnm3uvz0ziK/6DRUy5gaYb0f1KN3m
MApS8XDkjLzLawf6Nfa2BQGMq52HpnACvAMcmfRIzE+kDvaEg0YY+3VV7FGKsu/zKh5/5LKyDnGc
6WLXzbP5yNrhZKjQY/4rQcEj3b89kSsXLygljxe8akr75NfnE4kbsXhGIbqocJzpJwB+ddegc3dX
V/Schb7Qel/MIji22PjeBTI2vgC3d8mNk3/t+22uIluvM1vlsns8Q9OpaNOCS0Z41l4kvjgY/eAe
x9iy8LO/abhwJf5DZgJcD1IjDT8EXefTDrrUtsV2q+Ej7j7V8wSaYOtcnFSJWWWZH1LPmR4Lbr5I
J7O/0+xb070pf/Q6hOBnILxnQTdn7pf9E86Ce+qgeWLtxJkwl/GH41ymI2LVPZE7yOOpcPJbMP+V
xSbahIoNAEjd5FIWRpEYzWXvdlHQSbp+/GZ5jO2sf56Cohho/R5RF357l72GqhBrhF9JCy1H5lXQ
MvlG3cSbc1pbCrgArbFE5WQha95S98qEcPGpm4ydP1rtx7dH3mLni3O6adNgakLtxCQsPP/OwIGz
mhQA3JLOTqTqJn+S620hhqvD0FPF36QViMKcD9MOfbHGc9BFhtMiKxF7S3Mn+2UJdWwVfagRRkv3
AmnDfbIAu+aZyD9OVWbujKBI32s5ls2hi9P0sKa2vHFXXfvc9ONucDmkU8o7579N9OhUWhlna80b
66Pt0P7STX5x8BNYLjszBuPbvb3o13b1pvBEcwiKS3grno/Yxp4BSsaIwtD1vkodJ0q19N/poEB/
TvB8u6BjNwa9Ns3fB71I6d22WSvPSCm3D4VHcSJvd4EgcnC82Ho3xvMfq8OxolsYRqlzMx+9TOwN
Y8qnpMBZwluC5Q5yWRe2cSf2mBSt4eDP0x7Q0jli/XzLAfzVTKlD0H4DCgQWSmx+MVOV+YtHgZ9e
GJH5/clxugQRjM0CA3G/0iiO9Tont+xbth18dpDISwmISOLokoT+dYGrx2ualwvVs2igu7o6WoPd
P7pdbD7UnhnfUoV7dZy2wWiB2dQ9wF5/Beq/va5LX2hlNQ0ZcLJa76phtg5BW/sf396mr24lRqEZ
HgGfDUF/Xdox6GAioINgM43p+0xRIIBqqUCw/TUkjqBBEgRz1zfLrZbk10QJhuYeBMEjRXURozs/
IZuQZNMIILKlk+a3wWrSn0S13oIQKtQAQjF7M5y2sx9Yd6+f0TxKgjCZVfAc55277FWJWSZU8Lh7
eXtJXp3c7XfxIgAuQlti7c9/ly8rcxYaTasu14EdtSo2D/40ZrtkJGbreuUChZi4JLw97JXvjTYy
tUx6CEgDL6Mpf2M+BxvV3Kvi4ktdy9QEK3Ru0p+vTA/cYys6g5xCUttO1m/7iuiz7dgMjDMb+bF0
UlmEppwzO5raRX4CNyapE2IYv789vys7basIW/Tf4GdGS+H5uAWCg7SpMO6aUKSt+04fZNY4YZOa
6z5YzQCvK+mEYJK3KOavVxbRXtI2UIotAr8sFLczFCjeHpRuc394MmOxfGgz3d/Ad17fSASPRPrw
awgoXkXDQ5ovTJzsvc+TIMr70TnhjvdtXfV4Smdw3reX8/VnhC3GZoHEhc41bP3z5cQhNBhsh3J+
Rh9zGWGs0x8KSyen3Hbjl9idrPtO5OpPE+GNowYa8ssKkH168Y5WaiQzdeFzreixHZKmmndNZWdR
Vszqxnl4fdkyFDfSxlkiD76kNmpndPNMwqMZkPn+njZz/GPOS/NdDvz75X9Yy6374hcESax0vpbC
TCeWmoKli4i2/6mykiTde0lGslIbxeRD/CuzI3489S1Lw6uTJADdaimoz19W9RZhtx3wL4fRaOOj
8pziQVaVf7QBZ29smNfnj8QQvh9nHoYhAf/5JFFNc4WwAHbo6pdH5dD0dwy6dTzadit/+onRyHBZ
XP/JqVPvRkX4dYbFvqFJbduoBiWAS1IUkQge94Izl3SdVYSVNHRB3WhoUfhP1Polc7ypOiTr2H10
Zb3+F0BWQUC4HGbzw9vf+splACi6wYbEDttVe74MIk6LaY6poxZVX2GLQ2NpZJa1tG8s97Vx0BOh
/W/LMl7ZsicmTFJ42ewpp+oeEku0h8XKbkk/X7t0fh9l+xW/XeYg+Pmo0M2BiDUUdOzicCv7GDp4
o5U+oPE9/nx7+V434W/Md5gLv4Blqjr2+YgNAKCoEdWMKEFbH/HAdNJdXFr+c02R/e+RO/gewMZE
MldO9h2yI/qxDOzspYrr6t5PbZro3v5FV5cAtQOcG0htuBEvfhBCDlmxkTmaouw/e6Ip75fCN/9u
ZeXvJJbRtyDva2eWGGiDquA3oTxyPqA76KrTK8BYXIjsNFHN3sVqKfabrNKNtOXqUBvoCEmF2+lV
ZUj76+RJKGItfWGH1a/LO4gGepebk3t6exmvXQ8UO2k7BBcDg744F14lhlwnsgeo8kt/58p8+KnT
eNCoSjubXCxuyUaXGQeaLfLj22NfmeavTk7uCJI0OLvnK7puHRQ1Gh/RiFrl07C0xvtk8ukcpXHm
8PZQaOteOZngVoQCBJ+kZ5fAptPjidF2cOZ9LJu6BzEXEqPklpotTjB289KlgmkmXmqtx84cho+0
wM+g2LITOnRSv8gOJlTaD6LwxLdlmeMPTRfHXog2QWXuFiNup10vWzMIcdNcluNiusm4y0o/M45q
cNWPtrMddei6Qf/r1fU8h93aeWnYj1n/fjFoTosyTzk/ZDsXP0w9580JLyCnDNtezX9hKzM0IUja
FqTndvkvMb35uZZd51EjUPLr1Ptjf1zWJv+6+eg2sI2d3qNzNS5eMscmbu0sfKmwme/TPKRd2Hjq
8zFQJyBXmqoIOWFh5Mba/RjHziufSw8gCjYp2TlRK85eASbX8W4us8474suJeoqNU+0hDVaZneIg
DsjtZe2PO7Qt6zRamqUv99RR6nUnGjObDwiElKdAlROwmhLSDqtqaZP33Zg0X6HLJt/qrh6+4sXp
NpA1KtXT9on63s4ZV/cJK1rsM+n2HZ/BhkyxE/EwzJEIrNl8iPNKOSGXRP5v7epUPEk/NV/gk7WY
b2V+/MHsFIHmgMQSipRpCfm8N2o/fxkxgcn3coTOF5ZuvXyhDSDNQsvSw8J/0uaf13kdbTIilFld
dEdAysa0f6pXgbvHatb8psE143nrrsp+BrWfYJ1G734SOXMx9++Uph0QBTAUtA4JwllgjSKzngXe
L9k9Cm/1c+b7MTNNg+I+cUXlHirJ9o94oJyvzZin3yYaYb9CQAxwMUfZ36AekC/HigfV3memS22g
nHNU5GInIQsu65w6QY0d4ZNjOMu0Txq/RRwyM+c6TNIOj1VItUt11MrGratO4i9jtZouVAPEcXbd
ZObOwR+aoKQxp1bFE7IEJqSHakzvW9OAuMYszEOi3dS5F84MxA1ByCnC3q5SFcoRGZaTO/qG2Omh
t/BVBQu6F2ksfyKRhMuVSkGLWFAdTHe0leSY4iSG/82ZgtY9eDHtP2GJa5IMLRNp7JdhrovlmAXl
LO/qxTXzHWqVjXu045g/TIh5uZ+czBUIRuTNe2m1zTs8kZUOS6PrH/M4tV+mKTPQVx+q6R/Po9Qf
WRNM4CNuXGUBIU977r0p49iGmkSKiTU9NP7D2svVxKTH7WGxZZJplv44l3eGh5zqA7F2bYc+DiIv
rkgEepFGoptDuXQtYidDG/87eP5SnJw21v82sVV/mV2sGmC7Tw7AGH7DzWFJFvO/NPfyx8WYM64i
L23H0Jn9jn56P3H8sG674EOfCLZrs7RgaaxxcZrZizRcekP5Pk4UktYzKcH9jGKwf8QxmEyybqz6
vz6nvgEdfNToD2A4W4RiaPs73y9tN+wIvOtDCRwFXpOW1XCaSj/eBdDznX2Ryti6g5vQFNuhGP8F
JraHcAKvewmw1pC7saumu8SV06duFLBuF6eI//Zmtsquxsm1uxuTOf1Jur387Tqt1+7Gyp54KRd3
RtKfL23slAxEFZVyCF60N0713krSIrkT6TrNSGIKdIysWrXJ3paTYe5sdzDWED6GY5wKmyL3XndF
3IZNQ1t0NC1Ib+87sxY4ca7GintwrBK5642mNsKuTnPY8UYz5M9pOqD13mfDMu6Woq7GUxbnc/wQ
1M3U3WcG3f5h6uOLGCV6Hse7RooSdyjdg+gtM4oVJ7HMqg391BDzP2mWzOVHMlznhymnFJMRlXbN
EwwGCyi9WJtufd/zc6a9tBcAMXTn5+rRbG1/PuJinsgHFh+Bem+BeS6ioC1z/W6Rs509xKsY432L
UFzzw7NHr/qapGXNnbgsrUjwwfYkmg9Hz+0C/7uXJb38npiLtjJg17FbUPNEHtf/YhUu0prh5K6D
+NA6bh78XAgX1U4WS92Jo5HGsylCd4kpgIazafV0WQklC7XQZ9tNixE1RuEVRyT0+/QbEslGGWp7
lesPYY5j62Js4qn2FCcuOt0PsQy4syIzC7TxUc+DOX+GlhgjHWY25vSMbmKmfxSDlVpfhJP35YPg
VbEjtBiT+L/OxlF+OCi5MXiO5EdL/h7mrDU9zXO6OC15QQDROuwrUzT5rgNxbH5mwWrVNXrouhk+
oHSeNQ/FPLU+pT254t/dVTr5imqbayi2jzEkz/nUKgdzv2RuHhMQewg2Q+X29kdpoXcLEO8MIyTS
yVb5iyi9vkj2jVXYOe9Vq2Op0GWAfvqBdTPsHXQkq38nqV8mIlx71C2Rq1mdxFki0ku3Gb+UNo1P
+9yo5aKiGUB6zsIlkVN80l6h02ddBaP6WWXrphI52Wz9Z6edFvdgcjYg4hjo36J4Y4DY5D8pmfRJ
txttLLnvUjLoZGfFXvU8WrPWpw57vYZSvTOqB9mgMJuEQYVejx15rWrid0gBKiQGTX9dHBnWagqQ
8slTZ6BO5zSlfnLWRQVPaen7SbhUQx9D/LEXBKNC3EoD72PVZ3wUuGliKopQz8GgjnMR5POpqAbH
OjXS7Z27opldOsSNJsgPyoMeFzrlFsw2wi7raK2GwUgwGgiS9If01zF5VnAcrXB1KxToknZcnNAY
BlSjepFSX7TsZXnXbzIcuzUuCUxVaTeYQ1mTwsUChdrqMMyN7UTthOJVi4mpzoIddoIV9fEiMw06
rGv8PWqcnbZXco3THdZjiMm75lC+gwGOSPM6mPnnVMP8jppRu+Jow2h8F9ReYodWI4JhN46W/mKs
ph7Dkl5AvDqMZLqjRoecdN35MzWrDOeZXVZ49rulnPuvVPOnNRocYXYhuVA839cq8JYdLS0DPI+s
tbI9mhdIG3m+LuGfxRb/vTGVyffKRWIlUsGY1KfFXctHrEarfGfPqnnQwjTSp5gegGW/jnH6buTe
Y+Gg1H5yN2pdGq5W4UkeLOp/ka7bkmqEz/8bVflAcODnPiyzMQVTjfIOQT4EgLChCGuj741/VNFX
lON00KmQUFG2YRD7yj7gpDcGR4kAhhtOfa3kztcNN3OnWnSoW3PoMR4whkV/VJWe2mOWVev0ndDR
ckIqfGX+MxVTDmMEq4TpGPe0g83PyZTaxWFN1mkV4RTUU/tV1qU2/MOKfbaF1lvsdvu296Zy35pJ
IL6bY2f8rTr69y1E79vlzpi6SYYe/GvOVZZn/t7AqV6EC+08FXUfaemHunfzkxG7WX0/4tsmQxN1
tOG9aUyGQfztLmqXGHG97j0yuu5h0fMyH+e5tTSBrT9UbPVcOzt88jDQNasAcNar5pUmGnOcEEt2
5XqHv1O67oKmds39mHXEZSHZdJc8cxmbxbM1eWnxPtO1Wb9bGvSB9rnddA39U3L+gGBfXJ5g6vl3
WVumKlJxptajkwGyPQZ8x6NTri57wyHq3SMmOhfvG2+x7X2qWnnf52L96StojnO7xaV1mdXPhVt1
X0qsufrQbw1ClHam4ABRd6q8UNoZZFR/tcvvnBr93aUHwwitdlXeo1q1GvaNUXn/eXJI+r3tTW11
bxeN/984On26S7g8H5sOibdd4hXQtisC3Coy3abMdnMbVB8mrokXp281DY5QB3mnq6yOn/ErsLuw
HwqUXtAAttId6ibWy6yyvAkJj5u/1orX7a5PLV5aVedrfM873KFkmNZEsbpLNvUxf+FHSDdt56cA
g7GnQm0iUl0nxiLkSm2bKBVtjflFVvX/SFUV77nL5UqRu64+z0UBqMdJSD/EyuUPHTxaMqMZRi+R
2SiWbj/lGRJhY4LN4N7TC8P3KCafaDmY/JDSMr12RRHU9a7rBekY2mxB1LduSSv0HBvv0yx3c8Iq
E886LfvmIZlHo/oCPNd/i+O2gXU4mqq750z6RzFAPfrbS8skpd5d5XmId0j8eRzzsQ0h2a39LkjK
zggJ8LJ/tNfqg2iDWoXWCOP94+rJan3sHSWyCBRY6/tyHtT30Q5WfjBNg5Be7VROJ+1wC1R5EwyH
1u/G8t7L/PWu6PhaL00s00dz5GbcL521mvcczbi+A+1oqtBp8RR5nIa17Y/SoYRwKNoaqwcRZF5L
4KBHe699nO6/9tZU1F/NyfDqECm2Ov88VcILIrE2Th4Wed0iUVLbQQzFqdXfElHC7yDzyTMnqqZB
+dEcEN+BX1sEuIhJWOthzMtJ3qedXRRRpVKj+4qo5iLDxM/irxZ3K5obZTJ+cnKd/m0U6/RFrk77
uV38+nmp1PqN8lZe3kmujjnMRnbyzqrcsTrGTVp/8lMdA4FmLF6N3s//cXRmy3HqWhh+IqoAMd7S
0IPn2fG+oeI4YRIgRgme/nx9bvdOJXY3SGv94/zbWkKhEzEi8dbBEH0MZRCv52Ke4u8on/fp5Bf5
6r3EY+352bC53p/cckyQxnXnRxeOcY5Uv2JSHfdGOnd+2Pd3ZcBQlXBRRKhcB2W/rC0L+5n4G0c8
lHqcp7Om/pxDJsz77l5O+9Kctadq573dFzU+NQ7z7p1aK3OqW1MrBAOrdcM3af54+7Cqk2f1untq
GUzFnbd4y78SaeaYjhJLcOJF1yyyJuqn/rD0NR14s4/w5b6sJKZzh7hE5zF3I6shYc6PfmzbxG+S
Xrn5AphRuYmuZWffLxRHXXTVRHnqW160ntZJ5Ixisy9Preh0ca56u3qy1lab26BzZ32eIic/lkAy
812na/8SrE7vHwrt7vZty6dD3fg1bY/oe6e7QL4G9aXohHgTxSAZLsTcoKgfI/Hp2DuFanMPcJtY
M0ji1fUjwQgm4Tb86whRE1zZLBU9haa/Fp0PNcU0PKO1snM3G1xHvaAbFd2BO9O6HcZhrFMdCkoT
vIF/OCHOY/zrtlbO1JbPlYceWlYLo+3sffnGNO3FHRVZRXkwihssHnV4WNl9xZOZlug4umGUn/y9
dWUyjns9ZyslizpZWx6mlBOUw435z/xxvLLq0n5YLTuJiqj629fjVmRLEJibSpPjZhLpFALsmMpW
cyf7vB8Tb5mBikRV+Vwofd31R3tDUnFiyZtJnoysvdR94nQ0DlG/E/UPrm815kxvCkiaTdw7hwm2
rPHarSxv3b32b7e6De3EBqt2nut+GvYjoJfrH1eo9U9hYnc7DDWxnUcbpKC4cetu3lO0twSR5G5V
/+1yIvETAgMt58Rr7TqnlRmlPRuPJNiLV+xbdVtv5tpYgx/LS+RMWDI7oFVGh4jvaDgPogxPyyYw
UHLqOFgrSE7yj0W+lMMBFb+z3xOuuc5ZF/fu8jFbzInZzo+TMbPiXy/QUPSHVYmmBH9j0eEdjQuf
MDMb7GTinx6SygrD18LJuzCpyqItk6JfQFqishiwGzVdbh1cYvAfK4sO+6TBrj0+euUWnhtb1mMK
buU8cYjLX4gcSi9xjdd9l5bX3kSLiwjXaiu7uSjNnEhYo6+DtG5276XGM/UfP+21TaKhn/5Ug1F8
EQEi3lrevvUk3WGQGbk4/mcXb9WQCKHH+9njcvqnZ9t7J+DamTKU+PXDUqzRzkYSgP0AoW3/YfTx
aAxdjVsedO3a1Z018mEl5drri+rF1BON6TrPS93Y1rkcqWC782EDlpSE5+C2w33SpH1XxeqInk28
RK01xuiO3XpMgsDKR5a+/3+3u46tH1A6pV73yFHTY+jRbJkNi1fozPOmSKbL6EyvPofE331lUj0Q
Ktb6FyGn9d0eSTnPFMr3OIu4bhxO/2i9M3gTefJ5T06NiaX13nfN8r27oe7TWZZiODqelle7lrc/
zoOa5GXF6Tgn3J/io3X8vUijdinzs9i8/Hl3e8PrZFvMyNqyh7RfS0KUSAnFpVNOJa4CMZvCJMs+
D4KvteBrW/I9fETRDHbI4zO7iRwQsqQb8sqzXgmrSVyFXD4znW2PqddgWmEaWzrSG5p++70iuFWH
Ope6Saqwr4AN27l8IZg+bwjhYoA+k0AMjtP4U/M8K0xtR9Da8W30G6RliBHn8YCPCX6zKsfoh93G
XEKL/TEBS1CntnLBHuJZ9sv3HLvDdOwnW6jbzi9G6/dOZ+C/eKzm/DDJ0rvLR6l+IoDhJqs37b0v
S15ddjcvZMbI4FeJr0t6ZiMgxH+iATzLymUk/HocJk06RZfDxid8+83yMvau2Y8zBqY13TkpLh7D
tMxwFnpvcd4bCLvSmj5i0ZkXE3D1yA2c6DAUo/PWb+Xq3bRGyWez6dx+CRgKlqNla8jNDa/AeILx
nB4l7gSZcLR2j9bO8ph5w9hdIkhA92B2Zsh737T7SRMCyJ6wO7LN3LKeP120z9OFeFb5oOSUd0lY
+PN6cqxJniPTu9VNexWQsOT4bQ/YJXtGJ+4InNG5bn82wPQNyHls3cM6C8Z5nWvsVm2wz3m6uZH5
jChrlUkTheLJCqqSfdBE9v1ADeWchW5sfjObyvpgz6xuaciMLw9EGplfKs79J5IN6/ZUNKH3PkYe
YN0aBPVO98MWAwP3Uf17WavrV+3ufhZYpvu60h7lQe1d7eEWXPbnzmtZ4ciwIHp3t/NyTaa9GJ6w
uNJa2upw4UVQbXiMtJfrhzUY4gIpxT5ne70E08MSWUxMRTQ094w1W5VOVeWuqQkD7SQx0PlbX1Bm
9tEMTcvHRC3S9GqzgH0R/BrtByVoX35QW7XceQTC+LwNmMtrjjzliaShL+Of7KHZTts2qgccY8EO
G0CtxqOoAh44wGaV1G59HaYLPfSnopumjFEOuZ0rWopvXZK7X2cUZd2tX1T5eeJGee33zr3r3Wt9
mRstPQrhNs73ZysuXSw51DolBjyT4CHbUu59sVj+N+Cgry7s8f79PvRBcdb7gM0S95f4D5l8851z
YoFi43G72xxZ9QkD1/QhRSUtOBxL3we6t3j1KeYgaXgbPHHw2qia0igv7BpnRcv7yasa6yy0+F0A
Xk14t0VF6GUOYeOIm+lNfnR8H3xiixc5oFOYIjsBcfKsxC2j/U2NPpPFsG3oCHJLwMdMls4Jt/d2
51A4ShUJqAcvD5sWGCgzJ6G/oaCOhfEBIuPi15uywVB3tz4DUq+v3NGWkzYbctUsKPe1uguciXvH
MLcNDyCUW3239jHrD7nDrrq0TlGK1K/d7TGv9/a/egixyqw+NaoiogrxwZtqPjay6Srr0KhZ7vem
Fe3n6jOBfcg2mH/LtfL9FynERKng7C/OXUQj7M1mvGrNNE0xvFG5qDyw1C74kU1cOAmkWV/el8rW
9/M0waNMY7z8cosqrEEgCdOjBX4PkxGDya0KgGvTti3NQ5/X6/I6rnMVZQRIjF3iiULB3FBHc1OY
ppTv8Ra7y/VrDcjr17r/EuHQlpeVTdjKBAn+b4MxK08s9T7xtxgB4+hXsosPrWX0iRmVH7pqyQ1M
yBQ0ebr0ZunTwIhcnYfWhOZWRk33vPGAbjdCqfw9oufOe+v6NhwOJRS0+QpUPd6QOogAZrdFax3a
0TXgc+sY0y3JmT8zL/GrcKJIovhxjljxOQcmts7dZAnrXlZoEO6vUOLvoBaBISIiYCxZ1eTu6dbZ
o0716q9bZlm1+E8s82QljhV3U5KbdaiOg4ZNS3dPjB9AOrF1nptt/HY66IwHJdrxJ5jt+nGWq8C5
h7TVPczuhrGzcYxWh7CKh2eIeJxaYVHGl43kMPet8SvIJEcQqZUSbxHGnwYWrTmDKJv1LqqC6VW2
sGbfk7cs9UE5c89BH7RbKtkCNvY/FvBk3U3g37ox79O5WKn8vqt25StgR4yFl42Ebvk2leVYJQwx
QwnBswOnTix48aEpV1HxKYYbYHbQPGhfe91zrOf+H+3hHq1YCLw4TdvCGs8zPKE601bKL8S9P/HR
ICPzz8hPwu3Qj3513qzc69OYdKsrhZTnt1A+PvtA1cX3ROgEFXqzuCYKIR6Gf8Jj40hFN9H6GuxL
sF9dKP0zRhzzONRyNAdF4GHODapovQigqEC/OVSXtIh693xVfpH/r8KleoJyJa8M0jz/Y7OxE9LR
hhbs7hyM+yEKnPGhoqpzTEqn2n9D/0IRUhzq5wlppEwq6EmZWa8BlLd9sPbiPKmm/gyimJOjrffi
z9T2eZuxc/OHNcJegnDx5u2JWkDPj3Ub5T970I5/vWpg2NaNUzGnd/6zR9rj8DAQmrIcJyWsjHHS
Ko9DNXTzs79qdXaY73bQR+n3SVmyMR3B3n114ncJXaCvdnsVK0rpl4H9ezitRlsfsZw3wobWIXZO
ZHkP6tKQET8ljV2apwjWpc5md+9RWlf5pskq2VlZQJNmm4Izh3NwnyZn+yU2M0Amxp1hOY0kZgBD
tbg57KGxX5bShL+XoXTqw/7/56PDBCJTg7AaDnzXTkM+uRv/sse9dGAyJvmnc3LioHurx9pZtnZw
WqOprlL+yvq1GKzBeY07ikYS7U5yOsbjICbChMINhGcR0AgNPWzBEbrMq4H5bYwRGpnWnvh9rrob
6CdSEekSM+MxUpVnp03RF9t9Tuzm4y42pDgcTva/bgrlnUTsvZykXdMe1wQmyGqOlCsU2Q4SzQqv
eRljtjqoUbs12WQCCEstc3TX+JGyLkI5fZ1RCdSpe1bPYknY91nkRRs0KWyeUTdxE0E/u6ymcNWR
u/bZyiUAgFxYAHPkyv0ehWhgfaNuVlnZuQObyuKqNulWZb5IXZi494yQJ2Sfxc7x2nrVOa6Kerrx
4Df5HJzrAyuVKdKgYPS6+Khvq4MINfjY1OckFoGjkEJApljnka3mBj2ZGGVskqYvY/rUuKBQkoid
l97qcP5kcljUw9BU8JFoS8ooYTFRX8zP9ZawqMsgcUJGsrRDj/rSVXTd3tY6ZAuyJp8+ByK4xRET
Tjumexfq+s73B9VmcZFHACi+KW7j2Gq2O4sSyLt+0jiixtmFwvNMiYN/KoalP3NN2e+929p/fXej
oqK8KlRBcvqWJnDpNDxvVm6aw//ztbKpENMxX5uu+zKdZIhfG99+mOaiRf9uOuy2njs64KvWNo1J
hG97S0LqZC4khcAseNqXXoJms3xtKk86x3nJ4bIYb5ZbqGxdnibHg7bbnYI/XUzocC4GEa+FuN6b
VbKTAD3CcG7rSwEZNR1kWyz8h3yFixc7UYhbG9bVkZlZk41r03WXsGfpS7w1fniAZmuGa2bH/rI2
iPrTAkdQdJYlDoxLRSbUxwA/eaP3eesPPVx9wci0aHncVGdZiWSZuJZaOOq9BVf56PZtJ0JNXyUK
axTIOc2riQgiXOT1cGNBUL8OjE3eO9vgpJ48YYbwL7h7iUwgrCBvWgAhk0pdOmA8aBGZegvdfzfL
OCl8thOeNfws+SVva5Ljpq3xqotwzLSl6Dg5q2HN8+1fYO38wZUl6BWlhmReF9MuEsQ/NqvREMfH
Kir9kPO03dyzlKp5rYuh+q9Y4JHJaukLBAtOvO44O7v6L5yGA8Gww8VVHOcmmo7brmY3BStACME8
jmwRriog1zOe49tuGynGCykBQSHV+miK1l6pbzYFRoE9CuWfHt5sTUwFCpU5rbPut1vTiGyj333F
6OIOqY/oXV3YNZYpkwXOgpQuwuDG9a7qg7XkLD8gv9i44fzSwJQrv7MPsvf28bHfCIcAG6NnLukV
R9sg0Ryc16XnvI7GoHtCzTN4z7bL9/RfoHa5nxfO8iiZ7LUMXutIuSFOsxoK25DWUj7Ae3DWwSwD
wrmT58ZYfQlaSwpgLt7WQHbALK2jQd6k+IA54upv57oYPwLNsf8pvUqygl7vfO53sR2WeJ7ekPrn
TXaNxCpTPmb1OeglXO6rznbrCygLrH/7/19ltyPp8QUz6zwXlUBsYNRef25qK4ekaQ2eu1gVNZm7
VVULTNi7uhjDyHOVWjfRwR1yol0mgld+eUAZPFmIQ9qDofajOzqtx1UV8j9/D9r3Nah6ZL8Fval+
7K2siwTRif3dT2FQ3ubjQM8c5F0wH51NqTc9bu3fSMlxz0h1qvWdWtolptcsGsgJFSWxvPtCMvCN
40zFv9aaovJAdjRBjpgZ7Rd2IPTnM3h3wWfPkrW6EUqs2ndm7u+JI/3QUXSiMyLhij8L0qi3GSW9
5heonSCNvAEYcvQ8y03HuCv0fyqc+leq6mNESvtUyCP91C66grIK0rYnnp4UkWEglMh2RvQD+xDP
lOd5e1ndTTJ0TVI3ZG2lopgA7wegybsdIQDKos34/4ZwJeaX6PXhnR63kXCSMdpe20A5TsLdI2Cu
G+IU73bFkZiG+xxQUgo8nN8P4wTEPw3GCjNFoqX+b1k72zus9bjY99DvzpB5HdFtmWvl8jGaOteA
VElusXxa9vU50FYQpOO46eGmNhYjw9iM3n2Qi2XLiLqay3Q3dWxnHG/KTsrIp4tmgK7J+kiNezqX
SNyu+Ox210WTExzXbXU8rFCD2rLOqoMAnm+TH9aKPBCIYOEzbzQKwOe8CmMO7EUFtzlzwmsuPARf
Ika2uoLTYDjJh0Af43gMHxlD+i8ILzE+RFNTn2fbNfrcD/zVhGPI5sHx+pUMs0GpR6trwn/BLpkS
IFyj7ggP7z2OjL5fkAW9n+CPQWBDEDhBoYMyYZT4JQKIS+6BMFkFkdZ/G1HuW1KjDoEd1co0KVMm
0pdphwJR7eRV2TB0q01iLGlevl3UEYSHzcqUoLthBrUV0u+Molvua5p0ZiZRCVmTdX5boACDzn8Z
MBv5h1mL6SffOMZu6xl5Rpo70llTdd0kWWXrhcE6L6rHZTLt+FY16P3uLBr43q6i0j2JvG0/B6DK
0xfr7PQNVduKh1nmpk1RzeR+ZjG53u09POrB0dZ+V03GeAl6iNhPSvD95Y5gqPG19H26xHiSOYK2
2ef4o5JXPfR7QFUp+otNJqve2v+CdvGbG+4z/1vnS/WwEaDzFk9DQNr45qN2Ry7RvJPvv+YHzwZx
RclkR09g/N58XwZcPIkay5isviVYf/bKA5InoafYz9Itm/vNritUUnD5ABvjhBwiGmR0w5AuyrR0
YEDSLSjaN71SiH1EET3aj3W5cvKwS44/3Wbqx3bMLR7JjtP+MOeyOTozjSwQiCCxn1vXzlOyWnQ5
o4fPt4de73r84/e7eVxcsUYnhvvcyeZ8XmM0jFb8364an4WQvH9QJVRFzp9QoBXMmlX0p2tXBv60
VpSMfjqOywNHkZ5ua1GYGfaAmLvDGlTiUVn+8ptrV290xojeZO7s9J9FvTfojybyPc9dbJviRjXL
BOM5tPGDo5bAO2x5BLVMEJh0z0U8d+/s3i2UtKmKRw6BIUxLNL7fagvrL7EWgPFXcOzTa4fyrc57
ER4KMCN+Z7J7eBibJjrmET0TWbjbxbu0y560yBnJEeohmReI5HoO1MJMwwvUR5zkmuJglKSTAHya
ULUyPkTlL7lUcsqaKFZveZVzKKAY8J8QxyLkcvj9ntvJj32OiqJuk2UcvOl+aa3iC4CV0l27qnqC
RWPFMRsUzXQjvN1sB9NXpDoSmGf+guph3CSyf5eHpYbgzohEIzzWGYJ4vO4iof3SLLJ3kasZpyQ4
3Wof9rgRvxb8Fe7NGjn6hqXN5U7jVllPrreL/bkB/PpdR5uxDmoJ2SpYM4vgWC1r+LGTGF0/mGp3
CzZY2X35mxUumQn4SDhjq52tpJp6Owu3cAb4KWW9nOsl7rHQFqK4gEXX3bFzgvo2ECiP4cQlV6rc
NlD+fZfub8t4sXUqpCz4deLBva8BmS2eUj2qdC8jwb+zue6vbRIyOKHr12eXJeC67o/DU6Qtt8wm
3+fJjBBhfZESByyqC9EhHZflSzWGRXEYlsX/0wYhiqOWar53p+2c16qxVguVXEC4j46plj0MIaPH
0Wpn/ytcZ/mnqpz1g4wM3OdBz8fLnGbtIFh1vCaLH+7/VqQmy8kNBoutrVvEnUQz+KtCxTccNTRO
iLrjSjtDyi14GenOVgi8mdqqzlPbAXFWwVjcKXk756HuDuPk1u9eLpztoEmTsU57e6X86f5Zn1u0
UXAneSg/UPB4PWoEhw/KrQIfypg94qny54Iq1yrWv1e75rQhwSm6y20Ulke96UgnYLXFV94sNipa
y3dImxKy3RKrhnlneCRWShWVqjMw0vZXi5ARadbsSPqGvJ7Ememaq3MGIJ045Z3JBTWsi+ecxxpx
eWUBVExjFyFp8YKOjOtFuOdycezuPDi+eQygNOrDjNgnTMhOMXVC0Mw4XuNEwjUp/A3SxfYAXp/C
JrdekEshyiimuX5fVzi6LlnZWm9ISmg69FW6QvSMoZuViVER4shS3okoa29L5zGMB/7CAjkd+od+
T3pExHNSjrk6Av6PEIbxVnrsEmux/heTQfWn9vLwL3qg8FaMPkCyo5nr0elUQZxG8VLOWSGM655C
PoO3MK5cL0MEt1wW0nLmB5q2mj96sEr7ATGGv95MvZHLY+mo6Bm+s+8Oah3dp1qTQXaz9k77X4fo
G8mVZ9Md11p6eaDAMNBJs4jqDpHJPFAA31ofMIQlumOE6gdXBdwUrm7lc6+s8FuTnBv/QWwo5mON
6tyDz9T1PYJ5wEe1ePFPv0bASgJlWTZiKaX6w2366hCts2edm22td/Sr297d+HNuzKmdnLZNR9SF
3h1kSP60RPD/RzN2ChheFLl9NFMNuW8NQ0NtgaiAg9haX230r/LIYhEcx620zfHaRYJDZFfRimJt
gVhsIN26zERIQV7WYTFfxdSvj0sQFeq45MsAQRCMQ46T0IZNb3zPAwlYLTESIOj6t4VG+pfYU9wT
9i85fT505zXjN7Hu3HNbO9RWuiNra+5FtHXDi99W2iS2YlhAuL82TrI0ZkmDgSX3WoBTOUkww2iT
/o3u4oi9NoSJUb58KKJruyeiOPtIW4qLD2KZt9uiWznqSYRAGjb2bfFTYYwOGLqBZ255LkTW6Y6z
EAJWueiOB65wwt/lRuq2P3xrN8JzlPd69A4BhnVAn2hdSm6NoRnendkF1mFRhV3UV68BUvJhbk9U
1vXNOafx+qWge7e5G71q6Zipa32LxkV9bISo326yEA6AVcWxZg9YIqGkNm2c1BM6cjJLxaF3Hy3a
7k6zs+jurPrK3tJuZhIGaQIIThxakbiwcc+dBx8ZNwZj0SDM6p3mm6XIw1w0OnrKnArtC1L8kp5V
lJblrS8tOKEyLGuehEiY+7Yjxy1DiNZldhX0PetupPhRpBm/vGlD76PWtr/EroJV5omAD9d8G9Pz
pAqEmKP01H2suC2SwtrKIEE4OuaP0epUCIbyzYufypiam6xZ6CW4D1d2oQPlHbG4zLJoO8aNQK5p
aQK20Qbx0h10c9+f2GCXZ3/x0KcVHobrxMkjd7xwbE0zq1rf/41CgC1E9/PMQb7HUXfwUTPlR59C
I3Qn0u6dywI6QetDxEmy0gT2Nlay+QlDeLKMsjRe3nCYll8WMLvgNGThS1BhFtuxR2pGI52qybJq
nFW+u1Wpy2PbCNshZ5HLNbNK5UNMD6vmpukK2uGDWkUfO8oJBvI4KEE/aoO0X6MbYJ/oEeZWyHOB
zPIF/r+M7Cbd1rz1D9rf1kdSHpTJcKdX42Hflw2CYJ07ed9BHqmkit26T5udWthk53M3vNfNZlLI
V7QYsxVYp5VTbT1OFOWUx3L3rhoDo/MHz6wKdNpSZZ4Mtl4/ibgen3U/zqyNFJ1WB4X03oeyxCiT
+G1TmYNolna/aJ5mwNx2y3/5/JNPQoTzazvRFZV1fBAwhuGK0HiU4ahuBEjJPUjWQqaod01YcLk6
Hke9N/UxKlVIjP9WGSw4qB/HQ2Fsu06vPn5oU07N7xDTgMgCNeuGIGe3Zh1fDH05UU/pbFJ5PeLZ
2ONQQGQ45KzYK6KoAQ3OQtxMW79aaxWOlyX37bvOXSKgNQcn44TuEezA70Vwa4eYsPA26PqFzvYJ
hi3splvTrCEvNSjVd5PbfXAEgOb/5Q2X6gFwYn6dmTvyRMxx9Qig4EdZZXzRPIa+Wl51J2zzWYuy
cC8z1ZPxd7cG5iInMVqQ9Xlp/2wwZeNDNxKJlaJ+94i8dxo5n3LXNCcXsX7916GfKvhnK9v0CcIA
AlJrd3JoDI8G+4lKBIA6tU/+6z6Ktv0IWJNH4NhqvD7q+/WRUVsL9G6N0YmfUmxnnBDLjRRtEZwD
IV1EtuHeZg6ImMlw6bYS7ol8xkuBzcnw+4yw7Tmg3a+i6DhbLJT1/7rCs3/IHER8RD5v8JjjYQJq
3wocjDVQU3xaNLD2YSGDZoamlQsycrv2PkHPnDFTxKkbaNjV/4lnhZ0E2STqaQdB9NeslP1fPo5x
cD/KdV8+NRfdL66RPU69gNi6A2qOQkHqtME3zhhg2lH7Y/WwsrEWWe0McjtQ+W1FfC2NPnsKughF
VNkEaTcM4B7dpOzXsYTjPPHDoIRkYVGfEknwlILmulPm0sZUZywC8u+EXbH+ZwV599N0KDhO9RSK
Oe0pDH7xK9i2etzZ/wWwiT9DNZfbh81jTWFwRYXzIY73/bFG5rvd8HYP6qMyISKuRK/9+h8wyTCf
PAhyw4LqzVQRYuyZ3+VSuPXLrHwy9Rc/QFvv7XH7O289506MGoioCRlc0zYiGT4vNGiys9nOdosE
Ue6HepfLyxx2GD24O/VN560d4fxWi0QSxpB3dYw9TmSxSM6ecZmDpzKQBim7VUT3k+jn6PrAzDA9
drDXzaEQY1z+auutqBNGSNoYYG8c8oUqvg2yoIrbCknheJnXcEDLPgUsBHnUMYdSljUyJqt206nl
4VBJosUZNyYWwWzBD+E+Gdil+bRWtnnj5RrXc13PtX0quPjOMGUIqeZhdu+JOXW27xX6IM/4kBGK
eqRTo3VaFnUXNwSbpE7IPnQxWA09FD/U2iamNy5qsdrZ99+zRwnho0vFVX5aYem8O2Xa6Cjr1XWO
LlGpPxq3+j1QE2JsAwKU+fWV6eHjtSGNQ/3/o7heS7Dmfvk329H+3oxIWRNnXKpXj7wrndpyGh+t
zdv6UxdI4L/O0i1pvH4BRid2XnRavNELpHTR9+bQOJ7ffXfhNIBBOkP+D5ClwVziDmtzHCYcI4em
4iFjwmmKX6W0IdGYWXV8aLsdvKUOwZ0PRY9g5UZv4ERLO4HSGqe2oRkUuDx7Yd3Kcw2XJZ5GS++P
mCxwl+k52G4lOzpXsj2X3NqTXc7Jjsuaac1rMVNWoInBg1kxeeC240CIBtd+QRhhZOpwO4f3qxq7
4bLRYIm1zOORzNivzCMzad0kdQVuzGKNGxHsl5xjNFyxWFL0t7aXktwWumkzF+tbVDMy3zhNyaIk
tJXfKu7Liy2C5VNNOZycoHUEH3/dIkCbI06KY2659qceGdGSth6WVx9X3hNOePCTbs3llzWv+ZsN
hAwOt81NfxiGsfgB22ObamZiSN5tZoI/tgBdBbpjkodyldvTsG8rD32DOeYU2Z0dpA130zOwiw+8
vWDfPUVR7r9vou6s97gWOeNwG0affa/2Xz1zIyqLvWLqWn1DaIfdEbBsrTbSwtFppwfJgyqzsMAC
yV6mg+quKKYNzoifCVCCwtIbUBLfPnpLZC/v0m/D4mLLubh+P22JZaQ0ggGWyQ5SxBeUOA9h9QoY
mVdnUiXKL+wxtgGH60b4Qx/L0pEzouseu9b2H+jOqdCPElX41jad9YuvptsOyOTa9/7K6R56UYR/
V2qS//WjzXi/CCX8dN6jUf4s3Vz7/+PsTJrkxrFs/Vfaep20BxIcwLbXb0Gf3WNWhELShiYpIjgT
JDjz17/PqzeVyrRMyzarVVe1PNxJABf3nPPd6w7qTBrRuBEvxmEI3xlv81p/Qn/3EnaeXtG7ycFT
vRlWJkpd7LeUv3lqU6gVwtmAIxsxZC0WE+NHVRSXOBjl/IT1Vp4HA60RcBzOgmNdN1Z7dDoa8VSv
anD3dBEyHOMTjiGk1DxEkTbuj17IknMGWhZIt3TqHwAgkfLMiaU/d5kQP2WXLOcusQuamiXaORbB
dX4g+ts8YldLNG0N+DKPbuq2L5l2rM9DVRq5Gag77u1OWPGx6SzrFo9n3L84Nbm7LaDS8cjce5rY
VjXmT1SJsuXxJaMTEfAWF9XqAFtuyBsUOXSfQAZ4szgG1RDog8ySpT24SzvOuyQfsIeqpvfyh5A5
pdlXqUMT3tMYmMdbYygut83sH0ILmkc/ON/cNXc+IeuIjpq7W7xDGgsnO3YEG/RV7HI+GKoR00Nt
8v6R9liRHjE1ZvfFso7pA80HlUbZ6k/v8P3ZnlLS6rMVgenLhr2b2YGmT1dn66aLA07ouiYdtmnc
zA0Oy0yj6ehVXtDsykW6h6pnWPo+TZin8dUBHZkCycoNmnOOd4z+Fq2A7bAoUt44HLgibpdJp8Wp
bIb2na07eV5lb407u8yRqhrZkZPJmc78YVGFX7DNL9NFB9x6N242AXkb7FXuJqfxim1bqVztVxCQ
pClmOvZlwe/KxBROYM9bqhGZt7IJutqxLU8k1bNXPCSqIGSp0AopgOL22Vqs+geZDeSfhsYoYIBl
aCRBEUPOM9NaX8qktaE09Qw0PEwdWe3P0LqnHimMHjbavc58injPpVAuF+xBlcv0FAx3/c+E7vnM
lb0u8JcTWqY97liYE8kYYMltbYc/xcwq2zOYoPFwXo9hQq9MkNOiHB2+ICyW3ySHgM0LxoUaE3Ke
7L0WLO7VIRA8I0OkdzOhnDSqy9bVB+U1mG9Hf5VI36pxb2wq8w+nDhZ7vyr0hagFFPOz43qfnhDn
incn83AlJuM4/mATaWY89pShe2Jy+ntmZ4Ei58KmE5Fxc0y0rARityX3QpI8Xh0jLLth8I2YbAUX
JKuUjZJU6R9BQGba0G8NNjkF3yVOesVINOOan5QCeMj05HohlIta1yeJU+KpZkg9i7KcZ48+ZaE/
xkGor+5A5AEwEqKuk8ys+9ByORmbrmvUwSwCS2vi1/MPZO28PWKe8+/In2fL/dpjPTlymUdgBDq/
DqQoe/FG7ozmGDmF5FwJsiQYIe2y3MypnO0dAVZCmUHvq4tN963cl2tI1BACAR4/11bOe7Pawetg
muEOnZYWea3q8aVnHVescr+6EIbB7FYPpKTySqJZiKXI7qdOumK/dInLVpIYnPYp5u6z5XHibJkW
Zu4hhDc/VGa7H0vTFpd1IQ+AXOZqFD1Cjx8MdpPPknspailjj6x9FvQM3ypGuoyOrNdqOw7wv/Er
Jphv+AO522KZWB9Y1eYnjkfw/12NEnUs7MY/UgAAUqi1RRrJ6mp8iNAi823aSsf7GnKNGrZ54tXO
xq3DdDnKfnXG01QW9bn2RJZuEqsO3CPat642CahB8BFarN0Xj2kY9gk7Obo7dIMK8xKGuQ4rCC9+
NAX1fMMtLwvPNlek7nbEgvyoZ7fyIRFUGee5orbdKQGSL8rzcbmV07UFY+dTGGynznX5R6ygLr5l
KzmWA41xXnNV2JZ5gknk6o0b5+Eltaxrwy3283uPeYrvAhOJ4P89Cy4iVck3bgLhGgVTXPonUG11
eWlKutlPdtZa2aleTbZuYxz9GFzr2qZFRMwlyPOmeDDFlNsRbRr9rQpDZCe3rlERJ5sJhLs+scd0
W5A2vyMESlyRa6VLWNuf5hsylmjvAYWHEzVONWBJHQLAlF1RufPWsefC49BkWOmm6Ybxxom77M1R
vau/Bulsf5/Rhep8K6o2rndkj9I7RXurPEx6CXH1MQAh3PRs1PeYMaTzk/VUxZcq1c4d+2TK5qy9
qb/RbAgEGku+n31T0lqT5wIQVX7y0ATvp7Qfvwe4kd4Ed8mnHraiu5vXvPuiuiwZd6nb19NTjeF7
mxK7JbXfMnWxVkMQnhmWmRyFriZUz8Sku8yBFbwNcFQnexm7qjrRc61bpm6H7L78/Wam3JqKlyHs
RH9fFll+CXh3FnSrll5DPDL24jDQBAYYVRblxsZRTyYPIPxne7oaH3Gihy+1Iscb+VPQfkvG1L1q
0DlDx7TPGLxNiIqcRa5XJN91jSSDe4LeJ/M0kCu2HCrzJ537rK8sJ44ZWexr5hTn8fjFo159SOxS
Uz24zvTm2WZ6nnOGb1BkDnIfEtH6lpusq7aYx6yjqLviuzI9F/JC1n2EmuXAUMe6LLcpIva4j90s
1VuGN4svOJ70d8vLuwtvRMuJmObBU9VkIr44DD64gDWZ5SlR0Lj3OGeJRIIJGp6gITfrluAegZQG
nkh84faE5SaoEPyjBeGhi4zjD5J7kPa+IsqF6dHmtecILILqM22kbrxJsOeVe59BoyO4R1F/ULh7
kkEFoSM4pRyo86QdlHs03ICI0XWtJhLizImzyfOrW01nuV3dQJ8bp30R9hIFty71Y4UKSWvIzhW2
/jn21ts6p4Smnhl8eapbJ9RULU4R7xePRsVuCmxnD7NLcS9Gg8AcF1ftpiDuy9TOol9IeS6OdZom
CpTd1CNPRYL+CI4CBlYAmhgnzW0LUpK59OPVEO44nDaQpLsAO1VMDAx/Zn7PUFm0LJnPBhTNNDIp
rWJC5x4u98pZW8J9iUDOmW/T1JXPcVcv1blc6uW+K+LhjjoYsVK6zoJtsnPbmxjfKBFrK+4owqU1
3Dsk/R1yVd546Wodrp9J/693geiblKu/g3OaYtbQcFsVQXKWxNMcAELaW/4KC5hfRQUgXtiFzrni
tD94fVVOewupkcMWI12+g2NQ3TPzl0XL0ec+cVd262PcQDWBwdXWX0wZB5fVZruPKGyrz63Mq9sR
7LLeJmXc77mFKYJsNHlOFLo4mAqtIekzvUztPcpwnwuu9pGtg6Bd3xrt4ppoVq/d9lkc3wE06ZMb
WoVemm9MJUK+Vjt+torEOzeEvPlVkdAOc7m4467DRDhEmnYpjfkscKo3Z2LAwGXICbyNkZW5s34t
Qaz8rFqJe8zq7dkh0w7yfhpdb45qLXWwp6Sj+MmBCBQRbMIWuaxY8CUi0NvJrhpjcdG2f40KEfTL
MdRbEhvC1fW4KWZs52TgHJcubQ9pMDLNvHjb4NqGoTHjxuTnyKmvUYsTqb+zFrwi900R+D+avpF4
9CkQzG5151C8csI16jwzeG9FOmfzjdJZG+Jhs2/hh/Dy9ewX6DF1ZE1jb+2blopw24uWHbzG07kR
ZPuTTYh9kfgwZ+NmztR4R788ZGG11HV7U5BTvRLMZ3nBTsVwcZoDLZbDLDdvsT/0yQvO0bTbe7xH
8abXLXQhhbpFuL8YDMlbAoTpwxA7zRM2opE8LHdBtYHVEf50p0EVp0Cn41s1L+ntoEYfqE9TefeW
9DznewEHCXd0ilMlalA3hu21aOdSkBYED824+BPEgOmaIlsS/9EXjALgULcaGqHO0HWPVUF6ng+r
iY0pf866ncpa9ym+RmGpuIVb7bjDuqSTO6wZJJhSLR4xV2CNG0Wi7665o9NcYfWgtVLR4ahMSryp
DbO24+pdB9mBsolcg/SXT34DH/XbkpAAG8dQVQ+LdtP6lMapqd8ni65/RIQCcV+jU3dH/LnBLX72
HmWsdcg2hLTVaAPFISu/wjr4iPpPYWOcAe6PD5Dn1QSkRyK5eMszvXD30Qxm/pGhgn7147WRd7LI
V2A23IBpzjR1RRUQlB92kizvAg0njvp16D4V/EHXrgjq77ZISSdyF8vEl04HsSMjRrQolmbOtx2R
zJoqRCjttYdpnzoJ+Rbc8SYHmYEiQSdjZycMD0ox7fZ7kkPinKy+nekDe4ZJz2wl14lwmJj9nYOP
kFNTyPUHnqJx3TKAWalzUdCC3LiumS9txfm1K5wiaYFTOVp+8ss2NWdVx8N3jfJBFgqgyudrojUD
pZDNd+yI1FtBxuG8N2lF29l03NahbeCz2OG2SqtvqdWw5w4iN+Ep7yb7MV3ALh5t1k0SJUsx3llD
uAybEPQClwyvo/LvWjOMG+71REfRBCaimzbwYbz+un63U5CDURUWXr+TNbOqQHkn5ML4JjHtL8dP
bnpMX18DBA1EgSyFPO72QRpuE1gp2SYv8vlBMzHg1aqWtXvuJW8IbykrHldoUw0vXODz4TXwsaYT
gV37FwtMzyutnmt2v031Q5wUfBtk0uEGMkfLEB1GlTVRWPfeJ7iEMAimLF85Fbjc44ckeKA2YS7U
fWj3hgD4jNt3RDfIdHfjBlLh1LCT/kHGgW/2NoyKV4ZR+t/5uaV3dONVcGHvyK3uhSlm/4jFNj/b
TB/VG9l5Nk0zmgOAoXrcvpuVMfMI4Fx71W1YzlyHR634ZxffX9Sl1ct0o5Ok7c5TFgcoaApMzIYm
kqI1QueBCCz/F1pEaPR6Tw6AlNDI7KlsQwRkIMVViHXaUsGC7kgXh9W2jEnsbosuxaA7mAQLAK1U
StYGbDJeAXhp9m4mD3TAbdH6O4soH0UBXT6xJWDpVNFau4TJpXbEY9vFJLHZIvWO7GtqbYYBj8Im
69bVIUekcnOcJp/9JS91kv+suFv1MHcYORuNy9R8TZc11Ee8fa4fib5NnjN/TF5GQvBol17Ye7sk
q813WlX8Xiotuq9dKQTqEKGSICJHZG6Q5VEFerMA4nLknKoD2cL2ZzGAqQbmoZY4GrKa3EdMUnTZ
D3qcHldmzMaRqHHswjypik9QZVb7AJ6dQFrs8xjOZTw6U8m+Jq54Y+hzJb4kyzsr0sHNOSsDEAQ1
1Xx34Naef1o6tvdNgoet5x+glbwLiPJP+7IGuhKpDBjcVqZh/GmoRG7f27ryT7gBhmwDZyfZQ2Au
yuNSp312wXTHgdbhZBXnEKitjlDOevIZIfxATEn+ATXSmBsbwJq9UWbUz93khs82IWp3b1g419C7
tg5Dk7XJgdfzussPlmGXHppij6o74B6aneC18ytsht1sYWAaXdZkODjuYWoH/Bpl5lTqMOpu8LcT
kdL9Va4l50L89NqhdGmFEnAUzX7uJ/VkGY3pI3PrvtyGePW/LpC7gm2JV/gJJzpqU0ziGCs6oxtN
NDSOVwFESfEwz8aQ6bFQSkJMpsSyKL8yLmqzh4OQeNEMl+1qJkxbu82jHhzb28iZ+jLrFdYABiSn
vZ/4rDt7JT+xA55hJXxu2R0XIlPWhRat9DczKfQJa27hnWICqsO2rFMapuwcUxiRXvvXHtyq7KHK
HRqfLepUZKM1xpdpGWqxH0oHJgJ8HOm+d4Gr7lTbmwk5HnoOnrm8a+yI9HIgNlkcDo88vLFEzKj1
j5A5wF8aDD3BOZBxLo52KJaQstlx6hs5D6vPavOcb8S7gs+c8IW9G3B8ctvN7PCHbSz7E3AAbr+d
nuhzVDh7DcHFt7DtVmdTgZMZzmuc2MmBJnb43vhNk55sKRLA5zThrc0kh2bdtQwgmm+ATshsS0FF
HVzp0byuJnbTyFhKE2C2UhsDi/Ko2Qs8GOPJ9que5ROW1byXmhDBtkno7u98D6oHvD0G76L+x1bw
CVID4Qs/wX27X2kt0tTzZvdk0wJuEGJcwGseLMXzwMRvbwNvDM7BPHczQ/2Eq9hCMCw+5u2cu+jR
A33uFJvwRSqC7fBgWaLbHMUIcJ9jzd8hrMQv0rfq7EiazPmBWASYk/JsAsM5OM5uofdmb3zVdRqd
yyM8XIwFvLmUnAxnuRgZOOWNVwY1xmEKvgC/dx2BAK4/XOJd+hx41GabvOLo3zHtK7hS/FJymqyr
kEs//JHhhWKLp6QZ2Lhu3SWw86+i9bsZ01oDECVJ1+pBhoyEPMxUwbzh9AWqJxidml7l6tJLKNgW
vlglnvMj9tgOnmQV0FBk+kiND7t2/JiscSB46JPNT31fGqSJE4UJk9O5Tc3FGdOOuE6MHgvQo16Z
KnK9CnACoWzkv7VqOcnZLNb1EpRDTVakWkt1R3S2r+9oQPtfgxZJ7tmCAqN2C307PtDC1gXYYm2I
RskyXw8+CVV6ZUOWtD9CbI/nivDWcoPNTawHOZEbPozKmPEePTW+H7Rf/BB132VPmMDxLfIOLrQo
SRpzi2glY0zEMHrBN0nLPz+TmMvybVclVBQFD1AT8HSwgrWd7q1z6sTic7EwvvNYDHP+LHQP4mDU
eiJGUCTkhJTKygs/zPgQdlpnO44fXf3IO2qeXWdla3sYvGy5xU8Oenyxjf8lLbAXzqxvlm1iuhQL
bJDM9/XVXUkHSj0J8FTEfR2Z71u6/ROSCwLCU534mC/IERTDTRHKOdgLq6oPq+AGREZXtCApeBoX
227GdgMPLfR3Y+6Oaj/CUsWv70HrJ3aRD/Vpksp8hf7ZIFFI9KtjPUOG3E0dF5tjDhRit+Rhr+9D
r6+/eNlavCqQgdyB7Hh5XtY81zfOjJ1uR1mjnF3i4F/eJvOaxNteLbgwU4BMrI0ErxadZRuliIsg
+v6sHGyEFcOqU/BB62UGIDQcdJgU7obfrxjJ9iYzL6s29VNp5ZP1gr2Y6bthzqy2m4CZmPEO93Ea
opkJLkn2NNXlkTtcYW47q+0exCybcTf205jhUshTb2eDv/xS4MzK9kEX9sMBcSVluG3IhWtuHFwe
iCQVB+Fq5eNuCNvmRkrduHBkgrU8dPHssIo9XLzcO6xq+N6HM+6rxoMBSAQ9VIcVO2MacZ9wuE+u
diWBPxa9fp05k7B72FZfRQSEatQzevIzKSs3r8BeBEMTYWmV8wP1oNNsYELSyFWF9s5OjsH7NBo9
ZaeGZ0GbAOtrc4MTdJp2Ky6m20KNiXc/9UVY3E5zNiNGF918wD6avU2WFQiGduU8NNtZnRPdM2BP
jl9fF3hneR91OrbzHdpvYPZdWXXhebZIAiIeTITAkdb6ZGeD+wSE1bnis6W9gU7I6vcc/8FCswdu
Tk5s1M8UaQWvumbULEYTqb4W8AJX1Eg6b05i33dNmExwyvzA2zVwvtkSeqquvd3QM4JYBJhvldb0
hlvD+yi0IX+tqpzYsdR6uSX3lr5RhTTVNfbeb8Npxv933cu3XH1mVNl0Tp60yenvYt6gIyiMkDki
W23e4ZVlP7hkISDF1HuHgB5AekNarGP4Nu6zgakcfTl8yibNva5PZfxYtLZ+m3ryx5AcCBbuCrtj
9GtarTQ1bGXDhA/odoawHBwwW4pNg4OIeMPntGq1OseJHj6v9bp+AqIBf4Fq/J2wlGbzCZhvDISh
C4+yw70FrGddnkXRelczw4Ij0Ofteuxkmh8ZqZU8cG1CgPJ7gvPn0uu4J12pY3oDHgyMgmtsK49U
P9rBqekL8za0ExFJxxCrh0fbkl1SdB+WoyCN0HxuSiC0++uAsO9eMffDuWbtHkgrx/1l7uvig45i
JzCXMffMw6bRgx8lg/IRjqSl6OTh9GX9JhTeo6pkuwNKp8PIyLg6hHmYMCaqohFynvO8tBH9Voe+
rUdSAddMU9zBKkvKOyA1bMV6LKhyfUnLd9uWXBmvl9gxPiuBsLgTzhronTAhzFqvJkcXueBk8WeS
bu/vNCvtm2vC/q0NdHwD+Efgap56/CBd09pXjjw3G2p7v1h3q0rtRzjQWJ9MWDaPuCOQuDse87ED
BYaAzx3xm8D/Xmyx8QJ2hhwLfn2NG7vYWYX0P3hYxt7UMLjTk5vNDt2aBgziJvbKwrtw1A3JAR6R
mx5IUfII+F+OR5XXJSeTJ4PuJsYS3SHLLzGvYFer15QaxRwTAcbarmvr3RNxsR7Xesic/ZwPq76m
aapHHK/0Yt3J6r8LCEESm0a/flQVmL1b8C1G7tNR9D8B2afv3Gfmuwxr46M7aWJ/dWk3nwtlyxc2
vfAuG6r+S0hOctglVqiIyFcuaa3JeU0oJD976zpNUQIHoeeatuZMN4eDfSpwNeGIy4TLcS6WvtsW
3DNItSuF679vBrDMsRt79yU2e4stNB9+cl9GvSynzP6e4dH8Ng4y+CqakXkRdg7siMt24n0qnQFj
lGaGL8dU4U8X+Fi+3JQ0JrT4iiRWxSetEzXtKtpe7iYnvGz2dLmsT2ucrd8cYYzZMqDa+0qbnNec
oUTclADPmocFjgEIA4AtSN/Yke7dhEZ4RBHjUCrVdnZntfgxo7BP9LQLLb+kc4YWtO1MpgYEdRQI
7KrO9O4uefnAcN8YlzNHGKSq2O0wzsVMXN54wTTnN7A4xUs/UhdYYxkzSHacaV0Khc42eUFtbeJQ
hv6dWkMb6mbnia8+OYdH3DtpuimwozKAtGaKPCyseDiiiBDjr1tLvTJJNbC3FjXgnmYmLKKhHIGN
MORpTvc1Jx6+Abx4G9JRJt+RCaOP6VWg2J6w2wuyctBESJ81A8r1fJUiakReohYl+aJpdez+kGIr
uBIBupI7V4YGHHUe2iDkMMxjZ/CFzkEywLW974Ic4AP2HMs5lPbMfKWYBqTEHd741efBB52Fp5nP
fjR+d0XnVvxFS2v6tyQDoINwN9nNmVpK3+RTbwPYmKfmffEtcePQo6GVj0B+KwunGfZqCXFWFyxY
eUObcM23nmxCdl3JiX1nL1gmdmuVWdW+KQf1yt2AsWzCgFuMEJY4S7NlBeHX5qYHFkMFOO0rtVJ2
x1Jpc9WWk2zrTSQatm7uXGVey4tfFn8pP/qaKv3Ds6n39pBI7eFStQBuIiB/MPLHFhUxcvNV+7ua
sZETGgOtkyjNXO9lShuN3qAcevt5mxEhRw9q3hZ/rWbojEU3bTPCrmMEjaz1mEPv+O8VHr+LWTrx
cTUWJZE9cidg96H7EA3QBa+ZIyz7IGGX8JNdJWPxMFlqSC9Z1/gE+QjxsxwNoddW65xYlEn6Q8XY
V4Ciblhy/7TW9UdGSwf4nTb2Xid+79LSUS7+wB6Q8m3cwtGJmN7elccp8OhokUcTJop7y/uUgQt+
632YyCBcwum+CE2cbDzZscPGGet376VYFfal8RYvWmSj76Dtot9b8Fngx87i1e9k96MHQ46jxqEM
PSh/FO8504zKO05bfUeYidHdXSzsYWeZWGCULgko8gWSnP4nlO6zmvr8GfwJehTIPPPSuC0DOokD
jT8hdLU6GhnQ+G5cLeIt2AmEDIhn6qEv/ZTqgN0Wll3r5h8hSxD6rzPmqE7u5N9MFMBklNIh+FmB
sB3hTcHOiUqugkEEhYlNoC7FNJG4N+TpQmTX89pSbnD1mqkMYPP4b36HxbvLjYk3Thlzemhpglvc
5wRccCKFr3jK06NjMmg8ppqIIuceQO4dzwNLCMDyHsPOrIKrzJbitrBlW9T3omqcnxpPQHMKAUZW
MMo78cZkD0tulqSWREZrv88PArf6navmqj+ETryOm9Kgbe4WJumIA6675c5X80BsZU7seVsVXvO9
TJLsa4yR8cX1wxnQ22xYTG9MMxTVAfbT0EV+JRKB2WYYHjPmRcTH3BRFdsLrQE2Nya4/KVfbQKSw
j7/OdaZeFWh96pdxnLG9VCOUaXsdv2eVpFpf+w73Xuly5cQQ6T2vyg1oZoLlIoboMWoFDaYv0nvL
sr0XKyzJAluFW16nedLjHiAY+HglKuPjJ6bldC0DmO+sP3n9yqbYNCTtUDu7sdv7Y+19HZLGJ17u
rPLZXzEUMjEhEbscnRqnBmwNB+3Z5XbKGko9eKMELbbYkQNClw35wEggiGY7ewloM7kjyNsoqdha
tyk9sN0En2lgt0Gp34wBpu87fCA9vDJEIMjWghCEk234rLDdiWEqyucE0kgM5npGfMQ7GY47eLvk
DmK/mJHjYrVURw7kLNnSDnHLo5S46XaNM8ofsH9NdmxEihk7DXp5A81+LLYDDn52d5d5ELxslvxi
m8R/jrnbqp2s7LXEokS8bSsDvBxbXDuUqSQY9c3MuJTPFX6IH4M2Vo30p9yXqltGKBlkr2lPJI39
BfZ8+aRGs/D1cXndhqAoDHOUL0W5nFvhX4fo0IT/qNlbFxxvOlXAFMeGnjsIbOZqBGp+qcZh/tKu
mN0tlRdYkLt1vJhspscsXZHBwsXf/VLiw3MuMzMIyIVRY12xAsSsDsxkMg/26PCCTFjqnpdGasYV
an4lPEPEl4E0TvipYIsTwfBxclp7DEZwpXqGIH4CP5c43zy/o2c+MfrrLmUX/+naibPs/Rw49a1F
uoRe8RKqnO0VwjvNwEqqB7dMiR8MBDja3eqkxCrzdJHLNsGCeeJEGUqApBrndGe53tNQeQMnWcnh
1JAhHaLMaa2CetI3Z3/MwnCb12lAkQIhRu6CuR+/rcEiP9vpUjvbDlWWGV1jq3itEwbabfmlF7rH
NaEaie2ouiyekIImSxj3X9OJ+PYN9cpyJr/s9Hsj6eknbAlE7JHv4YET59UPeD+5oiLdpi8js0Jx
fA+JzLfIQYrGfEzPY8uVqvhiwftoNyArl2DfoPF+qdPOn4HPWPP5t5aLCbchVKag9DhlhAbUMZoW
iPlvbRpOU1uXTKJRshI3hjkiP6Sd5nSBK4F2MsZkE0Bzt/Jn0hM6JYaGfQ1OwZQ8NR6KDlNdctp9
dQWjgTaM6DG6DHABv9EaH9RDa9J6uEXKdqjhtUniZ3uYxbp1stU9kTXKKpI2bVpHv4WTlEtNbbfF
W5Nf0BVCuOG86sX+N7uhY9HQINymQey/odX1L7XMs2sBhQ1LkEx+/W1dCTOKUZL+9TsnpqwVmBUt
3K30QprK3/9GeLIPRRCXO+07qdwIDs+zKBjCc8zxMC9/MxbqT+YZOde5avwrgQBUcZ059G+TsWyR
AHeRTb/Bk7RAmvIwueznqZ/lcR6S8mbFY/dtiYvlpGgcbP/zP/7P//u/P+f/St71w/+MBP2Peqge
dEbn67//889GDLlo3xTzritC+5dZhxM1TcBex9WHdAfWJZC0tPPCy19/yp+NTQKV52JqxGESql9G
ACb5YhgZxO3JchBXoTB+WENv7rhnzOe//qTrDK3fDT5ln8B17grJ3cfjB/39jznlaaJhajFS1ljZ
ZVoH58BhOm1ci7kQXiW/G38CcM6AjUvnDT//+sOvX+OXD78+QztwGfXqo0r//sPbdEwKcvjMjqhN
fmpExrxKUB37LulJCLpjCoOnKHd//aF/+G1R/VD++DiBoc4Jf3mC69JMferhelu7ofksJGDsummt
e3D42T+dqcgXCz1XKgnfh/llvzxGxLK5Z74BAbOm6fZ1ENZboqr9do6ZqvRPv5Vr01OxvcCFTOiL
X4Z8ubEzNjDwgU0G/icT5uXtLNsPtxqru3/+QdwlXabQ2/yM4pehbKXtexiboAXAye2imY7AvcOu
ukcDJ53515/1hwFwfBlXMQQyZM6eIqr7+/eDhC0DV6rQ3QTQRmFJL05USI1ggUs4YiDG+E8X9/Xz
wuvjYl9xyMr9/vPypk8AnfF5Bjf+AeajtXOHtXr8x9+KuZ5OiEghaG24vzyqqk1WTnNFwck4sk2s
83BPYBQybi+An8jJ/5u5iH984UFrB2R7QydAEfp1idsWOdhK4MErxdBtHM9HzG3BE7mTWj//469G
utLxeN8DfkP3lwc2XlsDVca4ibUu/Ze8GRAcgsb96AEUHvCrpv90nwxcJp/j5aM9wAJzrl/9344C
i3kAHJC46CxgvMc10VTkWKg2nN5/N4/xT35FXgtG2IFocknH/PLUYBz01+ACwBk4oEcGurAC6M5s
yK4NfzNg8s8/ChLt9T8hb/7vv5UTk0whQ3Rdy24bWU4mTjEGQmPl7t9sUH+ywCR7BnshVlt2/1+e
V+NgMpxTvorBx0BClwv2lMz5IfUmiGtrm//zXYrPC4Xr+17IT/nL3susj6kcQ17FminIh3mSydZl
Ztih7/KPv34T//Q3dEIJakSJgAP7978hIX9m5wQEwwuDLL8OSbwzmgH1+ZyY/82XksQpBT+h78lf
PiqhpHftbGaXmhw4eZACTl5M7ALwQ/A3UyP/eFoz3xmsJ7oaBkVm2v7+W2Elx3QTgxSGhVNjZp6g
5uwT6nEEecaFfkzGYNfrHQsVZMWXfF5CyYX3f/HTKqFC11ZKql8HtGsu77WZ4Tw4sdUyA4m0Oc1K
cxRqyv9mQ/7Xv/X7CoH8smCIhS9Qfx37l/JEJFWvEcTkpl7r9ItlUHCifma0UYPL7F6kZfGQGeNe
EMe6G4bhiXuO3HWH1K5OWHGC96Voxnds2bXifo83C3W/OOaZTXPXIv7yNwfWdWX+1Z/7y/OxLGyq
ha/kpkCvSOoUBTaeGX3AoIsduHaxqZY+gzUMKOSvn8m/6s6/+mTn928GZBQiLhOf3AFvxPAAWa5S
9z6Ns01r++MlvFoCaBJ8xEaaG5FV6bEd4r/5K/5s0bH587z868alrv/9v23HhIfcXOLuIekHWzLO
YIx32P1PQMLbv/mo66L6w/cFoMAKxwbs+78sOlou+UB0z938f87Oo1dunFnDv0iAMqVttzqc5O84
jcNGGHs8yjnr19+HvhtLLbRwZlYDGzCbFFksVr3Bb79bYDQvNGVy2rroyJaICN1f3a3BDGksCtID
+oO+ynncMmlNqX9L2zEPtGOhmeWzIuL6Yg1jSi3ehHW2Mz9tay0dKgVkJLot9LWbsQvHmiwCD04E
XBq0ffEiAIHtlw+CdP1hwu0LMIpun5ELHF5Lbgo6XHgCnCiNxJ8V3bWfJlDflQd/Rj1XFMsv99dE
Xg2rDwCpWEM+xaHWxxWy/Na5XP4CCS1QcRArnQq8vUnr7XR/lI1V4FpySWi5oHRVXW1rfx7pviJ7
cGwmFUldE4EUYekHuPfT+f5IG6GV8K1xseusuGGv9m46GD1oO3I/ukP1wxzm/kNJd+dIGUW2IOz8
0jdaiBakqzzjHFK/PaiSUBPrbGreRNXVFstGmJ/REFpHVymU962twq1Qp7J4hnKdfr0/1Y3tbGFx
bPJSYGNp6wc0CEk4wBVjARSWLgAGPrXU6UBTzxXEMqzPdtZ24yva3Ix8Qgy6Lbp5y72CiQ5inhYl
fUBrzWM1JGj/la3zXOuOuzOU/KdW25KhXE0nreHlvLZwxqWnwRjI5zJOBS2gtIk6JEqjEBFwTNVO
g6nqLzhjKTsRYnOGju7YFpgby9Lkafkj8gHirGPUmVBEg3Rxps4JiqREEx1WR3F989ejM4EeOWfY
EciNLoeyFbTkoZeS5M6++tGsypi+AbjjK6zKxAWH11f6TjDanJ1r86rkzteEs5qdZbQaMZANowZB
W50URMVeUDaxYi+CWv725wqryCe0HVs3yICX82t5OKEGx1KirGKDNCLPEfh1n+oSeOf9pdyaF5HL
cXUTO1hhrOaVIKNdgD+2jhDOLAyGUB9WUjxqO8CHOxtk64KWJ4DHAyUduJ6racHVV+2uY1qYPIng
WDpFbwETEMUVYX0FDeMQyeF0cPOBd9o0/Krrqn/Ay6d+nDuN5PztM7e5y2ieE1QtaxVumhRXKDGg
k4nprrh2MKDOo9t87gZIsf9hJNdFDwt8D7eFDEZ/nAxebxiU8gvIFnUMBaCHIXWkg3vFEW9njbfO
vpDvM1zV6Ps6q8uiGWsgWg1wihK47wN6jHTZcK/yano4jwhHKw9QE53/cBx5X8C/JXJTozCW8wsE
Oo8TwtkgitMApi0wjCy0tW+TmV3L2fV3Xrybc6R9JExSLPQsVx+ugOPg6BO6TX5UdO9FZMZHPHjm
K4oayTMsQSwn0Cp8+zOR2G1IaJVGWmev5jgjQQe+Dun2FKyqdpKkUXCCrdDfuYz9w4rC6Nv9XbM1
TUc47E12qE20W64qSmimP6LjcbQnq/k8zgiN1wVw1hhH0r+G0Emfu0GZ/rk/6FY4oK6MoqjLc860
VuFArXNRmQNKCVBhRq+YlOlopwoEAbrFlzcPRd2TmgxVQVkEWq0oLtuSaUbvAPqv5oVUK58pKyfn
tPL7nRtxY1aUyaE5qYI3IznOcik76EuQshqUYl1VPScgK+mFpDby186/9ycl/6XV3QvNj01J/kQ1
Rl19tFH1/SYpteZoACt5V2NaPcL1zPHovD+O3OM34xg8gqHKqUxpFUodUeVJjLQteJfavXJWios9
Nja+4waCU7MtPhs9mIWS6xATBJH8uD+8jFjr4YVqAyyhUWZTFFouqFPnnRUIgxOvWsNH4avzB1Dd
SJY6fX6uplzZqbhunAWB1ykVcmpchrOOoB3YRBEmtBSdOYB5lBXiV6E2wTGivY+AibSnBAL54c2T
JGYj/2IYhqrykFhOEuljRPvBah97F3G6ApWI/9l0p8/oQaJpwoty55v+XrXVqnIpsj8dw+IMilXw
dtNhok3aIKzWJckPK8zETxnif6gCSifcqRp9di0cQyhMM6QP0FzBp4wKpO3dn/jtalvCdskoDLIs
nMVXxwUyB/JNEYVS1Vb095gmpv/SksABFQLCE1IJljhMEGzMw/1hbzeVJTimzB9aCKIN8hT/cU3a
6AtHDqZK+BfiOJbkUsoEm8kH+Cy/2ITRziw3h9Mc2WNyNZdLczkckoUa1CVATlID8BM4HvOhTuHF
j8oIKTsskJl78/zkiuLzBQleY47LAR1bqhIXQwP9R6EtGRtZ+3HuTPshtvwBA82i3ZnhxnfE0I0x
BfcIaevqojSqPspwWYL66WbNNTJK1OuxdvAU30+uYaj4D7Oi6P+7P0sZeZabmJo+8ZwnDq84nlfL
WVKgLWgjcVTx9ADdVI+YDCZkPEIry3/ssKr+idsG/wBIRjvn5zbKy5FtMgPe4zbwq+XIJspCU11Z
XJjol55oPYuH2nD0Z3R+ip2W4cbeoYKrGVTlKOUSBJdDKb4el6FpAnEo0Wysx2k+wa0G7DyXHwsf
J+/7a7o5M74gdSXQdaa1ulWSTITKHAE9geKcnwsySGD+vnJGOifdWcStz6dR4HFtl7aTKlabNNZH
OB6Z1I+ZIQD2tRKcTHR3UPg2/qLxq18QNJI2CaOyk9XJoLLcN+RXDOm4pJGs6GqzJsOEM1FWt1BA
qC8puBSdIwofO0fi9sPx/qB8zL4k1NycwV5DkwTid3tsmhhJHUgBHiI05RmlThSHcIbZWU5N7oT1
tIR8nNF50smOV8ehVktEklujpelUme/ilBdkGOeYmplGFeHa4tcXtWwgC9hqdq2qDKnSyG1PbR8Y
yHoM1YuKqNrn+9vp9hvb6PfplPLoPHODrLYTyOsACh7fuMlS1CF6guzXIGnHCzpB9pe2hYl5jUfY
hR44bkCW90ff+AQu70yyPv6Dt7EK866wR3i5FY39Zv4eIH9M4wWT6QlKEyHwfH+w2zyJKKTRpuXc
WIa+bj9LU1wEEXGnUIF2XzHkQmRHzMPVz7DMpbAmHoogQ0yya9v4ZAFFeHs9WHCIGJ9fYSPIvjpP
KSVSFYGn7ugk8T88iJoXHNp9hGQT8/39qd4eIEYiIYNCyt3NfJcxqauw5kss8Db6mMM4rsL2EtHu
3NnQG6OQgfHAlKkBPYnV16sUFxlt1WdBZxfaL+Y/j4qOVOr9udwGPCFLkHI20FvYLsu5FGjWoiQ9
Is8q5bym0OgfbC3+agzzfPkPI9lkeAYvO6pmq0y2R7QM9sqAsStgZPxMA/GYIT6M3oeRPtwfamMv
UjvnEaKhUk1nff2BQgdbGltqx+D72MCS6KyzOerDi6ZTrz9kRpN8yiZ4e43oqy/NYL+9koz6HJAh
HYCCTadzde4R6KW+kwGjwrwwf6YdPp+KAV3KRB3N0/25bn3A36AF9/fnWzcE0YDpO9HpA3I8FTSp
BDIZ3Pf4FbXDvc6EXLZlhMUdlxlJIIuKoPRqRzo+JlXaBNuyMmbjI3p35ZdSsfUvugK+99C3jutl
RV68+bpiVJBrPCg1amfrj4lczzimgdkfR6CUTxgrlZ42uNZ/OAcY3FEHlHgCGrnLczBMGEOrJhLt
MA7RBZ0NtFqNuT7i5ff2IhVT4T1J/KCxSkVwOZSmw1gGZA3sSWBZIhBpPeGEZx0CAzmWt28OWUuR
IAI64NbqzOl1gylQb/THym+my+yijB3SKD6n/fjj/khb0YpGHNeMhFfRnF5Oym6NzJ1T3Daquuwe
2poXcu6A9L8/ytZm50I1LLi1qGJaq2hVGj6lvxjuZeVgG4IqP1LQtVVd57body7Pm6GYBFk1L2FM
vkCYrLKkGZ2lxu7wdlWtXlywR5mu1dBRY4CFdLo/q5tzJYdi5WyKpGS65urmUjDyhleE3FGSZ8EV
+HOABFEbvuLJ1nxzexNKaoxjR7Ezw41hbbJc7IXoInDNrKMkrWz2QYkXJlcAWXX7FdtE7ZJmif4L
yVWnQATKqt56zngw/DnoavNbSOFkQTjOaNkVkNN0DHZQ5WjPUzT01/vLuvEF6eS5zNAAQqPeQJEi
nkA6mgnHEuHNRxDLKHMK/NwAgJs75+wmz5OzAjpJu5a1BDCx3P0+4JLIGBNpzJmOWLMh7WoaCPAA
X1AuZa/b38nDko+jaHaO3c1Ntxp4tXXQdAFWb4bzsW214cw7EPWiyIKqqc1x+Yjaeuih5AUDH/Ph
ZxrL2c6B3NxDXAYcfDooVKaXE0dkb25rF6sTNcSE6hCpyFp6QZjmzz4SATEUjQplkAmJi50rfntg
w0J3ii4aGedy4FpoSLDitEWXL+n/QvWj+lvHhugCFUZ4lSrmS4IJ5NsPquyRUw3k+gMItlrtoVRc
LfcLOVtA/EdKVk323LV5Pvyc+1x57cMmVqjgFvXP+1v5JroCK+IVTPWWAooBvG45W7uYzWpCAeeI
/IIywybpQMXjWCw+vX0ckk6DdNMFTLruvXFd6JVTw5+2KUNJR52p9p/CEN7KzufbmhChlcoFRw4D
xtWEonYWZuonqtRExry1wH9hbvq9/uxGBBB/jrI6lmGCRjvCH+oROZD2ImwfFffQlSpE4s0lEb4Q
yTo9EsiZNGhW1wU6UlXWhzqgG7vQv4XKpL3XO0G3CzyRd/8jbWx9QVKLa70te89rHB1GOY6bp756
RPENtT00K1EFH6aHuleda4Cz7qFHnH3ng21EOPIV26Z9oCG+aa8yCVWEQsFkS0NiLqt/Unn5G0XE
+d1ATHiCgp971iy95VyBqPz96W59RFtWuKgmUO9fbxXM7oI2S9glXWZPF2jpGDHGsPx0tHZ2Lqet
XUnWDuyNyoh9A5Z16fXUgYVECAXw4lKoReUJigo7MVNGiUUazVahWAiET8BedNadQ2Ei+VnNuLgB
r55QjxTVg/S7PVfS7nKoJn2noba1gLIiIsGdgtfxKka7I5Zx2Hzpx9rKs1MRdtMZ56/pAq9xrw66
OZQggKik6xbPyWWcUiuYUDSb9GMFKfFEtESYEIMydCfFHkR2cxW5/agrUhqkVbEcKolA62ci1Y8N
npgPkBjMhxL3lMcR5uL/BssILve34dap45MRGXUyNdpby/FwTojb1mZqhlH/SqArXqMW1lyCQ67X
YhiBefVc7Iy5NUeePL/L5tRU1pCBEsB7kI+E/clt1eOsVUnsTdWQ5XDo8WFEhDp/vj/L284Im9Pl
agM9Q3CBL7ucplXYGAJMLoE5drvokEa/Ja9HVzsnyCcjXIdqGHHOOUehhRodfEPt7BcqNLP7P2Qr
3jBvnvDAvmjSrOJpIjR8osII/Fvs6K8KhiwqGA17uFBOG37mRWtBXUKWvm9qYw8Odzs2558Ai5Ef
5XxqScs1KJXAHvvJx66riCuvM80xQSfvoLtnuEmNV5nhcGqzRjndn/Jt9GFYS2MvmxKTtX7oQtin
riUvdrzVzZOYYv8lQfvuen+U2yMqBwDtzUuam0JdTy5x5gkjuREsrW8ReALMtJB7OY9l9eXNIwmT
KCDf1ORo62QCX3SKdKPQYSca+slN5vAyOG510ebB3pnU7eGkkS6Bu44NGOMGZBbYkaXkTQQ030VW
3cgL1MNVBVmq3PHPAGIVpAaaPaDS7emk7wwolPcuj1HaIMtt0gnI3J0FiA/uZnQ1K7xta2zmrmML
87aJwBG/dT1lOYnnPO9Eek3r9cz7JGnwn0ImK5w7uL5jTWQoeHg8Z+Brdjbj7RlYDia30R8twrLz
w2GQCCJRtwhROw1aEUFneOpsDVj1wtsXBSE+w9V7p96zEYJ0YF+IKYA9l4nOKtIWqtVaAb1POu6x
eMHGsD8qofk1VyzcikpkTxEmxT52RMK0qnE8tjK93wmDt5/W5sKEUCXZJQQAud/+mH0RuU7Yqtrk
TbXiPirDFFymVPjXJKtmFIamvZTu9lAyHn1oaCwMSAVmOV6KhCMSQO6Ek47uvlBxHjFDCw0vMLu9
YsPthxUqQUbXdJtnMUSM5VCoyYwzWhmDZ5V1j6ph37SfIxfNdq1rkw7K8Gh9x3ilfgpwY9/ZVLfL
yth8VJDNJpWVNcUqnTT0VMdi8Byswl8GGDTXnIIsuld6cwlVrdvJlG+XVeaNNIJJfxwwjMZyrjjm
jIodiQFDxIrg7cbjATkNjE7V+uv9s/m75blM6oQEuHJ10lqTPa/lUGlYu1Tsg8nDOhaZxiEDT3So
TaxSgfoZ3V89mlmvNko7/wOVO6H1H9McOUiBaDwKMNg9DGlm7/ROby8UoROAVZJmeZWtUYCIR3Uq
MGJUVHwV00HkfMKjMeTTv/fnLq/i1dThcVkyUaEEcBMH4YnjuqWZqCsEDQpCUN3VI6CfKrpo+I6C
TTMAOMCUcjzkOlvjkE3o5t3/CRsfmqKLHJ1iHWIQctP/cV5N10c7NnHY1JaaPJMitFe1ttRHAPPG
zkNocyj6aVBwiPkgf5dDNbFBFtJog6fPSosXWh5q5jFsGhSfhTF0O4+fjWBIsZgHlwESTr73VjML
e76EimQJSkiDkh87XYMvjabOowFl9di3Grx1Y4ousISdd81cB6/BrO3xPbe+MDRWOkQOMG4YQes5
oyGoa8WIv5CmPU+6gU9MROUuz2b0CnGDRelSV7w0hd9PFtN9uv91N4fnXBE8LPbz+sFrpo0fJgQO
T9MSCw1KjYZy0kOLdmJrRC8RfDwg6w6VhxKbWEW8GW/t8A1oLEtSkHwdrr5BawPt6MZ69II+K3+U
OBZeDL+zDkNXdTtHdiNCcvGwl+GEUhVZk1oCrXNafR5GZFISpDRwUL4OIyBvpG4iVG/09nJ/abd2
M8AjOrd0MjWSp+WXjTHFTEzB9qp6d/xkM4AHw7F9istoD8mxFY1kcUSmS2C91ju57VSMIyOwjolR
6sVDmDvILWGEhvHA/TnJULuKR9QouLfhvMKwXVNeRTr1ZVBwwxWV4Txhjmqd/AIZoqJr54+theg1
clvu6f6gGwvJxS3rMRJZof9GJ/wRgdA5FUOQIKhnB+WAiRheQV5pSJOgukH8aycs/EbEredIjx24
ESwSyT9YfrcJ4HGWqxOWzaCPBw2989zF8G/OVXGeq16bT4MftQW6y9n0A1EGC2155FYR/K2kHM1A
hXQ4tGqMHGiCq8U78NntdKEnqgXnoUNKfkZr43unCgxmkW7jG2EbY8/vFS1Q/INVB71zQql9bB9j
PSpemHiQosysv5kzyl4xyHdIj1yYDvqq7JSHRZ0Kq0OUD1XMj2oxPAYDcot4aInH1MRK4c1fEToc
r01AshYFE/mV//iKCPv1TZqmJk/czv3qtCJ4LhAo+Gbo/byT5m5sGBj0DoxRwATQR1ZDNUOFzlLY
mV5lZM5HZGKyp1a18qs9InR4f1YbB0I2sqjK2CQnN9ls14TwyTqGohE+PpFcO57WzuFjnNKgg3ep
P+uYH+3MbyOSkVzS52QlaaGZqy9nzHotfCTJvCy38/eRiB6wsSAJqweQ8W27hzHcmuOfw60ORJ7K
JzV1DW/G78q9tk6A4Jo6Y5Z4cBuuqp4OKU40Zqme7i/u1ndEIhPNAF6flEhXOWaEdCpygxR5h2lU
vyVUa75WalB9TpNsfr0/lLxnVoeeDgsvBBNYFaie1RwbDdWTgBadV02zeqKIiJl3Z/yLyQ4mXqOi
HwsMYP6tGhoU9wfeWFwGFkA3+ZgapJzlsbBidLR6v9G8pBXo8Ay68gnU1L9Fp/bvxhZcpT1p+c66
buwfl8IPFV/67sS41WQHp0Q6WTBm79cOFwUCJS8ZIMD40Oi4NOWTI873Z7nxJaGJqxIwQreFAu1y
lg2yYG43I2A6oIX0TVPb5t1kxlj40srbeV9uLagkcfM1CeKUuZZDKSn0sAzJB2RHWxV10LYenPa9
aHNBH6TV9aNeO87rUMIWevscoTYaBhpMZFKWXPU/AlxUUfoxSCK92vexEGpRSf1UpUqNvJqb1TvJ
zNaCslkpKMpsmUiwHKwWeptENNe9PPedL0YxFRhLRJhG2E407eSIW2fDktchCH3AImvETYJ9X4sF
jOYJ168bfOC0/qlPHQu1Lh6ilGNkJKDppZ9QBeh2QPMbCaoL4Idcg+owo68SRGLrHFe1ibWBVSr9
wyTS4Cp8tOaP1RSAE2tT3fyQ+Yb9Keut7t+8oT51/7tuTZ9KpUTR05nkhyyXGl9QYQ1NZXh2kiHT
njZWPF7MIrX+TpNafbAwHT+FIP+8ZuKRtjP41vSp14B2kozSG/yCoY/dWNiDgVhYmKenSRhBhdil
Xn1MXKC0ZuEnTxgG2B7P1f4EFX4P77W10XjeosAgVYW4TJezT+i61wqqQyA6jRwh3FY9RKVrXhXk
Of5DkIAhLNHz5Ac3CXqoJXEo0Cv3siFEzzF0ukuGx+tDVuJ0cv+bbkVAhgD0xAOezHJ1fPQg15A5
iw0Pv3ojOA6UT37lA5DkA94uw1OPXfPbh0RqgfNDjRFcMto0y4UMrKJEK6yeiUtD/9rBmTzh24l5
DX86/l366Jbdn+NtIHTQtUJdQuokSYmf5YAIjNc2QoGzl2p6/BW8BipXvqIdEhU7pwy/xAMyzONO
9P19dywvUsjGBl0cKfZAaWR1WkZdxQM66ScUQAO18MZ+1J4G0/L/HmCVf0z9KXxugwZF7KnM7Wub
xcNLguPxZepd9Z/7C3C7dckCSRvo6UN3u+mr9qicIhKhUPnDDOCTCo34Rw5e8KXMq/zL/aFujylZ
oAQzcaXyKlqnD7pBbziu49nrUNs+jZnunkL8ak9l1lifXL/LTuoQ1QduV3FtstE/3R/+djvLJJQI
QYeVXGkNOw9gStuUw1DFQEQxR7UhQSIvBtVAcqbX1XPfu/XOh97YXZohkROUwUChO6vbzoEl3WNY
OHmapGX0qV2fjE5xT9i0zD/wQKouiS7e35/mbSRGwZkqvcMtS6a5Lh1jUqaNXYVEYd1E0ec0018b
3yk+EAmVqzaEaI7y+PcckuGdcLG1kwh+YIVBYfMGXU02yDDtdMNExXoV/aN21IMnJQXbn7RJsHOx
32LtHYfMBWgFfj/spHVhtWm7Oh0sDC4MQKEAaocYhfkEI0Gn9ot3bJ7hkGIx68X6MD4ILZg+RORd
n5BbxQu1TZMXvRLB9f7Cb31smpZU64FhkQGsDjXuYjFmBoSSaIZsgCmoAxgd46bg6GNvgbkSQsMP
uWuh+3Z/4K0vTipFtQa+HAhqfRnD4gIzr3gcZq8py+EZwyD9L9xa0wenMbJ/prFWzwWCB2ctMYed
/b11pAhfIMR13seUuJcjawX6WH6FbjL1/vbd2GgFc9WUL+hitY91GPg7EWRri3GIOVMWWFw6X8vx
MoC6g4iwp4Q+2p1HVKmPpH4YRYxOsXMxyK+1CtHEKlaTjjvxal3RLTKMeKVDJhK5Y/ueBoWJ4Hw7
fH7zp6NeI99U1KXIh1dnpkIEcHKaeMK9MxurI36F4qHKEczRlKQ8I7lJFamJWtxFYXkoO/tmY8OS
qcH+JUfmabXGAVPOrfqGapU3B3OJe1ZVPVjloL/rsCZ7olzeHUZtLN4ehUknuNslWIm9s/qEFi1/
K4pyqaDa4Olqmlhu4At9Vnvrs5NE+uX+Av/GC6y/I2hd8hdkDyxu3eWWMVCz1RPMHT0apckR8efk
hFXldJ4Hy35fGl3xXUP52ZvwTDmNKq6Ip7pW7QsemsmnqCvRrUdR0jy6FY+inZ+2sZtptxNtqeLj
xr4uSJLK0cds2smzC6G/Jq4yP4i+qz4Cfct/BLjCndQJOdVkqMOvJa/GnzGWPyqikWZxxvEyOs34
Bzy3xKKrmsTDzu7YqPxTPKFvJV/BJtX/VTyDEF7OwuhHb7CKBmmdchhSL0Jm51ujGoo4CwWf1Ecb
lYyfA9j/4FgEufqMNjNKBDsrtRFnOIGaSuOOpiwgouVHzGKKw2FB/d/qcanEXS8Jzh0Kz0+y0z6f
UHMxHifs1q42HskInrv5z26ayuhUoFXmVULJX8DFmpdIlNlzUg+Y8HWJYu1s7Y38hihIIoUmpWwW
yL//823bVwK+lzp6sV+MlOhnM3rSpyJ74q50vyPtjrxugdo7S5lP5UFtJ/+v+wu1caIleYBmAWh7
g4i8/AUWYn04RqocrsjC2i/ALvsRX4P+s506NG/6FuHtE259ztvvARhXDClpiwBXVvdA3FZ6T8ce
rz6lK7EbrbGJ/hXWhgKFWgf+gNG7yPSHN0+W/rhmQrcCxWasH72Wr2GOFQ2qh+NQXX4PlCm8xnQ9
q4uDV0B0CBrcoh5xupneXFmkmkjYpnJCEOO4LVcZEKKJLVJOZahOygofHBenFiOpUljMvjJfcaw3
ir1gIePiKo6BMpNKrvToSXtWlzz0Tx3KdIJ+fWGjeqf5Q4LFYFc+uf30wwCDdI7V7nV0k/4yorNy
pAHcfby/4LfxivIEBDvueVAnyOEt520a8TyEVGo9kGb6F4pFFmw6CwGnJkfL+/5YG9EHXItKGitR
GDR3V0c+dHnvqDOHZdaHpnjKCFC5Z6Sh+GZ2dVO/ZPM0OWfXrCcTX3hIjsfGR4Mbz5qs2KNz3+YC
gEHEb0IX+S26mMuJD5GBtAlkDKzZCSuHptLCy4xlzs7pvY1yy2Hk3/8RP9qhhFviGJ0HvM0JcCZ1
uqemxNkAT4/mbzfuzfP9Rd4akANL5QjcAA2x1Z5qY7uzxizp8aKDMukUOAZhZQqJCgfEgw/cZidD
3lpHEPPyc1JQQM1uOUFMNjUACU3vGX0dvBRzk3/SrXHvyr8Nw5QqUMswkG4iS9RWywhmzh3yrOux
EqiaM2TMxD64WNC80qmqX2fL9V+rRDFeijLIPLtXzdf7q7pxTBib7IYE1ZJ4k+UsKW2E5hAzfpg1
uYf3Fk7jbdO8TPNUne4PdZv5U/UygHwQiMic1uwHxKw7fYZE42HrlGCRUsbKlzjTxWOgaVh7047H
CSTX/V+8DJK9qtutaJ+suVEaQn+IftVNO6BSsBoI9JaJRphbHHEE8Z/E0CRPudraFcJHKNb+tlT8
GuKVfPTNsvurrbqfWdgan5poTk9JGY4IDPbimR5R++H+4mztA8i4QGYlvxS2+fI7FOFoYimU9bSy
u5KKNiJDHxS7CC+TUhoGvtGOQO+uH5Awig31I6Lu1k7yubXfyQNQSSWI8Uxa/QLfyU2/dvkFg4UD
6yH0MwC7sdPsVH+3jjEcT6D/8E3h06/CU4K1Xq/jMucpitp/rgo1wWkSE9bp4s5zde5pGz/cX9rN
iVE4s39zNG679lFj4iSQc5C5mL+oo+6/M2weKfdH2TpICISgwUTQgOGzChfQufOiCImHedqqp1bx
hRdlPeZghfJ2/A5FC1DxVEzQmuP5vtwrfhQSbUOBYEbvxJdiGFzPDtXw5AduuZMrbc0K4SBqJJSi
GHS1KbpCK9LIcDsPRClKr13XnvRQx9g8DPcqMlsbQxDXpciiTgFqvYBtWzulRXyfMDh70tU29jD+
zjF7jm3pcjG8GehPVgDWS+JUAN+v70kaG3nZ4Ufk+ZCI0PrO6ks9VoGnYeN2vr83NiKfrpJkg7Hg
gUISuPxgAKCMmHpa77XCQXLWn91jkCsx4JG+ueqByyNBMYFrDom/c6g3XpQoExHywCLJ+tNasDrU
wTfRBuo8Uwmbz3kyicjDlFMctAhg3rUqXe0bMtM4YKt4qE3HcKCcyivUzKXBOqZU7OYOtzJusGtQ
Qkb07i/NxgaT+FUqnFR1pW7JcmmKySkbmmmDZ+J0cJmr9FuJPRB64fZOgN2IAouBVnGn8XnCDyFo
yhncwOihIoJlidFazU617/ZVwxMUbiNpAzgoOhLLCXUYcA+dwjbW51m9uH1f8/LVlFNtoiToqLn6
TkFPcGfQrdsNLqVNZ4D3FJS71Q7TaQt0RoNRaRfbYXGclQkjYAPN0KMz5PoPpcxUdCzU1vBiXpoD
Vi+G+T43yvJDWU0oUhM5uoQsyg+eYp6dF07M+OX+l95aGFD0sutGRDHXAjwJdoS2WaKcEmuK/SnF
lPVkRJ1yChKX0ko8Cg8zbXsnKm8NKnGAdFWp39wocqKqj/+q8HvPYTNf47D4ngJzOrXYkz5gHobf
qw/98/5EZUxcPn7oTHALWIQXjRC92ml+3MywbRQyDTfIv9lF/zVBIPMSlW3+rLS9/xBpAqmsqS6e
Ej/5dX/wjW4N2THHEfyj9EFZk2tLZ/BbzZb3K5SCxsuaungXTSJwD1MxWZeoaNNj5qvDeYy0crjW
KXChockBu9JE32M4bcR0+QajXwPkVWIyl4cBn8s06FONb5416QMhdnw3BPrfrainR3usmsv9yW/F
WbQ5sH6RGR4QqNVwCc6JSoX3xDxb7b84/cBfbrPSOllDhS87DqbRU4BE3LvZKt2d62Rrqg51H1ra
NIzIUpZjz4YaF1hqt55WTe7FDVWcoi10Tg6uW2enuhp2OidyLutdhhYwl4m8WmD+LMdLsjLU3I7x
SE3HU5rheazYdXFOLNHtvBG2lhUyLWVfYPD8zyrfiPN5SjLMVL1I6EN0ahwLHzqKodh3Nc2Vh0r7
C9VnPEyBaetf7n/SjQMseYwS1AtI8danRQ+KJAsYu8sV+9wprXQgwz74xeFPq6OZx+3jaFfO6f6w
G2cY8A5NT4KHrCCsvmZoVSlHu4YBG0R2fk1UdcCyTKGGEPnK+GEUxlBdel0xPk5g2dFVaMy9F8vG
qoMGoQhsy6YcMt7LD2xj5ufMit94itMmZ3dKP4qyx9561ruzWrrlA+L7oddwee+coo2dBS5CQlyJ
8mgErYrefiRqd2jT1lPiyPmON615SSe9pEmV70kZ6puThCZLCoCiMLSn5SRzdXb8WcV3ZxiF9aPG
wPiRzpR+qfu0f5jbLvTCwA6PQovyvzosEW3IEMA0ZtXEAylx/D44QE8YHvpxNLw8AI5IYM1RdwZ5
3nytSiPEMym3/zf4c2QguD733zPY3APrOQ+PXRpVR8KE5RwoSuG6F9vVNZyiPW+NzVmimyiLf7BY
17hMxwmxtG2GFj8qpfikjMNjiirbBMVUrw/01icF38pxfqHmWu08fjbCEuglnj6EJqDL642s424Y
1qJpvRa7qm9Ezo+VUQQN4FfQCVaof75/bjayLCpgktsh4/2N5EhXxU5IHtl6dlPyioav2OmHLN/T
T9naogCImBc8NtTSVltUVI3f56HSemrVYbCRJ1mEgVzZTI+lg7vn/TltxQIgtfIWQ+GTLvVyj+L6
GltpP/OyU8zpc+2Ydf5+bn0o5d3QGC8D9agJy6O2x9uS1/VpSLDou/8TNggz4C4QUqBzicA4Rc3l
b1DwWuh7Q4NfqVnViLA/yrHoRZSN/2zPOXiXOjDqv1AJMbMXEU66tATvAxRDWu1nUk7JLy3Khp/3
f9RGaCbHpR1E4g7WcR2gwsZNq9TAxRio5fCcxdhX963VnrMgn05R3ejhATWdPeGyjVHhE0v0kktu
RT9quRKhnrh4TyqV15eN/cWFY4bnYOWbH9VSN6cDTRP3KQm74u2TpW8MZJUClsGdu7pua6fuwa2i
i93HjtocE9hCz0lBA+fo4oRyQlsaqAY31c7x3ZqtlAME9kx5kCtpOVtDjbTQ9mf8ynPL/WJV+shD
wvRjaAF1UJ7VNu/O9hiMO8P+LjuusgtQJ+RQsteKTePqFaPmWp04ugIqP+FsvRhagyd9b7jpj4ka
+ofYrY3kkELzvnaTmdsHLaGj4PlDXOkg3UOMZh2kcT0N1W9UGaEtoGHWYk12mAsl+HV/H24Eg99v
R9n85tOsMyHNSsKhdAeErupcx4HYTN1oerUNlDkybBu7ei8gbA1IGKfNyMOa0Lq6mUGwlRTVUdZS
RQnWnzQ6farTMnrMWgQRjvdnt7EDOFzUKeQWYMuvdkA3Oo0Tct17vh9bX5ra/lyUc/bi4CjsjVVf
nqMq2MsANi4NdO7I9H5Xv9nwy1030ag0k1JU3lQo2MPEaSPwE1dT9GftavhSucN/KINDSYZGLh8K
shSwHBF3ZHNu26ymkBUOCfyJeG6voTPSxE0iF720WVPCFxGYQ/Y4zJWpxIe81vW/76/1xoeF5Y1A
Nn1umVOv1jqi++BndVV5WgbAeBK1cVACQRwLMbQ73x9ra42R46EJjv4JKd5qE7kpBQGOc+WFcd1/
CLR0+pyofXZgaOeSz2W4U8nb2EdQJ/GJQHGJNGCtQitMSh1gUHgRplr1Hrk/nEJHNQ5H5C3b+H9V
6ZPhOX2/R77ZyAikYg1EQxJpdMhWt6eRarGlN7TGItA3pxBNCE9zeBzfX82NL4e0JOVregsGcqar
8BypbiTcpGy8NOkKKObm9Bjj+n4M3aR6+0LS+aKJQE4lx1xNaC6mNuuNrvXc3KqqQ5AA7EqKwPnA
CvyCUyTOMByC05vn52LtCE2L/iKqZ6v5AZhWC91BidnP6/m1n3C5RSpUAQuoxTuxf2NjIhEilbL+
/2pfDeUkCXL+VUkK17Xhv0OW1SctVtVnKEDiQ17oe2TgrfHoNvC8k1kElfPl0e/SvK6RvG69ajRF
e+Jijecra+w+kVLpH8ems/bi2y0hjOYD5DOIx7ClaJGu5ggxMkr7qadIp6fIHQwCkYfzQB08iw9R
rxWxVzWq8VmLxJw8aD1F3XMwVe0l6FUSTbNSfQOxrsLSf9TWKOrL/3H2Zctx48q2v9LR7zyX8xBx
9om4HGqihtIs64VhyxI4EwRH8Ovvonqf3hYsFm9Xd9vRsiwQBSITicyVaxHZSN/syGB8U4DDEvHA
wNLiZoI9zoQRWnQkTUl+xi1tIQcnORXwm5P9lFd2UXhOVKpka+coBK6Ejb/ZPCwBJziQRMCZI/ss
eFVc3cbOSBg+JnAvNymOKH/UmOzmVJ92qdG/Yh0eTm/U3x+JhnykJWZ2N/SiiIwo8QQEZFZWhl+n
jd2HACXh+qbn0K53kSNg00bKEOYcOkB51iLD3zwNqqeoveDqihMEhTTBezcpVO44J4bfpOCYCMis
dJ9E2AD/1Bbn58CR4j6AQjs0MD5v2MaOoKFQQ4YGzCYDdzmoxL1ByrULPtrFj9PL+Ztx4FnoeAEi
cW7mdURyFfB0lFYHfnY/1aJoa2vUemZMO3ZSHAVV0eEY/MfPmyNNYIBxX5SRqv382VSrYBC1xBoi
oVRInVubkfMex0kP8e0cW/jO0UrwHpx+6G/X4xmDi9I+qs9AyP6W6YBQNVMgDoWHygTc6HLa+BNN
C5+xpPM54DqeAa2ha5Voawox85b4FObiyehEmfvRsOHAHPz541ZQGO6aJDX9Jq6lh54AqLZLQZ3h
qYSuilF+hGri0/AuQWeK0Ar7U1jcRu1yGXrwaDtxwMvqNm2sX9QQKB9cRB3pjWyjydGNVKLiel6r
oLk24lS6VirDvoWYTPGu1gWoD/DEQvPRIzPNIM+yi/dZyhD2OpAOu5SzWAFNRRSPhy5F05SrtjLg
klbUVqkrSyDi8/D+0hezyvi302/x98wzCh6yCbgP8mYztEy4o+qxgYANGmk+JYl8gVYBdXCd0Sgq
TJOlzB1GuzMCXO1o2BkMXJkWN1jqSmNitdAl0axid3pGv2eX5hnNrfDIZuGqKhbV5UaPGdKTFWjD
9GQI8FKzZpNoZJICsDCqKHhME+4kZQNkggt9+PxNx30H9JAE8nnelMpm4zFotTNXBga+dE2Qclf+
NMq6vEnQhpB5SZOmx7KWc3Cmayb/hny3Qd0WbPVZUEHk5J6rFliw8kyHOgYEmtt9Mg1OApkBQ0Fz
Dxr1X09/5t93NIg7QKGO/lVQsiAT/XlH87xGxxUvqY/uP9PjlZrvWNEC7zANa5Wu330TOpBQzsFV
CKX833pWa4a+EAJGEl+1Wfct7nUTDVymAmEecPu5Mi6DK37iyx2GKhfuCHOoAEKWzx8OmnSkmFGw
vtqmQ4ATHhjZnGUBAiP0dPYl86Xalt04nYxgAoBjV/Io8mKrSv4CfP2fT1rzzYf2/GtFOUvA9y58
+T/X9K28a9nbW3v5nf73/KN//9XPP/g/l8krq5rqvRX/1qcfwvj/fr7/vf3+6YugbJOW33RvjN++
QXC6/XgAeavmv/n/+80/3j5Guef07V9/vlZd2c6jkaQq//z3t/Y///Un8Hq/bLh5/H9/8+p7gZ/b
VSVBWoP8cfd/b3/7sbfvTYsRFP2/UHfCvwZ40cBppf75x/D213e0/8I2+eiBQPchzrQ//ygr1sb/
+lNV/wvgCUTIyFUigkcHyp9/NKAY+Otb6FEDAAvgeLQOz7IA//vxj39517/eDJbj31//UXbFsUIv
f/OvPz/bhzQnq/AvakOft46M9vEhBudjSCDEkU0HcEJ6IOH4ZS3+weDCvux5U5S1OsghdDdds2se
aUL2vaMGp4efh/nP+fGfuQvnRm+13AKblRw6FkicJDeS10qWn0/g/4yMVf8VxGfLNFW7uJNDCJ8H
uTq6/di4KZj5+HipGpKX9G/nfQQh4C6RulSjCQ9i9qXCLmbx7NMDL71XIR1YAVKmJiA0Djt0HIzA
vquS41X2tFJgX1h68QRJNBsyDegZCevRN+mDRb+fnvYHGcwX71SEp6K0AmolSpVQ0aeNrpGDQyq3
L6TNANlBoGCuwV2Lm8PoaSPZSWp9tFjt2bg9OAa9GB3jmuA2LeV2aNftZQrZHlU+mDjV3XGgK8fo
55D+780h3h4gdmD3ViXLIdQkn3kkuzSN/Sl7d/TioBj99vRKLK2wEIIpea+0IByRQ6V80RAOjOmK
1SzsDJGdAgAb1uQNLN6SH3mWuea4KeyVC9aC3YggD9AKjBBGwaQLtIVTLUBrhJcqr1Z8LTN1F621
oXyQuH21SwTLJ22lWlU+yaGhvUFHLazzBPIkScDzAbwiUbHNJfugVUi0VvkBVHAbUOI8FFkZ8AwQ
I7sJBi77RAKlF24PXUk3kjVd12aM1t/Mjw2CXL0UJHp5mUagGbMz4kYD242yg8RCHvRU2qh2Dios
acuI42l97sfsceRPtGs38WiEEb0sQc8lQZrS6OMrLpfXnVS5dj1tEHl4WYd6/5hhJoarGYeqUqGi
lwUKaQMrY1s4Hj9RzX0jV16TDVdS99I7vW+yn1AXAC0vD3RmupH1c5xS34pSb4Loi63fppPmthq7
Ob0Bl/aJ4APBRYO4FbFeyMu7mr3o6YVSrTUvfbT4ffUCBb8H5XdWIOqXQ7MGchP5aL1FqFgMljc1
6W7ke942AdGPiR6DrSre0NIING77QxKHFESahsZdO5fuke3f2W13gJrsgeMsm9WBPN71K7YyR4df
TVPwomVD6o4y7Oe+p8GgPmdS7DL+oiQcubTnabJd8B6teez5s3/xMFErAGY5IpvbyiHaIZ842Kka
+2hCXS5CJ9nkSHuev4HLAqZlXLdmC7oHcCIQ0wo1EPBGhKDIRLy8k59IjoQ0wLpIwZUBU4yQmrVr
a6g05BSEAgVEWnRIuoJPV7WhbXKAsLJr6d9QnnXjTrpQGtwr6buCQVg/eCBIctOsdrOsA1NXtVXB
ut+aNpQE7wblsaouIy1GNeHezt4qBYA9yJWc3n8LDlC8NkWAIA5dgbUHA7abyjOh6crIH3HxVyst
5H8qJZ/GAuQZYY+yRIx6bAfFXnkEtwE+pxKMkuQpDOd+iULti813yHZ5XNF9tUNtOnZcc3oarQR/
ZOB4US7S5KY0idcpZlCq7Zri79LnFw4AKJVrNbLyPEQIvCM6TjPp9fTKLhxgYiOWk4CwiaIkFCrx
BXRFA0n3Eu1nUe+UQlmJDxach0i2RgeSJs6AQ6aVcGI/9sN3TXo7PfuldRF8f0aLPms49gXu/HW/
A3br9LhLqyL4O5rTMqUKxjXhRqIO3TnNCGrQvd3GO53dnX7I0roIfs/My6ZXGjxkiI6VeZXWr2a6
Ij63tC6CrwJ1hjlVhMthDF4bbdeuyUF/5NK/sBYRAF87NUpw/SiHVIm9ImXbMmoDMA74pey4Rmrv
reQba6irsock3TdK5KGF+n5oW9+ikPwEga6i556URO7Asl2PJmanMQ6JXviAeWxIBF66qd5KBfRY
MsWNmbmHAHqTjDe9daUCWdQU3xu9DCS+x32dtnSfkMCRN5Q86SRdiekWFk+EA0u9NYJXzkJQxKSN
Vm+YI505suBrTMobliTFfEm5TfkFdGZXzouF/SoiWCjaAgvAHaewaFp3GDI038aoI92Mke2ig9A/
vWGXFmbeyL+0M9XtNEnoooWrjLeSumf6iiEszX5+3i/jdkWSwuIQAKBb2J3IxZQ+Tfydk87NCmVl
hZbmLngKHcqWRpJGU5iT104Jo1WyhKWBRVeRMnRYFzipWRwAaVXTlQkveAdT8A4DaL8sC1osIVBC
GxPsoLyMr6U13oWlWQsOAsBc1mgJlqMAb1rbb7TK8U5vkoV5i9LsJJNB3p45U1hFd00juXqEKHz4
Z0pDf9+3RO1k0K8QnXGGYB8MiFZ2P8rHGMKPKc5sdfh53icQrDThWtFZIFkIDbZr9Qcra9ykXQNd
Lyy8CAhKqpx1HAKZYVX6NWx07Y6/NK5gm/EEyWi7wLjd9zz19LXwaGnY+c9/MU3a2lJSO8YUDjJA
f0E0+afXeGlcwRxHh5GRgUskbPXYHZS7xlw5+Za2n2COkkqp0c0DE3LdyzeQi4i1le6spTkLFpl3
s6LUgLUo6X5Grle3562FYIvov02ldH51Du41085YQ8cszFcswpNickhL5/nGW+u26oKzpiuSoYKg
pgH8A8NmySX48fs1Vcel6Qpml9UIElmDcQtyM2ov9fB23nyF2LnNaBIBxQXPb30fs0tASVY83dKE
BZOTR7QB5RV8KGqoOvHjbHvehOfn/WJzOYmnKO/1KdTNO3W6a9cusAvHrMgrGScDUL8tFiKlN+BN
uumaApkw4svM3o+ldeaqCAZI2jhK0gpPQbedy6VDBUXu89ZFsD/ao3dnaqgcTnHQ8v04rtxPlt6j
YH9FnGT4T8OGzncVNALWiHwXxv0NtCHRtKt1jAsaAx2UfWv0REvjzgm3X/aHBtUWScvgL4DzKvVN
dOalQRMMcGgLpZtqZwzRaQbaWACuT7+3hcSJWJ+347Ky6wrrMDnfB/aud/mWg79dA2zfYfc6qTdJ
ezz9qKWlEUwyU5gS9cyacE9GKqm7V8ofpweeB/ji3iNiPYt6oFYLREgo0wT3fHmrchwDa1SAS9MW
TsOsiByU9RHrjarpKTnY319OT3tpYMEY0QUNZhILS48OO9PaRd3mvHEFU4RsTl1Go43g1LLdSb1O
zp2wYIscXXsKAhn4PnrUin3XrbBQLCyEWPJlWlekVoz3V8Zh3gGsyNc4whd2htidwXTSaJCjwemN
7hYLF9tOPZZkzZt+9Ct/sfFEZWiQWAzEngMwJX1peHyMndyLuw3vSxcdyYFjPFRK7dZZ4xGpdNG5
6hLlNle2XN9oEvUULu+ShKxYssDl8Xf4LbZQQoirkjSG2TS9BWKwzEUBGZxSh67VAbRPQOydeJ11
O/b2eT5/rob+6uv6KsETipyHUR4fa1pd/zNG2f98knmj/OJEx54ZMc3xSaxumyqZW0XXcdquzHpp
Twj23DYoXXXzbms1xavzbGPLdwnYlE8b3wee/qs9IVh1DgA+CFPUMVQZcin96HY12ZRm56F1E0pw
vuSULlGlg8q7ECBXtzBSMMcn/qATt6WWCzGVTaUkV1UJhYXUdDNLPrR8jflzydQE3zCZSmMWA0w4
lmukhPYjX7v8LY0sOIcRunY5ghV4He4p1R4o0tMLuvC6FAEPok9V1HRoJAsT5TBWtaub3JUhnnt6
9A9T/eJ1iVQEdQqWXHP2aQMEMJM032SQ+xwND+QerqVOYPfR3p30Se6dIO1/lNa9rm6NAa+pNP2y
/pkPegiiGE6f9KkImibzzSLbUtX0AeHwnFzb0+bRkG5Pz3aOir+arBAEzMAydGEVPKQycbPkphmo
Wyith972FeNYeIsimwvKPV3daDIPK70CbP6dt+f5+I/+719MOgdVcpzIJQ9l1PZwMTnzai3CNScF
dIwczeHhgDqJBPQrN9l5ob5IyJvkFIR8aAoKeRUagJ31K29xaY0FD4Fu0WkGDMMBWSYqi4Nn52cm
0j7wR7+scp0XIPKsKx6aKHoyt3s6ve+WZizYNjSppcbMDR5Oja8eCQvOGlbk5pBQ8+WAZfFwgJ7o
1dnDCiG4k6JRJ6ujMezvp6T/QfPm9fR8F1yRLJgfNShpWYtCa892qfRttJMg0vLz0s8iKLeDBIsR
DyMHiytavl12XpApdoT0HKFxVWLYMQFnglufOdt5p/yy0caoJXh9GFa7MG6hs3V6gRf2mcgeOchS
QtEdhug9PgL6/pJL5VqR7qO97gvfKTK6MVP7t9VFTeUpPYTWAU9pwRgbbcxpL0HMljTkRgbMU2KG
a1S6y1swJttvTVR6bUWDLLqTJLqpqtCxb7BxwRa9T9T7jD0BYIm/3KNlF2DqqnSTqd6PKehQ0teB
SXsDWvJ2tDO623Y4mPaOOvsotVsXmcYgB9jVYbrH0QQom0HRNi5YN9xCZpD/USCE98Dk5/MWVzj6
WwPQaLsfeKhbXmN6EfNPjyuwBP8drcmCd7CcJAHvvTyGBLga07ojMfEyRd4Uw3Mk3cjJzzx/k4o7
9F0Z/QtB+HP6uV9vFlvsy4lHuY3KGjdtWwrKcqfzlTaZpXEF95Elg1zqYAcNs+99tePnnSZgM/xs
MZYzZiQy5mHfjerQ/bNurP9dfHRIfx4WJ57C8/mtRumTiWAun25N8zUazivu4zLzeXytAJGNrWHa
VfQIqelEX0kFzx/7d3NEk8fncUGkUpoqm0aUtku3lyP80lw9vTXKb32xFowvvUoh1HfyVkMEjiSg
0qPzxY2of3rrfX0QoHnm8+RrS256dL/hXRZbsM67aemA22ytuLQ0a8FQQVEM6esMs64A4Kj2A92f
nvVHD8RXay4YapRTYMraDsFddKEQ7UblkFfS/Yjfy/ED6NK2kz74YAbe5FV6TBTFlZQrxZGg/Ru7
UCLdGTHbGWhMg7wHBHKzoKadL1fWjYL2DknCLQWiW+VbR3csuZeV2C+VxgNxrjcRhra2cSVk/4sI
8ovPIWIa9R4NTaqGW30BkYmJDEFHdVCsG95Q/0wjiKQiv0SIhvJw4cWyHRRG7U5j7GfjHhohrtFZ
+xHRfsOuejoAklb6tt5tJDPfZTjYGXSO5QlgHgKUmu5rgG5Rtbwwy4vRgPhrBYed5YDfP4z6Tw09
7Gn2bFHpTlf6jaEW11X2Q24frQ5SCmPlxsRwTfB+aCULyj5xuf5Kk4s4loBoMTdtdYzjpzzd2Hp9
qfSTP47Ahxl7iEy7/XTTz2QQEB2soILDDMW17QeNoqtk/J5DZaSXv+Ul9LDlFqV4GXdK5klcd0dI
cNi25JLiYTKOVqV6UWZtjQz9pnbkD3kwyQ8Rt72C6EEmG1em/Whr6AQHvQ64KB3uBNawlSLbi1P5
aKemN5rgflIVtyrewUQWxOmL1mbHRus8rW7O87kf8MFfwolJj0hVG3OVRUPnrNev8rnONvPFVhEF
71BUtnNrQKxN6X1lX9g/qwt0U9sJFAQ3VNmRbB9VK+a14BQswboSg8RAFOImCRbgvovcJt6a9Wpl
csFfitiOXpG6CjwvyHFCLsNk3y2EGfwdPVs0v8+rvdPtI+2mzYnnWK8NuasoKDqaOynbFMbg1rHl
9Sbz5nZPR7/EpWln5/Wd3HW7GIzNgxV7NkXXjX3LSPUYsw1E0TyzMTeFqngqENUQUShotgUGbQC8
rgvUsgY4DZxn6iFOHxPrpiTb1tpKaEU87asWfKAI82h1a4y4JGNDyGhykVAFvzlvYOEYjnKWQJIM
61g4HprsWX9/etyFty/CoafYVKC2hLdvNxcpO4zpDpK3p4f+OkWPnv3Ppw3g4RBFKXBU9pkOqODP
mrRe2SpuGaebHh6bm/VhsNcU1r7OMYDy6vPTIi2r+BDxEdReR6O5Z9mlbkJgqV/5MEvDC/GEDc29
qa9wBkXJ6EJIO6D8pXESz1xttlmwFBHa3HS9nHVzxCKXoV5CGdzeR80BW9fMVj7DwuYU2QXUspXQ
4oIDGlc1rdvkQ3D6RS+NK4QVSp7kWkYxbmZsxnhTtCsn5tK4QkAxaGo3UxYgNZftRxn8zSuXwKV3
KXi8klKmlIzwEAlV32Il4NOF1+jHDnm0FT+wsPdFqC2Tul6353LrUD/m9YsuXbFscDWwPaIj2JX5
DDheCywWlknEsVZm1kklKOVBal16amdDHzM6z+uIctEdr6tSjxse2twjSZiuVRsX9rooaKFkucbj
uSqYtM2lMvB9VSVe3SlYnfwA3iv/9Mb80Db56hgVrNaskrbPVXg3S7soJfSpaBeOVXuTfJyq1uN5
taXOj5YfJWDp7WSnQXtRbq6NfnAHKKindum2fBMxBRKNtT9IyZYljjfS6Z7WD6Xebqckde3yLSsu
JTtzoXSwqZkH0ZvN6fkvZHkhG/fZqY3mWGrQqkGFqX3OeeOCYs9LO9yxiz4o4x9pkSHMUd0KRYaa
3tDoOjdvLPsHo8yrcdSB5Bkzz3w1q8MJeTXJcUCjs2kJWBDjGyV7LLhfgJf09GwXjhKRR3YcJZs5
kAUO9cwH5Va/1dKzkrDggvq8DHaspFI3H1KE/ejGzk/ZWif0gu2IpI1Ri764uJ43iP1aVkdp+HZ6
LSDygbl9sfVE+v+pleNucnDBZSiWqKxyCbvNhpdCuUZnbOFy8kJQEcjpy43hss7wLf2Q00eFvGg1
R0dC6tVIdlhgMtXVxCP8Hbqdrpw+50MNkUmQr2XflKGClnUAJQN0g7ozM8tg9Z7aGkFv6a5JILcL
qV935G+RdJGzME4v5OJWoZdGEdLyUp4ucyNs+VvLdlTfKNI3M7tLpqPUNMkmb+8bcGyic5lfgtjr
1mI2djpTnjI9w/3uwMxvfLiGoJBv2C8tu2AmVKefSqipe1HsBBNtgmJ6t9pbvWVuG19O5uDGOi4o
OhDvhldrlg+yLTfWmst4lsFr7y1+n9CjOtzXw+3UdX5HjnJ5N5UXdbSXpaus3JHigtbXvL5L9dDU
DlNi+/FEfCsO0xqUXMP1rNQ1sYdMD6n2s9Fz11QOCY+2SQoa0uZn3g4B9PKu7bp5ghDoS2w+xUPv
NdINpq53P0+/+aX3LtzdITg6gFsbgRoaS9L2KpHOtAHhkNUL0ymqEeMOKppRLqc1Vyz0bP+diREx
oWBljWISjxhYjjYoi7pS5/hxdEMKyY2Nh1wBe99z+vQt2hjThWR9k4zXKJvcyd479pOZvEEb4Jay
/MaQdkaf7WLrTkkZZJxLUDiiwe48YJQtMs9FMoQPwN+KawqESA0rlMmKqc75sS8MVcSW1uAnTFN0
xoRTbqDW7sfglxwftPEADvER/v2sbSFiTJNayzrWtIjfa9TPfdxPzhtXCLIhd1HqFp2RAtkFeL9A
8n963IW882/cEFluln8BbHp0p7K0DBzre9xvVBwpJeh7O+V2JK+a9VqD+i9B1abp/KE6FCWHrssO
+oBu3XSepaE42UeuMv1g/Aopjdwe3baW0dXk6+WV1IAQHh1EQQuqJznKg0R9V510VxZvkk33XVle
URahff+QjZIX2dOGJL070YeGXedR0HYgpro2tCvD2ICT9sw3JcQMjilxpYhwp6/r20y5ABfJmQPP
HuOXZEEK+cZMJ9jBCqjaXrtkJUhYcDgiuQXoATWpmHMQMniuY/M5Qubq9B5YGllwOdwGRU8nRSiW
vEpEuQLfzgrodSFSEFmAym4k8tBwID7syi1xU47N+37sV9b5Q+/5K4sW4vu4jDU5Bo92CLZCl8VW
CBmCxMtl6Ou27YZob2Ab9KJybDwDRGNFliNckQs3qdOrlqo4mqUXq0zeHEk+z3eLoFnwrDoFmhx4
WJjtT+0p1vSfZ70hETZLhigDB9EwAbkOqhFfXQvlFt68yApHbDWhGsO4HcJZUMG+nTddIY5LJJSr
0gz4GNV8YvLhTFAyCPc/W1alFWYtVZhuYbqjvelWax/zjvliJ4lijb2cQtutw4TbCLAKa3Id88Eu
NJeWF5nVu6R/LzkuFq2f1pKnxzdIZHopyDDt8ba0X+PUQFsvVPsM9bpK0YWSP1Pe30G3G1LLkY9T
JirQ0adsR1uBzle1awB6658n9WqqjqTe5iB5VLZTj9t6ez00zxqR9+e9CCFISdVc1mqKBdNfNHqo
h/Nc0cwl8auHa/iYTsmE5ZKya9Jv5WbFfhauiyIJWwxBWKVVoNA16deDwTM3gzK1E4MyTLdjhJdn
WpPgN8ig8Q7NeHBLKuSZrXbTWPdnrbeI2q2ayZCpNdvTuAMToHVmlUskCJeqiEyVjXEV+aJ7Htb6
HRbWWwTtjprWkcnqgW5n9yZ6e8sKNdIHcOtVzd15CyJ4Aq1SKSQBO+QG2+Kya5CC7VbCuYWzRSRu
NWoOSiIVcze1b3U5uap2wWxn5WhZ8IsiYhdybrrdzIOD56bjm2ZNwnBp0oI9qlQnbZ0gBjXSb6bz
nqOcwqw4OG+tBatMosoYBxWbpEY3duTpa5NeWgwhPQeioBQSckA9tBt93JVrXIFLwwpWOIJwXTY7
TNeKvhPlQifn1WpEtO4kMebUageflyMRF3T19qzlFbG69jQiEyRncHqKDwIxIz+rgwAKB5+dKbfQ
2KlZKTLO2+jYP5w3WcHuEvB/yZOJQfsLFqwRfiy8MRFPO4AJccr1v2aKtM/pmX7kvb84e0XOKaib
4g6gjGM4GNRLMxsIk8L8MSidV+nNIS8ar4zC1lQ2aa55GUhokgLVz5KginikIENyG7PaVrhhpDcS
wGpleVmXjwV9znWyG0riJwY0mMnwCrBcAJVvtLSCeiHqPKNtJi/X1EMDygPQNNrJMUXHCdsb/ZWm
IoVyXan9tqOGZ7GnvK/3hYb0dPoNCBEPtPraPosNwF/NXPFktMZ4o2yBzJbuo6zY91VziEFIZoyc
Xjbt1aCWB7vdttHtOCKhEsZk1+TqVm26xlVGFVBXg4D9XPJplBynoQoTKeDmsFNxooBvf3D1Yto7
1bB3nHKrE2ULkadNOTj3TmIaLgWF/67S8vOuAzNf1a+ne0WmxIqGCqWizI8ql+orTnXB+YnoqRps
yBChwW0gaS8a9dmERksrnwlKEOFTDukS6BrBOqnxs1PveHF/ensuTVpwfg3N5BQq8eiu4JveVgK9
e2bYVKcHXzAoEZnUFGzghkpwzKCPMfUTfaXw8fWkf6MEZgVntFew0nG/RSTuFsVmjqJOT/oDa/u7
wUJQ7PP+YEnOWhAo4ZwBw/GkKX5bOvC0jyyuIBvde6wb3UYhflGofme/S+YzBe41a6Kt3vc34FFd
mcjXq2eJiKXUJsqsWYkLsf0sVY/FeTGLJUKWElDCOwRoh1Clj419DcW50wv39XyBAPm8bko3a8IP
cJ/ahjzwH+cNqn4etJLBhBmDjj0cN+SSr+yf+ZT4/Q1DkPzzoHpDnbrrYx5ak+PryGlPLRAykgns
34rXnw+3r54gHP5GG2n1UKM1Q4vMTQkaJNkY/RzRftLc5/z5rLURofkJYKX6mGLB8319eWaNQgTk
Z0pk6tmMAQXRw0ONX+S8UPkjy/FL2khqwN6qIw8fpnobFNotRXPF6XX42h1AbOfz66y7gY0yOpDD
lu27UUcJCbD8dK1FYWFbi8h54PvUUekw77IBKOdORhfaedOeH/jLgqjWxGMywjum1kstTTd23rkg
vSpWVmVp3oI5FlHdDGWC3VFP1w2/omuYHufrrS3ywEu8GjOoCiGesyOPAqWGopCXoYumiDJPkmWf
qUnA1vq/F9CttgipJ101mX2DqjCUeCbq+G31MiLTZsjjdsibrV70HqgkA8pqJGVRlemOWeSffkFL
KygYsWZCGbNJ4HuyW5RsVjzDR2fnF65BRN2zFCAzh8L5lDYJ4y5os8rtbOO6REY9yqHfztmu1I2A
InbiRRXIsoRM9Z7qQJ2U5ZbbNnpOvmEEbyi3mf1YyNdTdcgI+pX7x9Tu9gRdKREQhJHS/xj671lz
lzU7edp3db8ZLdtjzk/JWqOWFHQi/y67yMJpmRYgi9UMNoWaglzPQQdivKJFMIACTe7KECgcPdvz
7BrdC0WjeI1yk6i3p9/PgpMV+wHS2EDLc4rbZhFfdtBjjaZ9oz7lTjjYZ9ZVxa4ADkGfFvsAkJDH
6TbbnJ73wr4SewIYSyEzpdljmGd4l1bQ8zWbV/HPl+YJTebPXkUfgLnJqxLRrdG7beep1Q9zAJny
s928DkAXFpDh7K8z6nil9b2PCYruB2BIwAnKvC6z3L7fxeTCpiO4yp4G68k2D4PyjB3ryoW0tZXK
byT0MoJuzZGPSnNhaXsNP9IdywiIesPrNLadqm4rAeBXmTvwu+4akKFBl8vBr9y8HfXoADmSUGGv
ltO7Cc08U1PcaATXiv5WGc1ete4lZl9VLVCU+hVS7AFkUbejTLdqAhaIKvH7it9Oo+pn9NBGx0Ep
kXo0IW0Q+bIUeUzaRRauViZF/7ftdlp5WTm1T4YmQMnZQ6u8z9LbAomJYqLeCPayngy30DDdGNJj
Sd+opaCgja+c7eBYXm7ngRrdleQQ5WoYDclm1I7TdAFgs1fWUDloXEu6rKpDryuQP9W8tn/n0oUa
JxB73ukp2TB91pEZ3Kqqgjp6k4fvoLJ2dQuYTyV9p1gis+880g2BJF85xU4eUgj+VbtMIWioYqNL
ZXB7cnk/Ts2Wy6A0lN6GYjxyeN26fK/lA3TGd5r9MszI26RCCndjoJaWqk8FDZ3hLZH3TfIIrXBP
LsAuHcc+l64gOb9tUuOxiW4zYPgZK26NAs2/MGAHpWwybMCHAE0i0ze696GiftlS9CyqW9k4Omnn
JtpVnU+uBLfkQv1AIc4mJ7JvWMzT4I2kiHmt02Ler1l6qVNlC50Yj6L7QRmpbyeTr1t3yJohY+Q2
o72NeOt1Se45qNOpashY5vbZm1UnVzq4/w10cw7a1QQGRHtW33YAgXa+5+MW+GN/YFB+jRXX6ooA
BynQIA10k51AD1L9zlCPjXNPxvs+vehzSF9sRnzZzv9vSDOdpFfXYJZ8oNkVfi/xe3/vbLtg1pLG
YeYEXhb7KfLmxdAid75tILmm4p7d91c9cCjg0W/Nq4KFtfrc8hqoGjji8t1WvzXZq9a8QIylj77x
6JvSvef4nqVsM1DfJVbh5bl0madBml9G/4+zL2uOFNe6/UOXCGbQK3POmU5P5RfCZZcFCDEJkODX
35Xn6Zz82l0RfuqoqOo0JjXsvfYa1rfcRKACeMI8pPNZ1aeuPpr1BuV0qOGFGiSHdhlsTEQkHTg/
DGUs9QdS6oELJUuvHXNwKaqii/XlBBwnoVqf9T6NBH+dqwb3C5RSqC6GN15tmmk45EgcY0wlutkk
Yw9yBUQvhUYyv1EZt08gBIejdnTmg3THcBxjySGp5u++89gsbeSJOlqG6VHBuswEJgGXvAPqpHg0
TpzigcV2WLWQs5e13TijSma6m1ozcmkflM52aBCxhEWqMYIAGbCmjTwgt8Fsn5g4iDxo/RAvLGwG
SjZeuaxYMAkCaAQEk1WFvimi3k+tHKGJ2FNFPR1IeXbsk6efuQ9edgRCOmZixlTAO+HdGy6GqfbU
Nh9UDRaKZQcae66Aq65gOjWY7aJP95srG8uMDFoE+4gYBqmNhvkwWLj19MC7z0GxM7KZt1XdBrlV
pZb1kPs8qJEyjziqSMeARAkLTHMZmNxBPzpFRD4SsgSdsGOv/+UODMpW8M87Go1UPdUAU6Z2QJTt
Fb68gWPLYCBPkwAHCnvPp3ZEkBXv+UeGN0D4e+mAeNN7YdXxDDP+UIPTxwQxs+XsXTD92+HJNsDL
E2Wm6o0D3bk3R9AbgGjFosF6Ju41N5+ncjiasJ6k0DsS0DpMq0tArY878UZn4C6NeB109dsAo88j
2kEJXALNWt+8M8PW5UE+TFml1yG1xs2Ajmlm0CDo3a8WFPha9YEOksRUO1Hn37ybWGKLxwXpXWTK
E7VM0bCWkdc4SbVsRD3uujopaDJqgIjdtFHXFfF3cxU3064Wr9I+Tf2za0LAf9GaF0CoWrd1UPDg
XyjCA0t7a4qLxArqc4L27WYZyxGwGTNmnQysGHO60hYzeZMm7pwWAyzeT5UEUPVclVcbm6VoRozq
t7lJdhiOhQ2pIpe9qbbb4rBGokqoWQUQOh38ayPu9IfZMNMKN99sPVnewypAtqyjWkJ51r+0ObSe
hOEnbSQ9tE0b270NWK2IPVM9ltZbM2wNDXBtAVt9DWgc5GVgacGBVpNvovt0zI2FHFS727TOpaMf
xiqwI/Yw0cmqPhvr38a4rfBILd2CLLVx5xEV4W52zCCvHuWSajNiLvJnMIiM1oiIbQYdot2QXtSX
HwoiOyIvjoiouJL+dfATrk7ajASVcjOODwB7cIXWi/xYbQMZBlVsalpar1hFv9zmXaCXKowBIJ23
nXHEVh0MFaqNWUFVfWgaA64KLYqvIaPtEvA2qZdjO1VB3+D0QriocTZYmzZwg+3FmuTI1TQojUvn
DDHgpqbHFQh2LTKp/XHhYQjSjt5i9xsAPhGJ0t46IwcOfRQCv6ZZwo4jBAbnzdqKMBfj44RLXlw4
SxZ6sq1IsT0CesF9SXUrxWUM7ljIyi4o60g33nU9U+bOsZ/W6WTYz0Z9tuoJ47FLr4HABQHzZCM7
4zT7fmJgBgUfjArXoSxeRhoNTYZREkwdHsr5ScPdN/hwUh87+B+vA8Bb/AxIP0hDT5SCS11pu2F8
p7OGjWkHch425pRHFYhlrR7PBAXZnHntdPBrEQwjD20fdcHan8whr7GgjzXHHAJVC2csgr1wSMcN
juejh9wLnE5t14UlpYimEqkmETXiSZRasFVt5tiENH7qrkSjCZsPlRQpaTQ45CFFuEygIzsXAK8K
AXgWY9+y+NKXAzN3vP0Dq0jNONfFdpyuOZ8Cp/81rnlMxbnscQarQ1c+ryUscdch8q14BGxtl78E
f6nMhEnYzU3JBH2Nz3CCUVzvU5V48GpppY4D/GuoMgiVwrIpsYi8SKCHWXECqBdCHmsvW8dj77RR
XzppPe1awo+IxDsyCp4WjIGUVu57eIqN4NtrJe4XV3nojP5AuZyqViCAvA+7PL/lGKfF3H2Mqs/U
FHv4pXMyhG3e77lE+q5+QXGIo8BPwLZx63cTwSJlWSIgRotEKxLDfAT7J0B+Qbj6+9n5bRobnt/e
q3UWOfI9sIeQy70b8QpcdBillrrVDD/ptNG7pGEfK+43juplRU1v+cAgsIgtVNi9VSTI9IzM5beG
C86FG/A0HBf63qKY1uFQ4RXZirfc9CJE+OlpcvQY6ci3DUCKKaOCHEYInSzn0xtEwjw/phpUYXmz
GRcdwbMk7LFuqq7NauNNIbrDrUcUAqFxMEYrQIBRPCDewijdeBbZMPSRqiEm1G5eGFs2HZg7XSv3
y7XPufvA+BkF6ChEOrQyXtmOUNBLjD5sqwwmMaE7IfZgnXC+Q43CDwg5juyqCLjrHOyWRaJHbdia
GRKWA7HytK1xsfV1KnrIwRxEe1RtaOJ4Hm28NWSmDI6dzs6nJPD6WzB4mL3uxfKOlnrqllfUDNms
yzdiouCrrB1FXAd0KTjcJPhbH0uX6tSJK0Cxq3tUsxcYJsr5CYsRZXnXz+eS16EwL40UkY9Ulakb
Qw0F1eQqkLQlGgKVGt5Lwa1knZo9EjKDpVCwd+ovA9wqi8E42w6uHDkFomc7EwG/te/FtNqVfZQD
iyA1CcXshz2HSZhrAxFuA7Kiuhn8UJRe6OmbfkC1iMAjwfFSBhE5LFk9BVfp7rxMCM1rEkTKHEqv
CblfZKCRhxrcL3x8qAd+RtXBKNpdMeTzM6tj+xmG3xZe86qte9KAP2Y7v2ocqAPsdQwURav5NULo
5+ZeQFq+EXLjqDrsoSBCrg5WgR2YTh1bXD2wVaYNNqffzjBhmYIZlbxixdk31GEdYb5hOXo4Np+u
157Mcje078LKY9c3cXnJyF1E5gmw9IujaKFx8ncd0wKYUMdw0kNvC51bm8LaOMi/5ryM8vF5ckmm
900C+/KdRbb4PWrjBYE/abEkRMWWpeIctkOzlS7c/1PNsMohTcw8hfzmqLsppveTHJN2SUbv5Fl4
cKj6Ggmi+jQd+86LXflgmks6AgNqdT+AEx8C6s3L0PF9P4IQOYDC6qNx7CITgWLO+DSiRaTuMy1a
pM4kOSrHiuaxT9u4XD3IVZEJ7fdfHrzBAzniaPMmcei6K9xbAte8TG35m9vFecFJAxVk06flWoag
L3AOX2S1b26Z9QbswA2c2qVQzYbDWGa02iPxdw50YjDYCaTbQLPVgp3sZ3n3IIaDpIiS8l9L8hvG
fF3QwciTlQWuNHRA5QgKP05xeAJbk3GUPnCedaCh0avE0NuIDcgShscAorIi7K20W58aqCUpLl5H
XmGjGHc+rMrz9lE66lGHf/dUsxBDHwgbU2GktY0fuGoBU8ueaDKepZcgKwJEAeQU53FfTIFbPRq0
jjyThMuCfgKNpKzWUGILqryJp/XZEygJuB1y181IZeBCJ1ragATJcVSyEd77gzoTC7erYSCxz8mf
14GF3CmOq00QM7fRGTuT/svvEU4FAaewVLRCnryCa66UHY5oFhZfHO3lcbVOjcx362jGJtJNO2dH
8suKprwoxjQn6IJpj6AfO0TOTNoUHuIn5n3X2l82XOnh0t+359FKvOZIjS08oQNi/DLL57m4zIgL
JeMe5xbY7EN56CvAGv0EJnTiwlrf1ZdHrajCPDdD1tZnjLlQP3QBxrypu5CLVRVZvpDNyOjB5jJx
qPnJUKG6c7GX3vMy95hWoWIgHBDMGpSDlRBehg2ksQ3D4eFqqUWKrQ4qlpgXNOQAGODbBnNoM7As
OPBwGnToJTDkTdxc2+Xu0UKnITwMk+Xj5K3Ip0Hb761WSq3D7EKAe/Oyb1VQu0NskjZw/C5kOO1M
2ziViEWVGBlLPbIhBdNQ6XAKjZIZIcct4Iv7pvwvUhe7XrDAKH+PTfmEqcwJqAjMG4xtU+CGqyfv
6NvDoxjzFHQ7dAtnv21PXXGp1MOtMQ05iuFytMJKHuoGA2bPPLhyCX17RHm2oi/aUXc4dgiLXdZ3
2CKGXoNY5kaLV/+tAqYosYuAG4GPWxcYkc9rUGNC3Ly1NWTrNySneBiH9wpwjWvbqMzqqKdfSL8A
rkVDgb2G7EAY37wrECNNTH1d8pF7xdWfsYKX1Jn8zJ3QqvTWvmBW1LkItLlJaYa44E7KSTzgyTz5
1XpuoAkvc7ojEMfQwFcPK/GU+lnReIFbzyHRysQF9GbPNhp87AnEAow+NNrqdvBsLCoyuBU540vu
Djhkv1YcnCMkn1VOj1ybM4qiFaHYwWQwMJCr0CzrL9WJENR0hA9cbrCIgXtM2uO1MjO/P2LoBhUM
rM2aP2X/TkS+K/UxNXrcO8Zy7gsee/WXtqYOdxIz39S+laqChMU6pDpWbWWh/lRO5qB6QG9sWGtc
IIQU68HaIAoMfW0bVZxmvJ7PDXlrjOnYAo1CflgwzajVqX5c8Wgj5K0CUQyl98rXre69zKDoUO1P
u5wBayz+1YlYLMvPwfT3BKgQ846LIAlDTdVIBpX3m+m883wrgbQPmRybVNiJgBZZYweGSm4Wr1Wz
aQFi2FPs6Ie8HIMRtFhZ/G5gpFwVbtBhMw2lnazrl0LBsqK7VDDjtsSeGTLuARBXMFVyIHcCvgba
tjxxqb0MMLacWHOscE73NcITeL0peihayBogtnQ/dZdmVggRtoIWfemqIo5OG9zvPZ39vVdYGUcJ
x12KqLo3Pk47PT91ZQkl/gmZrsgTm6KRvNvChmtWeagwutDxvFR38fbnzWizk4Yku7L54v4cjvkc
zz2qv1ZEDOmiMy2R65MDrnzK1zwjfupjxuUi1af06h0fnrsmD8mK2qp1dpMPSY0OJHe89ZHOoS+W
LREhdAHh4IGb7vJQq0EtETxcbtHqzN53Coc4GQK3EHHbKkBNBsQPMuSoClRvA7EDERWBK/2MBdgb
0L1AqYzKaWiRMtY8e/RmTV+d6OLFuoNTwyWR0+cR75CVp09IJu7DwpR76WOhcLany1GZ9UPVq/Og
GijtcYhVWmIbZTq3OXAAaPsbmTEcVYP35rks6MF/sbFcTB1liFbi03BuuC8jdFmGZlx6mzw7cHUB
OvEElW4Ir/dDv5In1siNLYzDaM+HJVepAJVWB7Jtahtew3YfAOTtn1e2hmq8iT1VBfWsbXAdmstQ
oMdEOUbnw7j8Vg/+aO3GcfxlSlBRTHShUy4TauaAdFsHemDtWkyA2Abw0QyAI05hnvXBR/U7rLjg
4cngzWUml+FDJ13KzTXqdUj2uL3lhhaPraOlkr+tub1zQDdYHESXsNgsGYUCCuJ/nSJD+5cSIEX3
y9HMjaiZ9y1MOtQvy1MByx8d+koHsp06toO33a9ixclNZDqsS+hU2CDuiz8j7sb46ueXHvkcduHF
K9IFkZoUIz4w5qY8iaFWgecWD2hKwA5AWDwadfJajP5WFs07UrRDTEEOS+9sDDbAUULXWFB5I0ZS
mEOhEZI4iFgFHrzE+lpiaWuh1+81Q+6tAe94udJl72snVeEry0TBi1CnT5UXty7KfDIipsCHV4XZ
upHtDAhzWfWwHy4OPNwQUUpRRDnhmh8f+nL96uy0GzpEqWhA3wT6DDKMiUTfX5AnfXjwqvai9X1M
mLltxAL8uk8EbH2oBTaUuhKUq6In26Ez0ZthhfkzgWFQF7jlmxRXDuAiJ+ZWHz0gm30bjIODmmlt
I80+VmxDQdq+oXUJHdrMNC/2eizAxfeljBDmO8RW3degUz84FDKWuXn3b8pGNiUFMTEEm5LbnxEW
k1iYVfX474ghwe3PN61o3q7ximJQGn7QQaY2ls2t74FbEj6YTwZKxBqekvaNj73RYddi9fsRBYNY
i4tnToHmFMBSnS+Vt3AXghWN4H7ojtC0uGfIGSOGsQ7bSQ4QZkApjSDfq2i9VEkka2LqnCs9oRPw
J3KipRXpIL1Meh+Oy3RFlMt7R6A/GJpw4m85Rq7qyxkevfxjnXBNal4yImO5twEHw+tj7j697rH3
tpzMuHNFPMiDKppETGVsTSfX1xIP/7xb/6A7jmen205iSgWxI5i9QkOBiFJFd+OEHKlDP1QpXd6a
ZVM4O27ygDd74j73uog7aQR01SMNqEGlx74OraZhhqXrQZr/LrD2O0C8BmZsJkEd3gIwXqClMMD6
Moq01IbXcjafO+nU2I4yBfT1wP2t1mXMo7EcN4uzvusoOweF0E1Y2g50k8ss7/tsQrCtavSkKIFS
TVOSG06iYyMseNlT8alY814Kjh1WR5orcdV++osKW+U/lxZsJonHrn5lhAYDmV4D/2ytzAMMYRLK
DNTW21nucG1ssMDTcdA3g4FzgM1fLk6pVnTZajxSRJe4eP4eb38pJ0CMuRctvv0+jjOYcuWFUDew
ZtzRTgM3rRYA0ro2WTP7PPJ0O1LrBUFBRkgA9ym1xI1V7uHackFmzF4KtvfdNStKc5NreqY3Pro6
e1+UzcUAkWscRZqjJ5i5nfRszmxkdQqMLYz6QK0ntry01QepPir5TnEFGPA2YfvRem8loPbxRJ2j
dC8zerYGXsEUSCQAE02rY7Z+VOKFLC9s+lKQWzXL0Z4zYPigCep+AgTVKpzYZZApHG7j68GgkGCe
MVA0hgafcKbmxQcqQ/SNNm6VvLDhQLujXR+M4lAaB335UObNz/uKZRjNHUsmTbvAFLTB0bTqVVjn
ECYzubwWEHYK7zg7p/p2Az72BXtYXDSkPY/rfg7xMj7b9mNwks4CvVHgxlWxykmsyhAnkQ8Hl+Lq
ot51AMI3BTw+adRbXbiCmgKDwK1nowGDVtbaWvXx1l4u5My00zABPWoOWm49rNawd3ClURujwAy2
5Bi9pcKBbBjV/3p25CbnXzApBd1iP+kfhkYzy8KGkoeqioX2rMqnQYWmsQVU0MA1ismbT43YmU7a
WSTi7bJF+1/7t+97N3nWUSuPYjw5NqxLMO3FMI0CvdxJtm0m3/pVrWYKddGubt9MRfbW9GALBS/m
RocbDXmf2unkIGkwIvO7oz+PhZGg00ooKZF4iLirEQGkv3HmX1ZKMluzDjd7nHq6+MULn0Bsn560
8pljXjRe/S6qOn9rF1sfpXlme5+avDq/mmqjDSIWi50K/WjwE6T8GGuEIvVn0E1pTHMY9gjrceFG
WOM8lnmPdXu06vlSsqMnihgG6Wlt5r/c4lLgRNAdGPygRsTAAI2fXwaNlw4btDPctcPJv05avdEs
9D86flCHZKZHMCVjfQIqqV07+skp/yB9G68z2esW3bnmujc7jJ6FsMLeA7cXBqw16nBS+rGD47vs
ExfDRyShlEABrgwtqd1UiRwRoTP6UzwU4C0VVmTOT8gFhE+wwMx5p48f5iAT8KYCE9BHDSDD4Xo0
GtpVdZ+QX/UCWEaHv2mqp0m2V3+6GroW/4Sn4N17hNkFRa6xBFGwFpHWYH7/F++xf+Y/eOSOmVQp
3uL+w+f6IunJofN+xIz37m3B9LLUW2fB51YYZE6Z/lPC5B1dsEGEmdn5YIAtA8yk8RX9hQD2jcDP
I3cEI8p7S41cw6VkuZuqfJu1OTYQgDyhw0cUaapYH9LaTDj54+fqWhci6IC/UjJEFJL35rfL2F+e
5Zvv5N7TCyp/p65uv2PvYDQVsZ991fe2PDOTrs9afCU6Py4YZWEA/qO16d84QR/vD2VDkdlr/D9/
dclccg7FkBFNVVz+jfDzz9RQ795+p7QGn+Um9M24bBqHp5Z/RNse5PX6F/LPNwbVnn9H0Cl1Ompz
qUm4mAKu68NpHVPaocbGcHw2Nl6lB0pDBqFlbdAx7krHiW3zJV9qlKGnhmC2MuMcBjJi5O1RH+bT
yP+i1Pj20W6L479eaj2zVS8oGMccqDfiYqFVz+A9QLtuz6ZPzKA3PSKxxyewfWz30MFC3YWLhdZ7
sHFAOjl6CHRCSAXc5/zRdH4m30X6+P8+Fb6OFmACgU0tj4A5Iyn1Z0voxqD6r9+29/kkhA6m64jR
7GL+mX7my37Lm/6fD5bt0HrDig+2U20MkOHzs+e9Oy08yQxbIy4sG81Qt9CGRj/63HuPH2+wWS/L
AY+7mBEF+9ABDPKzj74jByIRz2zWCUrEZtzpdVKqn530934+BeIEGjovy874WF/az39/WOuf+YTe
/3HzKU3NcxYPx7ENdhZoHrNzc6MFfKLWEoPr+lRyCyVgfiHabWYNY5AB80VZ7zv7F0YQmra3q22J
aqKrEItl2htMIhKGpNx+/Wxm2MpKdbxN50udpLPxqufvc/9ATD11tceCziBEbY3Vhf0wNhM3Hv79
17q96//LN/W8u/PGM6vCMIH472p5XeBVIocZWQxC/rK6/r3s8CsWufrZEr33+VmYw926x1LyqtM6
JJ7//O+/wze3070lj9XYU2PYJU57um+rW6/w75/7zWnv3R0Brj118NrEu5m1FgcxUhi1HMCSjwTw
vxnE/mdN/tP7vzsN5kq39N7BHqjMIlybS9Pudfuxnd/GmgBlzDFA3szWXrR7r35rxAnXetu89JoG
ohsLgGICuq7Dtv/g8xvRrrn3Upq/EK/uLgBskaiBJHRxm1pqsNmhgHbaOmn7PxbmpEjCds0O1/lT
yZ6dMgKXOfAxsqlIasB8yeuLcPQO5pR68qwDR9R/l9XFMT7I+gvoczgXJ0OdV/eWxXbmAzlqw05V
x7IF7aDtMWR864DvuP1wpo0FXiQYPPQBdob+sCJjt70qW486/jzn2x78bLKl019U399wwj3v7iR0
IQobqwmeRDdvDjSDID5hVANvzUUB6HdBfiShQw0kbrRRh07YBvhOaPEj+zkky/7v8S4UaTUJoddO
9QeaZ/JvVOpvFvm956LZUrvQwB/YTV/+Y/eXO/27Q829K5SWUmv9uQddv5lfHMSLggoKeCyE65ZN
ofwVgOOmIVHUiIzFDXR9RcI0JhLUizqxKdgG3b4cU6deABriZWOq4Tnmgbbrq16KE7EbsA3ci98U
EZwFUwPgsirdDV0zTq2w4OV+AZ7MrD1HNktp/U3Z/d27um3o/7q7R7uWzcoM1ARbOBDIn7nQePc2
WrPANHso8LHlEdO48m+OKbej9h+OgHsPrVvYAOMcKyZ3MJb7hHAic4cf3oXuXXlUCjkNPbznduUK
D4aYV38pVL976Luz0dA4FNcdPregPCQzkA6QSeTPshO9e7cmHXEdXJ9gWm58YDr6s27j3ltJaGYj
agWtiPeaP7q///2O+Gap3fsqMZcKbQZN5+ZNIqpI/LDjundScqVoc3l7A+vrevyb08c3F5pzt9v5
BJ92O+eo5UifDgR8dHCQPB00CX+MfvY+7raeXeFAkbWldu3bFDV/fvahd0VKBTdmvfSx2IbX3ouB
4vzsY2/f6X8dE3wo0XS3qBPBYsSYi/zFm+G7t3y35UyHDpo0TbRw1pR5IABz2oWesFKr/psB73c/
4m73MRPemj6YuPCVx1Diz+xeKgTVE/YX56JvSt1756JJrwpLM0acn4vcKzoHpJY7H3DmYp4h5vlZ
mf4fT67/ev1VbUtXMTjnmhw084yMNPnR93pvRGT29jwtwoCm/pk+aj9b2PcmRK7dYmCrY0TgGPkG
oD407f/+tN+cpPcuRG5OYb1561ZKljGQnFBftUUT//uHf3M82Xfb0SSIFOZQO97QWjlvFuuHb+Nu
R3ZL5QAZxysWIllufPHg35/3m5V3b0UEC4PehH/Ygkg4kIJHGNczcOYu/VLFub3+5Yd8s3vs+w3q
Mp+OFX4IYNEbrwPzBRusL0v87KK5NwiyHOSFUAFPB7cXZeDaRtSCbvjvL+i7L/SuX6COb7DJxxfq
5HCDg/PDX6rm7z73rmj24SfOlwXPbDqR/NCq9N8f9z/d8T8UN/eeQPYoHcKIVDsdmrAFnoAVOGmK
7iu4s2rqc6UzGI/QFQloNZY+0pQOCdfGBedSNwMX46y6BZvr5Jo+CMCQefRFWnUWhp48leuT3Sy3
Sf+u8M0QZMmbO6jVFU+E27G/uGm7ApW1UsOdIwBmoQ0Ljbz5fVNHaEwHVeFtRZOFNIe9C8M+tdY7
Wx9B1bwKULtLF/NzuMly7x0j+thAl0UB9bkYuRR1k6612pjjEI/w9/ObSFvdfU2XDanw19MfB8PU
8Wk1aFJAmTTzs4Cff24/+CaYCdyEHvUJBnZgF/ylCnG82/f/T+/5DkuBVNgwUJtKOHeP0No+5+rJ
Ad9IA4Gy9a/tgveTv8lKS01ibRYyJiMbtotwMcPYeuOCubzMuHdocjiXg59qw7lcEYzKu2D2P2+o
BGu3gwcxkdmmNwsSZcUMNACqb0EVTKkNwQ7+dllPPfuszHdIH6BweGwwOGzsbMXsWU2JssFjWSns
DSPZ86gEz7uUHy10X7AwCm0hghpkYU8p6IAy26gShunGClJSjUG984nUaFfurOnXXJOU+zJ1CoAk
YGgvv1vzd4WkEiU3FXgZxmmsE42Ad4OZbW+EQ7dR5hdg+lC60xMTzanTxt3CMFSaMamESFlYbTiA
UpaDY8IseMDK50WAKT2fF1DmKcebqI4eZnIQqIEjBRe0Erb72vQgih4cMDurCztUi/bQjuB8vhvG
EkxoNruiTdjKnhXyv+vyuV1V3A47y01aHbN6+DlOxhB5+EvJn1dEIUtHXjQoyHsb/7NZzmDIanpk
gTA+LWaAbdC5R/hgBarL3G4MBnFBgEbYlFNs2R91v3cWJ6rcJrSk8dKIHjJFcNLxVHNp/XZh446o
qawkcF2X85ToK5KtoUnhhXhQfXdjf1mOeFjmMfKhpJhMLQJvI1XlGbxpjzdxDYNyTzNCWc6bGSx8
6tUhYiXXDrETxbrRILCyjwjYi2rQ0YnDEJThhwYewcGP7sFkmSmoWLcBY2zaeWTnw8bIRTJLF06n
ZGtA6klyBU0VjwtvzCbM2sayiGuQFdig0t79Guc8KUuSNfDWNAvro6GgTkOgRTGg9bkeu6UZNfV1
GaybRUzoarD2HepjbX6W3nmBlAEgaQg4BNRUgvw8HvretBkLJ1xuusM1B5notSbdxV/hyYQJihNo
0CNo2oFU46HD4LdXMbdfF8TvruXeg/3dlKEROgMvO/mr3BvkwSj+KAq1pgFKQgdmu9OGyn7UpdwS
lgJRwlw0Tx3wLfCjA0UTTOngwREScNBBCyICEQ4HaeigizUgYfaxrNfHyYcgqAdtVLeDBt+Y3bwM
6kXHSgQ1SmFIkM95yPMWVCkeCKqFwwIPEsS+rMQLLPkC32NRFiFTkJhwMFNXnkhrq4Pm4I4F6GyY
WnZg+9YQAby3zIKscNNXVlB4FnISYfPHoWwc9uWiErhAwXowrtiVcR/EgT+z5QdIqDHEVmsgTgdO
pGZ84bMbWvALsvQHB6prCHdgH27CPks4b6LlSYFphl898uVB6CCYUxLiywDHamdCMUwa8O0J1jHA
yJG9aHyAM5EFLYaZ1dK/UIdcZ28H+hYH7bkrtxKO5p1K3ME9TDigPfGq1dAEMmhFSxHpHcyaK5RW
cNzC2ATs2bpgcT2+Kgf7cwJNB4kjs/UHjo2hqUOAtdhR57z3YLeO6nlUTaqXHmavF+bDNtPPQA4y
RhZOBbIjb+LHmW3b9WTgCjPKFzGBFV+9E9fOus4F3XDIiKcDnZuDFlLO2pkDTcemg+Dn5PJLy7CM
lRP44PXrJFvIIfcQ1yY8OEa34Tw++QbYm+DYRy0r/uhVvaXFlf9/zr5suW4dy/JXMvKdWSBBEmBF
VUb0mY+OJGuwbMsvDFmWSYIEwQEcwK/vddy3uy1cy6pARL7ctA1BIDawsfca0F9HLJ0vxCkCAIp9
DqcaR2S9XXT2OUW3SwMWLBN5FWdfeQYoPDacBn5ugj/MygA01CBECf8kgPSoYaGjyuUmbsmDBCbe
SNCL5xrnski+Sg8nYj6X3b6a402s53UXofYcdeqxG+PjSC4BSs2hFgONB1CHoUAa1ztanPT4ze+u
iuoqII98mndC4Vae0ZTsz5K50ykIce1/N7o99g3dl+IOWMOtSesrvADWIb4b3GC68j5qoMkMGqBO
gK/VaB6l8uCz5KoLrsbuW4uOfDatNcTrYw0dw6zZGn6MunnVsgfNv6K2tBHFuGnjT5H8QeP7UTzC
N2wTgkqSIekY6m8MPIYFzjtBz247cdP0sEvJ7kX3SRY7RNR+SjFaVBVXWWluJniCFd5FOTFg6XAC
A4MLbdU1Oi4g4kXtqhQ9OMH8oq/JepIAD8hebAdxlyp9GmvwNIDFiQHzboHdjJGZ4DEVJ8ljau5I
WQOHCwBLln/MlntMY0MAOiJ8/EbH9LIjt174MBV7jZowqFRzMR0r74KlqAknVyVaSA1A7Ge5FGnY
86Bw44wvCty8wlQ7OcyXmoHqliB+2y9p4h/nHF3WHshOD5u1IgR8mXQVoUl3trT1ihmp8IRE7S4a
3lPQe0PTgtkabznME1MQYqZTYq51728KnM19B2Z4+yOcxL5GaqUBdCm6GiZQoLODPwD3320We+sp
B/et+LEE8q5Mcbml952UGxllyPOCjUJ4CoW6Iz/qYQToCoT3Qq+73Dt0gwIqPAFX8z6pgAyt1S7W
AFUBGPznzDaM3kiZf9ZUf3m/Kp0PZZOPqPSOwCtWYL1DvKa9zYPh0HvtpsBhDKbxYaL7tlkuuf/Y
8e/AwK6CKt4wNa7yBdxLELEaoDxmEYGR/QEOI6sFtIhpAYHU27bhcAKssJhvRVNtG0jOx+XNUIO0
KoJTf8YSNkhQ0erTIVjxrFlX9cfSv9UQPlj0tOGKbklqNnirfpcgoSblsisyqFKhaWBuYZi+UyBy
FscJPLFC30RAMVEDDyLyMEKakYFMItKrKn8GlDZqxospvhO4p8RUbzO8JfnArkQJRBqq+SkyKxDY
0GdQJWwSJ1Cn+wsoBfkr2RaglO86UO4ndKc7gIJwHCzd16U9QfMHmRDoykx9Jh6kr1FKPMvQDt5l
1GZ3GgeXARNg7ndJe5VE11230cVtoJYDEUeD796DzZVmQBV76kCDbA1wGvKCi7TZp9UxmPp1HOeb
BcdZxIDnBNmChwBn+8025B9qHMqkHVaBVjjFAfkEkYg+hcPdJO9y8M9QhVXnUnVx2wAoB8WMpEt2
RYkElO+9GDw1Si6L6nrxvuLKACJz2lBkTs14ZwT6pNmOpFcLLs+uvecL32TB3ptX0x3rr9p5WaXn
Xgs5ZcttUH9k/k1UdluYHa9CNMmL4WpgX3rwMqvjjGMtRroc+djJZ1w89ARKfPel+MohNlGC9t/f
p9MnQm7z7NvYnQrxOQW3usBekNh/NLpusm9JBy4VBhYfVVecHa+Ra+DA5aDuo6UFf4U04zc5WDgz
A24ZRmjbAUTETpKPc3Wr0FdncB4A0HbLZXBMAn/H4/QOptzbMjnBCIOX3a5pAL8Pgkut8mON108K
iLiqYiCn8HkSg3ZB+0n1X2V63xcPvkwuQBKCICD9mM7DF480pwohrdjzEs+3I7w/4bwAm7dNDeOz
HvWnQX0MNU4IAiJDri5SoD9pgQUAW7rwsnsAvNY9aKIjwSVgbpVMYVU2r8b02sC9swHSrX1K/bsx
UKsORIyEQb8gfIggUCsLsGVJeRk2D2O1H+YvojQbNVxAruxsFIq0FSisEAejT69qhCJtbuE6vEKQ
gQMPHjOsGxDsT764G5BeEHz95AH8LviO6OmpS08UXeHgBuUSpPvbAEBivVxF4WUxznvOkw0UQDQ5
GdwfMvwqwHSYk08hf/Fh6RcXapuN6o6F2UMNsnYBmRFooGjIwG+GFND4HDdQifdnBm3vPf5Pv4Ko
g8n30n9OtdnyGWkAUOHrLjyE+d5MLZjsJx9NzCrG27f/XAoFQnQJ3NwAUjtkGMb+gXv9iSiYxrS5
xps5Tg8L0ms19F9yCGTHyQAOVr4PEwgZoEsUg4M4auA8pd5mYB30YfsxHpIjNPWvJ7D6mQGqtdrI
GPJpPoh3frKeYLEjzk/xCakQ2P9DfBOB/J+n12cWDcRTUr7Tc4LeHI7xDGxlCAvIJd+B0NTiDTCd
kznY6iXevMsB962zecNBmmD9RUEuA/VpRgGNVgZEkWVdpsjIweXwY37XLPAJOX/PxOzr8dCPx/Ml
FFTtjyKsDiKla1DO17wDISK8NyghSFSbPFCylirbgPAByYpjMQAGHR/m+aIX/AMLJYi1xRWlEMmt
ACps9TbP9gKiK7yXd6kf7jWYMFk3XKchvYBu2t7kgE5NMHvr5sMS8iMbyKmvsB9xInEIMU/Rowfa
T1rjgOrvMgD8u+7r2KU7JoFv/gjPnsakl6Zm91U5HXwO5CGEcN65zt6oH1iFQjCXsBjgTJ8MiIXg
Refdy58H/qk397vKhFUqnPwxnsKgnU980A84zK5TyPTMMfJQCmEIeEQZ5P9cAvTJXyDXgBwkXoNc
dlo8/0M58yPpl085/yGS7DpJf/x5Uuef/bs5na/0X67ubkla4OdjyIZV4apEEnSGKE+N2vx5+J/q
b78b36owhiUfx7ZCS68hdKMX8jBlF3UAq6LpR+HdZ4OPxvzRn4A01hcT7sTBiOuKXbfv2u/+FOT7
3QyC178hBMpVjD2I3xB1lAUM+8BI8EHaLZBkF+mUgHUBl0n1YYaPQgGmc4+7Sga4ZepL3ZwAdZ2h
qsAD4lbrp1bZMgcRrCjRGD/l3t6fHpbinfoibtc3PqVVuGRxDf4G7qsTyPerFh67qMaBl3gANOIe
j2eQQ+oTEiBYeVTrGl3/unhuKwjV+xuy9PcKN8qSh5sWJDXcBdsQVOkZvIWqxvP3dmweaRbuonjY
hUt4kTfjNvceQyDEFeUfEvVlasa1yYqtlJ/aha2nEmy45tj3l6n5VOt2A3WjBIxYX3/ohFhLiIp0
KDS36Q3lFxynKc60dRNfgvnXtp9LMqC8Bm0bjTmAUIbTvVcgBJXLmjWPkAqpUrDZLvQIRW6yAQpk
kAzJI2jynv6c46CcwTialTxXEtap16/OKgPt0CCreCpzJIslgLoQ0Kg0mKE5v9LxfPRCIPrPSh1b
Xl0mZAsSa7iArthe5+rYm3QdoUQYoA4xU3kQEOIq8SxQGmR6/xg25QqCbuCoKvMgtNp0Q36EYCqU
th4ZRdpeHMv2okGJDVZLRfa0zD9qlZ0aEH3aHPhpsBih0BLQfTRdJpCrVvA1QIvsclmK664ocBsj
b8etOvkCsSI32QwG+AQ6Y7ZPd1nkQ22K4VOD+jo/ijC4qtUPqtpDxc2mGs7s/osm/1h0y2M5IfmJ
wRuM/S2enOumwI0Dml5ffxzLq6C8AlAU4k6p2CXmG5X+1hBxx/RLkj+HQb5pJojHSYbCh8Bbq1x1
AVnP9cFr7jRrNgttfkx9fdDegjfbIwtPAJKD7qovJaVb6JngIR+uoaq0GmN5s4BMPoFv1I3zblIp
CkjVJQhvPx3Gs7x65AAW5JXaDs2XEgXi4UyvhJAiWwTKSOwk/et8udLIHjuTPUTeZyO6U1K/sBys
2khuZtpuDXgFw5Rchzm90Bn9VlBUIADcSMiLN1Jwj2Gr1UeQrW1gtP5ZgLcFdbGh2SXQ16hleCMY
eacP8kYzJ7DulLYUI7ZMOiHrGFE1vJ+zfONxQEhysOOW9xAOb5zlti431FrrACJC00mXDxI2w1F/
mYDW+ueT/I03ni3PnSw1HinIpE6KHEQGw7zZvPd+/P25FVhXBMv8IkRldzrN/dUw3uMGeGfgN7pb
P6X/frnb4oSqqWaolA+QhxjTBcpgEJGD2XFN3rve3mg2/EQI//IjIlZXfblE+LBgcjSlhodgjHLZ
hYBkSSEecrI3Ncc5U6yTkK///CXe+szWOV8vPmHm/Gt1+RNl58wQnD5IAPx59DcWzRbL5WWey2XA
d84iAify0xxoEFAhQjd9//MP+Lnpf3Mh28q5ItVA0kYUN2Bszif1seiK67IJv/kZivSw5i1wsmr/
mY0znrfVtUy/8A5PkrMTHgh3UFnaDA2EwzJzKBu8aIn6lsTyqMG3RPNu143+VojqVCObfmfGb31l
C8lGYpORtJnRagTDMM7RVojV5VTdl/nj1HzJZg2VtexxgSRXCNGPpISmD/MgaaZX3gRUVwNqZw8y
ElcELaWn2nsWEIH/89zeCkur29Wnwoe6HEctEbhDXCIG9cE/jxyd4+933+l8mP2yt1u8g/0hxE7Q
tbiRkdm3MtsmejoGsdkr0NI8v1n1qtpAuB4qP1DjqNWnBAQhH0XtrD5wMa1F/NUXQFIqeoFu0yrN
gUkVa8W+ZQInd3nfnoVKUNb0faQZ8AQlYAhP0ILKeshpEUi6peWh53pL88cyfSqjZgt+3KEx5Sdl
5kMJuHFV3FA082vYrA7J1zQN132yrwtIPyzzt3AO7+AajSoBfWdV3goP6yQ3ZZJnLST5T36lUASp
1jMEg2H2hk7uX/j1/3ie/zN7UTf/Z4n7f/8X/vtZNaYrslxb//nvq+K5U736of/r/M/+3197/Y/+
ff00gviu7L/z6p9g5L9+8uZJP736D/DKCm1uh5fO3IGPXumfw2OO57/5P/3Df7z8HOWjaV7++5/P
aqj1eTSIaNb//OuPjt/BOEFI/cevw//1Z9dPEv/sf3XZeRR4bf3tH7089fq//+lF9F9ACZCEkyAI
Y5KcHXCml59/xOi/ooiHHMc6DwFJjIN//qNWnc7xzwL/X4wnISE+IYxwclbf7dXw88+i6F8kAog9
AeSbJiTGtfl/J/jqG/3/b/aPepA3qqg1KDS/jUOCXsbrYAnbQaUqzattVg2fF2RP6fDpl6X46yf9
D0a2YbQoBxEdDhjZj9lKFJDNQnvMbWjr8CgWo8N2puXWJOyGQPWs8ul7wKw3FsTG0zYDC2qU5UAG
nOhyBdL3vAY3J37nSH5rdCsMU9+HtmbBwc4fdyCzway4c8lzSGJDW5UgYjaAlmzR4Rsvlhrc3Ko0
yb3bip9/n1/O1CDtFqQkCiXsqYPOWyiWTeyFn90GtxMpk7MpjFHIGmQZH7JaP02k5I7rguj6deYL
74uwZQSqWGinw4bqsujesyR962NaT+Konmeuia62QDMk/RPwAW7rYcUkPlvTJGGEx2PWB9d9VA/P
VBTEibRDEhvwmvKRcTiKV6hZUGQf5mMZsXdSvDdWxMa8snZqp7iqq63g8MxSYvCvUu65FLgwb+te
jzQLh85gWfLguUUVNM6crDQxsh2VcZzODGZz2wrXeNxwQDs8tLydvmZ0Tod/CZ1i7Ms+VKzcFk37
IQ3GDOJCkGJwGjy0tkrMglbkhQYrfAjh6QTmOk3f86d862NaMU8oV03vo23VGVM9L53Mjr0IEhe4
GtbcCvqwCstZjX21jb5ApJs6+ehgWCvcUx4FpoD++nbqG4i2+K1Yh4vvdpbYqFp4nMctFG5L1MrF
uXkdrOQ4u87c+pRj6WsgHbpqO7IMOKq5QEuOD63bctuI2ryuUihp4+LhSYXDikPFFNpnblvcRtYC
6r9MkKGrtiwrJBReYmgeQDzGcepW3MfBMMhFYfRGXPbDRyj4usWOFfVhAIL+4pmzm+94JdMKsil1
807h5I3YsZ0+Y7rkJFlCseUhPSqQQ55yFdGvbhO3ArONed/PE4WyeAxJ4y4maJomfVc7nilWZC6S
FG0RxsDrouoHM6/wYKButnebuxWflTKDnxEsTFBVaFtGdXkYY+14/4TWjSx8wD9rISGo1cHPIJzW
wfjdad42CrbWi/CqnBdb3pCNnJuvuS8mt/Cx3TH9NGLtQlux9YM4BIiiB45TNhu3iVvRo+EParoO
Ey/RwZA0ghKWKG/dxrYiaOR5LSEIhI2IYQmtH3opb9yGtm7NeqaoQ9cYGpBVdtSUXZBuZm47nFoB
VKJnFXY9Bpe5gNLdpgsdZ22FztyHfSdx52xNBVmgAAdszMR7LLPz7P5W18AT0gqdXqgO3hA5tknr
oVqQk3AbJ+bBbb2tyKlSr6nLQYJRClZHtU/9xESPTMEWwi17+9n9+SUNYkzpJtfA0J1BM9z7nEMW
02nqtmGmYd4wpxQjK8+gXt4AstIvH93Gtl6aTZSLYWRLvhVy+ga48GUaNa1bsmyDqhRhwzznNN+O
dAYwh8wPIaREXdp1JLEr92mN5g1NIMiVQR4Jzs9495Cpd7s57YJ9EmiPhIWE6s70AtUsXh/cVtuK
y57m0F/KMG46EeApvc08vEeIeiN47GJ9rSs8Kf0y3wL7NIkKmkCOyY9drQ8y4NxNW+VbENzmDa3R
OjNAf7itiBWWKewbS66js7ZqWW8B7oB2muzckpTAyjhrD4dM4WPwpniEYi0w4E6+3SSxi/GAAwmR
0TDH7oMRTtdAcjD2fOW2t+1CPBEkaiaO0dOsuUQA3QIBFrgt+E8pn1+OKd1NmQcR/nw7Z0+4lMtV
OpSOH9O3rsuKF/40yPNOqQIFJWr9qc8S7hY7to3dBLWcIMgwOIOIFCRZIariuCRWVA5RgPzeYJtM
gPRECZnQuSmF2yHoWzemH/ihzkest+QtWQmpAsgfeZPb08G3rkwhZujBe0G+DcwoobyYiXUzF+9Z
/75xppxrxL++7KNxHMaZY3RFpmsAel7axXvP8/Ctsa3YFGmXjgF0NLedx+E8EULIbOmdyNlw2Exe
TzzM+DS2eZxv4zYA2MmHYKkv29wtPG3HOMDxh4wYTJ1DQGhpbuLmi9NhaPvBdZIDIJ9BDJoWoImJ
KRlvx4lzx9Gt6AThtxFlrnCqmAUdfAAzuVuabPvBZejmQqUUI4tWwFfpADtet9C0rY47kyZTm2Bk
6YE9nNNv81mq1m21rciEKoepvPO9Vk6dv8lNBG3QWbpobGAHWoHZtJxWSkG3Tw0JYJ4LpJAT7niG
Eysu876KZe61GFyD87KXo1vaY9sdswCdmRFyR1D1NZdNVV0to1NhCRz+1wEJPeFl5vDP26oKOkQr
Jxor4bbTcR1OQ5/3Z2V2Ph9jX8OtNt+47A6eWM9KoO9qSM2MiMUlvpDTFTXFyW1kKw4rQ8k0h7hu
2lyIu5z2D/VQl05nE7fdE2fZZfCcwCdUVXjf8aumTZ2ODzTtXn/COaQM+ABcZHAuyIZtnTttOm6L
KfpV6HVdjzD0Q//Z+As8jIG7cltqKwp1EmdaS2y7uUmHfVrC3o5OYAO5jW6FocyqErIa502tvG67
BCqFbZDnlDeAC/h6uYG7oUa1NQbP6uaJoeV/CWsdQOac5m7LJVZJ3I0iwfBDu/DVmM97nXnUbe62
aGKTaQLpaeSvIA20n5dUDfGOsgEyVW6Tt2IzI6QE1r9B7lCJ29KfAe55z1n792kJt+UT1cjyauwR
P1L6YFGbGnr6pVsFnNvKiaqNR9bBmGur5J6BK2vmxum64dwKTiNoVIQBgpPW/FDWSwsHsfk9IZ23
1sS6KEsJ5lhMccoaHUCqlWULhIaZAHPIcTNaYdoRafBKww/ovBBOtdXwXbRBeOe2WawoBRWuocFE
cG75HyMGFSAwBd1GtkJ0gJvqFJ5PxOBsR0FTkHkS+R4l7Y1F/5uoYasKb54xeDUpSFlfLd57gOS3
RuavT5YKDH+UMnFslby/AVPcB9QWEFWnNbGFDZlZ/CCtB3gCJ3qEtjOpL1v0e9zSCFvgMCZNVkq9
xLsCGg2bbgzrI1gjkePo0euFKWtf4CrS8S4bG7mHKv9yTDXMUdxW5vw5fnl4M9bo2dcFTsJ0GteU
ZWabx2J2nLsdowCtminp4l2Z9MOhyxZ/N+OZ73agMytASSq9pKvbeMeHRl4nUbZsKiO049ytCK2j
tDBpmsW7vITGZAQtvL2Xgzf+53U/p1V/rypzGwBU46KrI0/EOwmW7zNb5uVG9HRZqbYVO78pYrcj
2IYDxWU+64awaMcglnPC7Q2UZgHrkz//Fm8Era2tp0wezJNR+C2SuIYHRUuPZZWUbgewjQkiyBnB
+WvinR7m4Tby2hlyEWy+cZu7lfAWyPlYFNbxbhp4vBaj5l9kOAyO625FbQfuFQwqKpipmUAcvDKn
N2Or9a3b3O2olTLRgcbuUSWoeTUp5dUURJ5bImNL33m1R1vCsDJSDFytmrhdroiOPMfJ22Hbp6Fn
PAzPA1/tWo/7G8kzN5Aaj62wZb5B+lRg00zQHmi9GcZHI5+cSrfcVsKrKCqHIsNXLQtZXNA+mqEt
ETsmHDZCKCLgd9YZzrMonNuPkaqDHwC5MrdoskFCBUyPWtBi4d+nB7lJCVOHAVmf256xUUIJ6SlT
59NScgMTlElBxSFe4ndOyzfOGRspJKkpZT6lEZxUhnw/8yrcjqAvOpUruQ0VCoHXE12IG1aLMtj1
I9XbPoRMh1Os/mTB/3LDFhMK8kPuYe5RO280meANEUduoDVu43nism17wST2TDQGB6RjfL0Epty5
zd0KVRA/454PBMFU9MOHPMrgCUp95XbD2rgeGVIOMNIU77qpvmu9KLwY6jA+uE3dToPLsm6CaYx3
RKvvJcguRwrdWrfBbVhPJnmVk4VDh6iK4k1Gy2Gfe5AWdpq6jeuhA/yYyniGqkhN8q8t1Lf2gjWF
U0cY2OfXGV8Zio5WElpKvubeXqZQx/YMhXOk2+Sta7WG3X0jwh5XUztAHYtTeL6xWbqFqg3wSWNt
Kr9OYLknJAEv0MRrvojU7ZixRfTGtGkEDRCqYSkhCQ2g6cZveOJkrkAAQXq98hAuCueRYkt2aG2f
RF3MayKhgeG28FasBlWi5QxjiF1bBFAclmWx83gevrPjz3nLb/JVG+LDRVAoGUH5YsghNzb3bX8q
we86lqrlbsmkDaqcGZhEaYOjLPQD86XxSXebyAQE9j+vzxu/gQ0lKsKQoTOP36BLVH0NS/Cz8XuN
zd+yZn7nZ7xxT9mQoryJOTZNHO0grBQfk9zLvuAan57//Bu8NboVudCXqH38L9rBJrs4NH7B9r32
HUvLP0Vofrmn4F8Gof4xjGD0yMV+7kK5S8Y4dbtJqJUPBxkmjmsv2vGsYHgEpmwPXEDlVl+2kUVV
VA54YGLr5KEXQwMgKLYAcwdukUWtuI1y4rU6XKKdifNpW9dmWtOyTRxHt+I2IjyHMR9e4F6fSUin
dHDljZrFLdn+G3/8zGNhRcV2JsJZCUQhPzAOKqnbjrQuWXgdTkUmkPXB0K35Dj/V+DRltfnoNLqN
MNJRmY5+g6xP0wBmxN6UHOC4ztwy1sAqOI2kxcHnIdsW0P2Co5xg3UuTKXgeu83eitaZxd0EQdN4
1xsThCu+MLZPR2jmu629DTWavaasa/gm7gDH0J856QtobqjxnfP+PMvfnPc21ghI17GIz7uyp+UI
6RN04NZJopIPkoJUmZb9shrQqszcgsCmC4/oUIiAlWxH0Q7e9GHXXCvQ192e+jYKCY+2BWJuKNBl
VduuAhHma99Hb9/tQ1sBHM9QYyYNkmQDQMIDbnVIS0moobiNbr1nI2wYE87Ip3oyjSd0FTVUKbQb
PBCyFFZKkvhdOWdRvIuBkPHXNdiF7RpnEE3d+mg2JMlH073KcPRA6yZYPg08DX90CXes4diQpLKm
0zhGDO+TcZ7vxxrG22GfVe/EwBv3rQ1KkoEKSuZxLH3g65vRMz7kPMHjdPqwNiyJk8jLofbFduDI
qvSYcl/da2xUJ5s5wm1kEgQ4p4YEMtlF3ZCsUhDgdh4kcBy/63nNfskWBBTWeNioBFYXgl7LSpLL
pC/ZF7e1sW5c8L3hfJHzZMd7EOq8gSUPWQcfRrfRrYDtCSiR/kCTHQtbcWwMVBWyZnYSmsa6WwFb
w2924F6c7FK4U8ARkcrnPKPqxW3uVsAa8AKScQiw7rFnPgEQBidVyPzLO6fhbYhSzPIyKZhJdl4Z
QEU8WqBdC3HZxLgV0GyQUkTqfs65SncGLZkrVeoE3igddTuJbaRSRIdJB3Wd7qrIh+4tmVLYBwsn
hwawgq2XrSqiRIXgDe9oCSuXQRLv0MBsyHHlrQS56GlRga2cnsvR1WnSECEBOEW7hauNWJIVaGVZ
CUWsvEFuHJOQXut6gGmu27ax4rXI00TyHCLDrSJk61FPPMla6m9uowevz5qO9iYbYM23KybACeNR
BDu4qTvWcmzYEoPvUIqChQczaek/xBQKBc2U99/d5m7F69KUlCA59nZwD5m3A/chj6o93+mzMhvA
JGuvE31SQdWnr6q115nyhtGSPrvMHcSP1+tuZlXO5ybbrqJVcJX7XvsRT/Rq7Ta6lR/DElHqeDDe
bmzH+UswZ+VFysjiVCiCEvTruYdMNEE5NOmuXpZgNzUw2Eql2rtN3YrVVE5+2yso9bEIAtC+OZuC
LXnudIr9zR82HeO68crR24Xw8N4C8y/2U9C5gY/+5hIbpHTIYADv7XRdZcuxrZr2nkK+3e0M/ptb
bCY1OqUZ9XY+KykAH9PU+OtgKIhTQLHEul4Fo9xvIeS8k0TD1p7y9DMNi8IxoKxwLaOhnvscRw1U
KdtTbow4htn83qPq9wklrorXmxL3dMAMhwFFbgborII8/KmMJ/nei/C8t//+ZsMz/vXwTYOXmlGT
t+P5EGXrdJjJHiy3YQfzhxKmCSpmi1vw2j6xgLDxSoaztzM9m6BnTgMQjFTvOLoVvIWKSVVkC45k
OkNvPcxC6H6Zyin9+7tTLLBUiSezbN/DNiC8IDSKHxQKI93O6XSwUU95oqCqw0m714Of7iIaTQfR
9I6ng23bqr0gVJLBLFCVEMgbzAgB6EUVyw+3yVt3bThEeeGDgL5nCZTHIfHfb2ReCrejjdvBmxsP
VgPS24cDsstcVdO+FZEbs4txK3jTPPFSj0awCTD1mOOd78Uv4dhlTgUjZmOfCEgHeV/q7FAGHqk3
TY22eAyDBcddz6zwHftWqZRDJoM1MCYfg3GAomTp5O1EUPR7fTgsNGFFSIIOvoQaurxNlTUQE8nh
IOW0cWwQVDnUVMJgpz1MZdStG46vWkOvxG3jMOvGbSP04tMyiw6NgOoH8APNbUn15FQ+Zra/qiqH
Cfty9g5F23w2U1S/VGzqH90Whr5e+I6PYpKFbOBGGlZfI1803xtoCL6Tecc/+3a/OfVtFBR0JQMT
BkNzzI2m2SlCtSj190xDX7e+NEE+eLDsgKg+OTVcsfCqnCaP7wOfmvRlglzouUFXi67IV6RXzSBW
ubd4+soLWT3Wa680lO1Y7OXiW1tP0EJlAZkNXXlGxtD9V5Byl2u6pAnZwTaAlt+8mTbghS2Qw/cf
2fmfzEggi3a5i2fTVRd1mhTyiuVM1BdRxpvscaiHdoC7r+rn7p607VA169JoHcL+AOGcffOCyc9S
6M0GSnz3Jk9P8NFJhjl7SA0sMcZVGHo5Np0yXfpB+aGYL6Wel7hb9/4Ihz4/lGV618BzI76CoiNf
vI0AZhRale1Q+iPECTMys41pTNR9qrquyvfgHNTNMeEDj1aZHuWoNiOpKonfPx+W9rh0YQLSAPHy
9kvQVLS+5pBphsoy5MhifamSMWihjDvNnH+XYeO31yyPWvJF6moMyGb0ZYHXl4KUDevWdZBnGX5Z
zUszHEeM2babHqrC/relIhGcF2AoI6C4beA/S6COH80BhAmTAKkiZI9ZOjbbLJ1gXC5MraPbLot6
jMAjzwuiVRUFSWS2GcAD0QfR16W4ToJlrA4J3ibwNGBpeJZV6328OxfOi+pWzLKZgg0ueLXsc5jj
9Ff9QCvopxcecAb3CwRANLwHEhZn7Sqal6w55MSPvEdJtYFwWwFUIXTUoIZfQ2kQQpDRBP143kw9
vA19QbtpDUqeofRkRDWirEZ8o6HuPtcsEnuoSlVZv24XWLGgGVLzFAL7Pk3C5mmk/TQ9DEXA84c2
jdqxgzIA9G6KdRgHMwQNPJrR/BgPKoq/Fn1QiR+aMG8ROwDJl6CGlqiHf7aO81HMBzHjt/L3RqY9
HAYFFAx8svJrhp+7rRPA5BATkxr4D9JnOdyNCtGm4Ca2fKi9L96ih0jAM2Ghy7MP/RPve0hYBS3R
MNLtGuYNidzSZmrnGuKC5TnAWKthewQ+uUrmDZwVxmQ+hYWifrcThMGOY+sluYbsaDTQPK03jBdy
eglQbxjuuMwMbFm00mm8LofsMZ7hh74VveYtzHoItnnXskI/+z3W6Hsr+qDJsHjSNxc1qSW7BIm9
D+54i36nv8K7sbqVcQwbGL8kN0mQVOF3NY2QuYXE1/IcLDDlpKFhkP3xs+UjLAmmDC4MMQ33GUv+
N3tn1ySnjmXtvzIx9zgQkhC6hfyqb5erbJfrhqiyyyAECAkQiF//rrRP9xz7ne4T3RFzMRFz4xNx
7KrMJGFrf6y9nlrAHpOutS1v1tZM+hrEmcCWGWarpdTV01zjptI3bKtloi7hOLOqFi6/0tWfR0QH
ZvauWYWqd0mZLuaybargLXz/mqqxO9bCMe9zGsHA+m2NnB8+pqOMRJNPNZrIcT5TNm33NSlxHO9a
nAykL9pF6GYDmACSL5sDEF6p4eAxx3fJScQeDlcgX0HNUgJbVq72O5bDhrDkFVxTJhBQJpinZPnE
Qpb4XMxNY7/A0A3qhcOKZK6VBRyEtDdwvpVzJfMtYjbGZQ+wuHriCKXyg0v6Jf1CQzRVSS59B9PK
XQs7R/a9nRw196oeM/sEl2EDvACMBgfYm8dNsr4slW/gZd6EeFDHtuTewYHKwmq3zeMZNBZyWKpU
QCaggWfSybX2JPYkb1lvqd+5rKTQEbRJNJKnFfDmeC+YTtn3OUIR1l6MppJAVwuNRv+BxMnobq1v
5h5oKLX67cAxCBEPNZwZ4ld8rfMCcPaacdXBXzheJKAZUyKgtjLQpOBnRL8urw01DvaFolljApJ7
1a+AXWs7TJGF68+QVncpMJh2l0x8iy9ixSacFyL1wGdEdim/Bd16cIFEu8x3prQ8OeLaVABxZawj
2DDMeFZ9xEE/NwC2Z7oDx6Aeux6OmJZt8PxNZbbAvxHzIczAASTwfbIUYm7n6iOTxEyn2CXj8jS2
C+sjkAhUrReQi1Y7wVxzWWN/P1vEmZuxqduzeU6swDdBOql3VbvJDJQXY8ApqNk0530bFKhcA1vW
9nNUzulm7pHbNyCrOS7TZrgKYtjEfiHjsF5h0hdxsIkAzJ2PkGvDRzwv0RuDOXEHYGr3ylv4hvO8
l/WC5mRtHQNLZwa1C2ikLKrqu0bMDiG7LFf2AvOxtu92m28mmC5j98aBjdQn+B2fx0zI8a7TYBH0
xxrYUZ0BB+NdFsM5mUTqKjF9PIa7JfM66UHJCkm13dBtw3eVWzK1DgKCKcQl/LCTqGu6XZ/iy+0L
O5yLa9AWaDTcD1M24rHDZmZI7H5b0OTr88nxqgdxxS7VlzIyHCnB6qZkfSP47ECBCZo0/htbFglR
2jqSfsnbaO2nE0uyhRZVFJcw/ISX4JJ9iAFE724qOSovQQwKKOm/q3LzwR4GTI7kR0TAGEQpz5SM
DnGSznN6dOngQR/q+zoJr8Fug4NPuQ7xZWPFtjz27Tb6GxYHMwEqZbXiFLnFhiCg8wHP41Z/XJcR
N0iRjED8uIJyOilThDXp1k+I6k30PMMxN6nyJumgU6gaSeu3Rra9e3TZTE11ZIYCI1vYNrXymsc2
q9Jino32Y6HIYNQp9KuKAfDwpB98biNEpw9LJDxCMmOW9e9pCqTeRSnXKb3fYh17UI6E4nA7TQAX
6cfC4Zpk8EytKFQeSEln4L7rymCtSJCEtg+yNzjKc8NrPj1H6+Krt6Ep2Qgwfdwtc8g9pvHNF6kH
OMXAWLZt6GfiZUOBB3UGBUxeZvMWmXyt4fMEf++tHzSet4CEkOe+ZaG54ql36QcMZ6l8UBu37YRv
IiEWTdjUqh7tryzF70u3CuCcjJW8+dRuM++/ikQNSchZT1cCmp50JP2qeIVjAHS+tFWfqwB4a4Vd
3wi5D7B8vLQX3Vg34HMwClX5p7G1wIvkysd1hAuYThNurTIoUR25Qh6bgD4SZw3ioOcRwV4HPGBm
ZFAOZXEOC/OhvKjrecQV1GEl18g5WPaJtoiNByAtzlZf/QaLuKdgqNaH1SaLgyn72NHyS7dJM97j
rXAEuXJuu/Fqic2YvE87lkW5hDKP5OD6zUA3Sj3BHr+B9175wZRsBZlvbdvksDF8P0i4vZEfJ1Gv
DiuPYxW+lJtwes5DHVHA4UgdG3YTbXgm7uPQQHyWD1Zu2uSqSgHQQohtJ4mPH0zVcJwavu96pCRM
Mb2ncqzE26jhYDbkQ8xBawK3EQPWE+9wSn3eQinE5dpkhj9VBPHk62Zwwe61m7i/q01H/e0KYQuw
P20vsG6H8nnJLqd+dNN3Mmy938dwLuVz7mdSm1PpaTM/6QG2Gw8UosT6g18iClqUwaJy+KTVqO0J
89h6IUD0AL72ycWYmX7bOgCXyZ7CuT0F/gRDwuVRS5sgoffVMvCLYJtFCYDtmxaLp6qOgAsh5TDz
NzLrhuN81VX3aUEQwfVBR05xXIM1KvEt4Hm29mrdunZ7iSHeuw8otfi1mCMQyPw0x+9XM2PphMIz
Wn5USjW+K1AhOX4D92OtvyRwl2ruNJoQycE1eA5fqtHimSw0LyXHVhaRFDuUhL350kTyPsAhYEXx
tEQxP/UxjHouMITOpkfTJlP9GqTL8PER6nW4E0vfdnja2jD1N1UUGjCTqnrpn+iKNBL4sFTEF81Q
DRassnqlRz8rrR85H2rQ4rwOSXdqB2YsosBIP81QYwFcUnqvj2MzRZHNfdxn0WM92Cp50+20zEec
fHbNewjoSI5jUeCuJE0Cmt/km/jasbmUn/oB9DrE7IwPO6LmbPi49gz9SFzlDQ/BuIkJSwVzipTs
PhqXCa3nWZd9s/fcRnrnMz+JDxE4vcml8xUTp2ZbwEDEsEC2t7Td9Aayzobo8wh04MoBzwRTDKdN
VY75ljbjfBXHS51+gNde5zXAsqKdgEgi2cw+oA3Hx0Oz+rPv88LgtgasguDxcRi7TOzjYfRw/caK
Mlv2MGqo+2skn8Jfiqwi6b4Dz6I6NBRP6GW39Wm552xrUOwKRex16XV8NiOdjdJXqmNLCy0IWfR0
EYdpznYJ6t321kN8NV7M9YYZawqiQAejaLzD9CT6SqW3K88yet3FGInseBo1A94s1r+Ai6yyLb4q
XarN1yrtsvFpFsSSO9Iii0YBhxWl9K4aRgCrHEAV/jpdknS4YKWdEPPJ7OMLxRxZr7FBCgeKPG0m
Jp+1UUA0ZmrzAJThKYatQ7MRMOgpipq71I9sQGqVNaL26BglgBe2uk+2W5/iQvdtMYMLnDQXPFQs
2naQ88FNGYiLICRcN5MUeMh/r8nxW2OPgxYbmYZVgABb7P9g1GKhgsHc+Pnf+/2/tfZsUuK58q6+
aNfYXmG8Ht/q3vx7CwDwdv61RZN00yyQJ4HpZuoxX0ZiH0M2lPf/1nv/fUlK8M3ZHmyBC5sqcpnU
bfP5nDH/xaDrhyLrv+n//L4lVS3EVSEofdGath4aYAg3eCoS5kog6laH1TUYLla7KU0i3Pahg44x
hqv2m4Lx/Lnkqvitwo00oWGK1GtbCzZIF/KIuUBxEGVYP9yxucvwD8aBVeUxsUYOeaOHRORtC43r
TSQF+CqVV6TGbT1iJhZvof0rJ9dz1/+/+4Dn//8nqQnE0mGqGiCKpUD5cPBOTgCilmT5buKJ6J2G
icrpL76qfzCh+d3OebWaRn4MIyCdbo0uW2UkcLBUkdjspNnQhsl5uTG+QzchyuaiZhL9M0jkCJC5
UdjikOPEWMY94VPkDmtbgt0pO5rw69SXkQZsGxtz855NOpIzGgKu7cdbBbIhErJpGuZsglvyOA4O
XFyxzLewCKhRPIx1Zi/P+jIT7USpUVXvVRPNmu/b1YDmkrg6LIiYiDvJUadVsh595cjy2MEungAR
lfoO+N6yLWHIhWoW9TsM+iknaMTYrRrrArxDa3bJAtehfVdF6+gvWbZKf9tlaQU/ML2MC0i1P67z
/4Bn/Z1/c9Ps3v7j5mUY/wOU0W8vSMr7/w0e9mel+T82sb9Wry/9b67355/46WBP03fp+Un/aVpP
+TuCcRQ/59UpKKdn07M/POspe5fKJE5iRvADaLzhKfnDsp7Ss2M9S9EuZDROYYj/rzjWk98ADyJJ
MxSXGF7SFM1hyX8XHbjJZ6bqAIReUwWQe+N19a2V1NdFJzJ9E0crQDnNpL9gTBWOkQiuwZxKR88i
c2kGs+fKfJsbmHIVHm4uH9W0lK9aosuwcyIj78tSaHB/+qjcdhCR9M+VBtkhad25k6gjfS2p1P2h
wopljweDzFseog2iy8b5rMfvbMozcZ4swy6W5fK9tZJ/7FvZPDa+148lRkMeyX8kHgz8z1FBeTZc
d92MZyVM6jbyc5h2jVfV9ewIlsJa18K+haaghcKPNQaOiAf3BM5qCRgi2Jb9LuUzeL7Im4D7Tsf0
44wOb7ZzUd+vx22Yh+GK+LXcS7YGYCvm1mggUuYz5zgs+gsaVd9aVB9AsAYDOwAGaAgKRoDOfYc2
VsGsrIBYrpb4mW2B3oh0NZ9pTW5b3sOuJWIN2l9wzg+HjGLDvbfzVB2S2kxABk02wTOf6DWPE85J
zngAYXpc4/hyaH1PIbft6mfexiD09K0PMs9mAnETGOg0ylHjtrQgVQ8JFf6vfelZZE2B9h9Ji5q0
C9jAWXM7jjy+o3HURPhw4QyjNxJQaDYBYgEDIxKXR4EK9oMa+/CcZWUnj2hEAbxa1lsz5WC3LXvI
KlFIQua63jWzS9tCEFGiI843zXacAZLAyrTqEZ8W+qVcFxkKiKVMBDYIgv9M5uQrtM/6GG+ytIcg
if7eJVn6TeG0tZcbnFwIqOCYB+Jy2Q4EM4wvcNBpdCVF6C5oskZ9Psi5e3Xg1wMhGjcboGarlCEf
mkp2B6dY3Zzh2rouqka7ezVuZMynUlGcBnFWPsZ0Q1+RGtYXDPavEWoIPT6yYeseWtE2Z4l50gEp
TAcLKiLPnlaMmtBNBfza/Ty//ifi6vDWP0zu7W1CYP3fEE3PKtx/HE0vRvfy1v6KEMEP/BFM+TsE
wURKxEL8AeeevwdW9i6B8TY4ISSliJV/Dqz0XSJjlkComSTJT07IH4E1ke9wvDMk/OBHpIJjYvsv
oEDIDxek/0pwEFjh2Iie4flX4a3w37eLQfcalYCdUYGxUNPsNt5uT67s3H22JtsT/GpKPLClH9+C
oMOnPoGJ9gFu6ItAr7J2MBEyKYEdiu5Wutu6VB1sHY26SMuO35JJqh2O/u7Ro604gJjDcYOvcN7/
FANULpbz0zV5yjM8buU5+NBpTPYoeq05dBFa5zkTYV52EzVrfF01dNl2lZ1Zs1u1gluHyjA+YsSM
Fy08/W82FH09OhExsseFdU1deCQYJbxUjH1jGFFMOYefc381nWd3IChinnaMJjhK7izpmHlIaJlU
F4up4YQfRjndoBlemotylD05kQS5woHSeQpgeUgcAVVPMlDlewGybVrFUZkbnRLQbiNMKC/gz5Zl
u25p7OuazmdW8IrYmXPTEnAEqwyEL8/b9FKnflIXMqCVUWBaXgICP6jRFGWXzd2edFxT8LNbf2+d
LREHwBQ/NinctQFLLiWmH/M8ArTaxCiw46UnN7Yc+0+wxBfdcQiohuK+Bzx3pOtceLUBLpdkHb+m
07r0B1g8UnMDfdZLg4bwcorLpoawrOMAuEQsE+DINkoOxRj3simwxYkm6CJoq+6nPmm/YUKyfehQ
f2NOhTPwVFUWw7+GquzaACeAwgDyAg8zuWkwOYa/2ZV3Uw/8WFedG9ylku5cWGOxAyDRkOTG8HLO
V+27DWEX912RCIfPhb28ABatw0fNBzTBIhBglXxDc8lgQOmqZCu68xHvveHZfvpx8BPwEnbtOR0Q
IPDAC/ucKHQ/cgbak+grPNhGt69/REIpO1Ckx3OAHHA0Xy6A4WEAEJaK5g2Gxv37uYKcDwPtBXfm
rKaygN60t3lckuh7CMxcz/A0CUdm67Dm04xiO84Dld6dmKhaf+oy1Hl3rUH+e0M2A756F4B2wRFY
utA/adCts13mqS0vUcxuAM7zXqIFsYkyPfZ6mVecA3UFZDbB8V501bZeeq7APmwo+k1NLgMUZF00
1eFyjvu2PiWJEXAnqgaUYicSaYq54ZKBwbtqIXnRcCU/dJb23Wnpk7CZYt6Sob+mOqvGb9Crqx0q
Ng55QtK/8MWaCg0djKp26WAJeL0NClaDm+AWyyfqGoRW1GqQ/7sjFJDysFkK8K+X3V9ouM+ai1/D
VcJZSiTiZkyQeP5Wk3dGUgIw4loYOY7Ao9YqHyVMHPHwkZ+Sm/87z/7znx9n+UvtXtSvdKu/H2c8
fpclCREQ+qUyTbKzFPJnnYC/oSL7eZ5w/iPj/1udkKTvKP4OKVoG/0cs/ECO8rfjjL/DEQam1dn9
FWk9rDP+lePsrBT70+1BBWWMUI6mkxSEZOm5xP5T2c4B52pEGyxERtl8gF243fVNSx+bOBPXm43a
HfrJFjfvyo6Qbm3PSe1Afw8AqVC6sL9oj7Bfuwfix9tBxofd4Qz/SX5fqudDv0TRquwuGrZ5LlQz
y0vpECn2rZl9jlBevmCqC93YCLkHDFTRHcQUdih6xOGbhs/IkwNl7zM7vKZKhl2J7uQDRmPbXOhh
YZ8IgkgRoc/2hTo1AlfnOBGF06yN81UO4hMsq+diFD46gtKh4iKoyEGak6aRyNEclTtwLcVD2LjZ
g9OHUyLVCsJHBhda5KDmhiOgsMIJ4d/abJjOkZi5Jk/SJXwncG7CWPF89OdehvQ5OKxWdNAO/5Xz
14+9yN+/V5qIlDGOF8B0/dfvNZvQXorqAYeFmHEkYjFzSTA8gxpmAWl+isob330jAzn61u/p+Nx3
2VHUHyzGb6DuHYx4KB2Ahwc1hFw2KxTIcz7PHCeQO6hxLEqt4I075pZlJ2aif0n0+fM2wAMAgQpj
TCa/b2hvVk+YpYx499qrXTWNrCBa9cc/JZ3vf16NP8PXzlK9369ReubNQVXHSfbjZvzTvU/EpurO
tW4nQs/20MyYfV/ez911K7pn9HW2HOMt8xdq2R/00F9eFbcCBa2O4+PFPP19T7mibmyGdHJwQ7fd
fmDYyVpQ00KHA4rVC08a+oaHtsH5RCpzz+ABwaEDieuvg+m6a66CuUazOnk/sxiGcV1dR9dQKDSf
G0v0xzq0dGfdoo9rGngCui5Uuf/8qv1Y6P39AyCagciXJSThv2tbEUg2dKo1qsbWrztHFxhfa/QV
tm0aIOdMzcHNNC02XwpUaHN7UHAtLWB7LgpD4LXKx3opsFbXApOOsQl8AccTBtkamR/PjqF1lzwd
7zsssxadNc2uS7i4IaBr3y0Qyh/TIf4wbaG/0w2SYShhp7/4gAjVv94WHEhBxGpo1BmU8b93TriP
KN72gq6rZ+4ETf+FVZkvqoR9B4Nkl4m/dCj+/6IeXjFhJEvwahkkDL9pSlsdIefr8IqDc48YtHU5
cvhkp6NL041/Jfn/sdr2y/eHV2MJHjICF0mOU+TX0GC0jh12d+2OxylWhvl0GGIloANVENx1NDvY
0GFe+D4+pRnqerV+/+c30I8g/tsbwNFF8Glj3EbJ77FpLrECg60mu6tSWR0xvGGX7dyVKEm2sihH
DsnFWckw9w4cXIsVfkMtIg1H52aaWlhdIdu7jr2UOyOmg6TT44Y53J41sFKM9BTvkpqh36P7GnKM
zuUw413w21K6k3DEKCqI9R679Z5lyFinhUTvu17bvE453y9eVh/GJsoefT33EPoMei8a1+WbRAzl
aw0dBcis5iPuybiYnS/cykiuWtpcrXhvn1Rt50tIs32uBL66VW9/GJf+X5b1nwD4/OlOOnNKfwGJ
Pqju9eV1eftz3+DHj/zRN0ADNc0oHln695zpZ6KV8HcJFQzAM7S8BMPO7t8bshFBtwFVA7q0OGd+
dgf+lmlFSfKO4bGMM8Rp/HWMjfR/IdXKfpxa/3Xf81QIpOEAPqArm8YJRqW/Png267Mg/QLxokEz
8hTQKpj6h2ro/QiB3gaI0rF2qiE3TYlNckuouUIzwj2uvZH5WEIgQkWKGt42puhKham2RKfzSmEI
j8pjQLWqYvIhiOwzl/xKjBgvjANqXwt1rBQlBvYZBKpFF7ntqq8rf1oGlOSz5F9Zz8xODOMjoDbZ
YZ7XTxj+Ii0qoeu4z1AnjvARsKuHwir0XymC+kVgMTm5dB4KVm/9RYO3fxrwTx4GlsHiGUVyBnlT
lB6TEg8I9m2Toq+4OZf9kBrFMEQxbHhiZHpFCL+iaXePNBiC+hnsEcjJ0BnALPYEuYq/wou+nxsC
fH1/L1x2a2nTFFTV85UIFcYqIejeHrc6KdV3usZo33bVufAbDSTWDI2QC8iJx+nSxTq9VjPhL9Yv
Y96smSnWmD30GIteLEEvxwmMmaJaMrlHS7s91G18UmAUnbW8szhAQNEf3CLG3UK9z6NEqcO6+a+Y
ui33QxKGO4sVSJj6NPI2ZQuOCr3N+xhL0rkey48Q6YUihf5hyCcIX3O40pdFW4/vNzkNF1NE1wsS
1+Mdsers3ePNVRRxKJZWtDkInaqLJprmne0r8uizEtrAwffTV7eQ7Wz8RZ62zrMrmJ/Q59ZJeEYh
bJ1qXL+LDFZy+ALVFO+x14EO7lnZvpvQqwWKmSU7GE+iGF8AZ9bdtuYLUjxNamXRHFnCaZDxUOdT
MzBXaAkaAh/89riozhXZZMbL0Ah+j73SCBsRTu1WOvP9UA/6KgtjnMfTuXnazriGkP6OwNe34qvJ
VvOUNV130hk6vNuwJhdspefev1gP4NnZHD2eJsf8wlzWVeKuJHQkF1TiXLL41LcZ+ljQ+WLOmS/D
BAXvSjS2wWrCrhcTR1dpIwlWYqpxSaGV4uRYuta8hGXxx8Cj+GjnzZk82Zb0RG0Ww1K1mUQOD1RW
tLKsrunZvzWp7YL7OtNXZgxc5rWC9pmh9MDwkX6tffRKgjyKHv6jeTMu0ScJ06udmeR6hHpBvhj0
5z9GrIaXOgkb7hShdyPXOHiI4Yd1BDgcHaTxa7Wx6DJuKv/B6S0quFOf+46JIwYH81kjOxbQnSBv
33x9vVi0wsayo4chghxMSuoOYAlH+5UbMmFLe4QoQdNafAdt1B6l7NmVaMJ9hU2qHEvX6r7nGDqu
0Z2ba3l0nTlBRt3dri69HKbOXUsWn6bF9g8CvY0jboNbwdMHuH2/mMSNubLutKRTswMN8HzB/HNI
ZHSzmeoD8+x146hv5oa5Y21DawpJ9QPB3BmtLEVuM0eexMrST1KS5kBB4UV2xU5edC+6TOJD0hty
C2EWLZpo+0pd5F8X397pUj4aY9CaI90OteMuK6u7ets+dnI8lqO+7+bwsiTVU/DiIxqxu7GPukM2
9TwXxu3HdNxDw3PkqfuOaqm6MjF/Iq2H/K2s8h5SVzRYq9cysXdZvNXPCk4VOYiKIt+StX7D0uUH
CKlvR9PZq3aNPhtofbcxNgVaRrsxVVfdqi7SGlJzv4j3CbZe9krZz77KihSV4UAxtjVD/b4W9pIO
Ijr0fXwZzf1wgEjvOs340Y8eIwo6HCLY9OwtZLh6FKKw48Ae0ikZjy1kxzEUhZt6XC3n3wdmYRMh
qgfKSpMvabjKWlw/eC9iPNLL2wq7QznEjX2BVB2DN7FwjKxWyFKpXPcwPthn3TdG9XCggGoWiBk3
WYBGrIxkexlSk1x2LLmVVS3yIcqgABvkdnItJFvRukF12n5t5PqmtujIIwgIU1bfSAxwVAO+xsqi
IRe8/lpNzeVmq8fM96c0djSv2QrWQnlDoTrZ1QvOlMmJtxJucVhtSe/rBbO9Vl6teDJyAZnM0xzh
eZpVc9d5MZ7WmiSFqJN7rMPsY7mAa53K77qqSc41JoD1BEmLcdFto3B6NqmuCoFfgMZaBzEyNUeh
ZJxX20T2sIkaMGVT0Ox5NJWTTVxBzIRcrt4+xp0YUG+dV2zQ6cOhNY0PUADP2OrYnmdsquzLJmvf
snZsP8gIXxqFRh5dV9OvOQRf05Eknf2aOZA7FHJDDPa0+wat67Yz+KRHmUT2aOBXInaVX+rmasG6
gbyfRYobHBVUDLHCJJdDImR5a8K2QtzoFT+rWJf2FYgN9TBY/LlzaFnOBXZI/XKag2kOVqT35+b7
Ppoh/KiwFFjM0vK83uL+MmnBx0H26/edb9A0TzR2b2BayrYy2mnJQDzltocVXclvm8wekwgPXITd
uQJNYX1IgxN7Mq3ri40xstg1WH/Yx84FxGio4MEFDkOyXo7YNYl2Xo1+fexSHIOXylTa7pMunTAn
TNc5Gt6vcDCDbm7bd4MdsHtDukPT03mvSnWq0H5Qs3lBH2dv4dKdSLPDyVKIQX+JLdo1tY+rImj2
eW3m6QIX5n088kLYGbqPGEIPbveL0vsSo94S0n7ZNg5xGydAAeuQuGCKXMVteB18uE65nHblGt8P
TTAFTOHeE6KWwsQ4WaeyWlDAWnxGq3JT6u57Fp+NZSBKy1PSr6g8Ighflw0rInNY1p1t25cmDSyf
yzQrGFAlSIb2zeoUhGnJo+vPz2ZK0UTaIPTnS/QazNrcpWZ0R7TYnwx8+/J5lFWR8L7CgsyCItCk
H5UNN+DtTCdpofMxooLL07khhQWjYV9CfJ8zjVWHRYcNwNAAq79M0VOnYi+KmJdhp1m13GiI1q9I
tugTVL766EPA3479F5rJciswVopgOG2U2g/LVF4blpW3zLXteTep+bTYbrvy8GR/8II/i9rag4Wi
8Tr46bvt9MFavJUYt2TULf4CaVj63IxE7GXDJmgJ3YIt2FoeiDPHUWy4jbIdgOafdcAMuF10tXeV
rQsVpisZpU+cdeM+rkLzCIpCUjgTg4xRmyznKcMhyK16nW2pLkNnA6ZmYhwKq51/sQ0WYTG9Q3Iz
6T0OtqEP+7ROeqj6vUoGKNcFvlTA/jpcAGPm9KSxe4HdHFiCdmiPrRqa5L4Kkb0nFtl0l8OAE6cN
w2zYXZlppemOBrI6lHZA2oVCTwH7cpAVmTU7LGvdhUNSzU9YAArzHq5B1GEpN4u6G8inNYR/MSXV
hVABKuKGRPDFZOnosCC/qfZ9VAVKnkcao9PGJXbzdw4iMPMJk54mLujU6fqWDHGsUgTYIN6GvlpW
UlCQA4ZLiT3I6Wg1ForMVKF1uUuxUiUx3JL9+jl2afV9hUIdgs9VuTO7G2tV0HtXSQt35Bmzup2b
k3G4HMsUKWEk4vSqj+PavmKzALPEFT1ictrUVjeFNdGmPmLPAulCOq+FjhDP8pXaWp3Kho7FFo/s
EraNIccAb51hheVLrGmFcSmfsdeTXqkYmytVjqUb724xc9TjldN1/TiqYdwxDFD2I1v6+SoEr9bL
WbUkx0ZNhkYM3HnNRdXJDp94ZgrHvukxlNzwEi+ZCNqiXxRmi8miTfVyjalPg9mX78rklqfBozJJ
sKZ0QWGW8Sg156+y6So0eFOSDbsBmtd5T4MF0K4Fo6JHu5OBqIXDDdYU7zHdquoL7xvcZcs6ZDi7
6h5dU2xK851JMxUVUJgS0IBnaOqfAHyOxGXvIMAHUzFR844SyfT/Y+/MdtvG2jV9K419zgLnoYHu
Aw6iJEuWpzi2Twg7cTjPM6++HyY1JNqVCkrAPtjoDRR+FP5UKIrUWusb3vf5VtVi0lTbcEK2dpdG
zTI6+VSb7V0Ro8j8KBktG7ZizLG4EbG/dz5rTOyAAsCAzhyKkV2GAU5PO7uC1Si4xdDUgl+UZVEQ
AnShfjSwLCr7SULAyHzBuMtcBIU6UTA7R/NZGbqR0yfC6cDBNGmHVMHHQZ5nhY9qV0ivncn2a5e0
2D5gMZxzl6MhH7cMXLtDxSfq7jIb8XQctaXdxvgOpc+mMpitj9kUc4TTSSjsdJTw/XyFIaa8FjoO
QZ8lpo97PHEGknBTSHw1wnD7KLSdWLnMoZuKG7EeIUEW+Ux6rCQxIUFXtYajIm2251bSvH4InkpU
bncYDvJdnOWa061nDg6MnGx2iB2k66mrF4nlJcmM9pAR7c4kI+E0F0W8MWoxvZFFKjbZaPFemyrI
qeiLcv1sjYF0Y02q+hxE0QfyJn6fUo9zTIgK+scyi8/pJSt/AlScnKR46BHidUJGiIXMijK4HnS0
Pifx1cp0dXahEimoMI3O2qJUjD6S8XUCvr/JaBH0MGXAjZa5v8JyqNuh3NYbK5g62dFrKSjRCNET
2A/M94Vwow/pg86wxS6V9SMqx2ZTM3zWAep1vchD72W8gCLsj3IC3yGJkts2VJ3IxKOwz41+QmE1
StmpCZMvVBVb1wjL1NrMVRQ6o6JLXl2j7xkGOSltqhk9nRV6H19LNP9TrfoPSeT3/hW383Ohy+G1
6qLXH5Uuf/61b2UrU/xNpv1GtKGI0qpO+bM/aFi/rboV3cBJR/OQ4tGfZSuFpqJprK0RXQXnq6xy
4j90hCL9QcpAFqVdHY8Rxa5/UbSSvpL4/ypaCZSHDdUQjfPZky2pZTrg08RGISFaaavUnsx0X6Tx
rqjwCVdT9Lz659RZep5kleAlHw/1VO20AXcTEVPtYMJ6lqTwqs2nZ70kPys9o0/3pvwSza3qJ/2t
3Bj4I6T8S5AvD6QSTxHWsE5KEAhai8tZUthqV+lO2MYteozoGnj9bmLllU0SgeSzrvuxDSlupX5G
GY18ukjdam43ozC/ogSzse8abtroh6WiDixRrVqyLxYunbCMsRrML1knbSsqWPYiPcitbjkoBgkr
TIrfHTtMMtwVzXAXSs1T1Oqfpk59nsX4vbeiq1nuazuW5Y/JsGz7RnT7znzLasihCv4TXNKGL/bG
iWQBk/iwpoD3U81dtKZut0Ntm3IyumUUvyJveQhZqC6+9vdWGe8y6lZHHlYRET9hZ5GnonfNJRUd
fKlHSoi5HUe4HuEi26McgbSsh2sqapVt5tJix3H4uaIBZavi4kaq5NMghQQgLHa64KkPagGdZkdG
Tuekke40xMuOlo00oPTu1kRpQfHl2hJSaaenii+IRvQhteCKxtZzE2ijF8j4uYwGGYNoelOVWi46
vdSb57nblnq3Ded0oq7WPRhLN24U/O8d6p1S8TH+tX7cxxPTyLp4W7coAYe8d2erH05L2GifJ5Pj
O6G4wqG4beGQeOGkCFsrCBQ3HkYnqzBBt43gVHKH+TULqUHNdeHRwk73JSn8Vk2Bvttdqn+J0tIb
ktn6BmT/L9jQHsqcf/4bqPXo4v1j3T0rx/cifv9B4PD173zbwST9N41GErVtS9Rpbq4NpW+Fd0lB
4aCp9HgUtipVWemZvyuhVf03E/mzQdeVTVQ3V1bI7zuYqlF2lzSNsqNoKPIq8/s3Oxhl/h8betTt
qbaLKp9vcX/Gf7ILtNlA6qnFTikI6WOfGcGnHlMYodRC0mvTTSXvI/Ky4o2URPWduAZmvjaRBtCE
nTB9rgFTZKt9FG0jU6OCgBa/OTWRkcPHobP01oaQMB20XcJ1JUXDvBWzIJTdvmpr2TfR77b2LMUN
OuGOjDBXwmjfUuW3e1nxcXJgByiAP30IzY65DbjJumgz5qv/TBti8w69cnIPctdijTIWANtXLU5c
Bmm3budFYiLkY96XG6NaTJyA8Xmd3WYKjOp0ysfWJcpLTz0xaWa3mtIynE4PMPwCkZSuy0owdFfu
wXAEptjlWF+okY1wRWq8rqb8KiWDObPXYJ90hII0e1dLalw4Qfh1+l+I99+Z1cg6qF3QHBTdzA8p
8edMGTKMZiem6hjaAVPUEvBrbdlupn5Q5JMWxlpHLpsJJndspIwjaYruKQkxRtscbUO4rdFjDG69
JIDnFrW+U6B+ZXbdi+KEwzAdnoJeUXOvNa3mKQ819dmQQu3RCKfxBfB3fQJIMaCJxtCInbBRImFT
lWWEe3pKrpXKcgjkWnsdBR1Q3qrILrvKImbsSvPRCturkvNDwQHKuRFvLDLkuhJORvCUTzeNml0F
xKvBHLqRpW65CyZcObUa7wjwY0TkLob0TZxNr2ZU3IrSoWTHH8zl4xKl+lYul+56SWLXAswha4LT
yTm2OSV/WwT5gxnEsqPlvQOP5IRx2yGcPuJU8fV8OaFdfBADax8J0mPWvifVeFOHj5kev6t15ySh
+BT3xSEfYsTz5qnv1kc8UVQJdtJAzjmqCjKe9qnG3G8XyXU9zn6jkvEiQtRH0hrFKvw6nyn7lN5o
7EuaD7SIJnvS5Q2Uhsg2g8jv0uqwmHnjy0qK5tyqvWTFxVB0kh8sJA/3eraUnxKx3SnrYW2OjGiI
jIy5xKUiPQSDkblAgD1aYcZ9qsXV4BBGNUgaTQ2IgTQLT4B18BjX/Rc5bY66mdwQIlVXhdYmDq2b
8aGdTTQ26aYPehoEZJIGDRk1NOxwqHeddWjk2G3H5g7FsBcrhBKq9dGSXsX5elZN2hiupFJ7Ej/q
Elb8YP6YpaoHDALpoWbLwc0sZzZMF5v6yOLFcnev562zOl7phdiJSIFoedHV4TZYunvFGDeMCOOI
a/iFKFRBJndMrjPmC5hW7YhGeIKL4bBPuqo1bdKuRoWrX5mRyAAeEhEhuQrjHgaIsMHgejAheliU
jDMRYS4jSzyVe1GrZlt25X0vfIiyT3IfXClG4oTzk4zR0LbqTwbSXTG+ioNsM5SZY03bWAo/RbrB
bTH1fO4QzlOWe45U+jBhQB31frSkB1KQ0scd9SYI1is/tashn1kRWC+0Ws5dIb0dLVKCuKkfjDob
HIbPyjb2a8cwq9t8MjaBTnOr1kc2quIJ+/cBmIdtzsRRKSMkczK0XadX7lAsvip0KCnjABiKdupj
wdeD8V3r56hkY5Xl27jRRlcmA2fgQ3oTq6YXjNkBBsVxEZXAD7Q0c/k55hsp1tKrKeunu4lLAxZ6
NoQSN3MyHOdEv1aW9CPhtl8OSu8YsuC3ab/TFvOeOe3O0FJateAeLScRHKGVLRvw8k5JlmsPbXYN
0e7NwsrVSkuPziDWYlupswJDCLaLtcS6TzHbb5aA5do+KYP0QnUZ02me3BdjTTBsuSh2bisjPomr
WAcNNsyHasgeptK4NoqGQDmdIQw4Vd3cG4SXAPN3qtl5UnsjzO3ixOHdqA+HpibW7l4HWnw2QxMa
zAnLEfkbII/wcVaaO3ncW2ODz874AH/MreAT5gGMos6fRvTPMQiNq3A5GGViU/MhoU3i05LUhwWH
cabNWxVuUzm2xI63EZM1Sl04aPniYQ7O5G2uNIcxMg0nLfPYaQtYKENouEjGbZFOmVeCAE1thgZa
LRSVRt4kdWW6SjWzqWR55yyJsunl4Es7abvETLfxaARXRWE1r7mmp644MN+gqk/GoKdQWpbUSYfh
gzrmNNkYfq0xWiFMPaThudOO/pQ0PtKiQ5epUAWoOMvu0p3iTju0wacmEw/SSBhYlBsUgV6astcz
GbHpcyeOZH9J+7cas7k4U98tG3gpywZKyEarMnbet0XeWUtxMqYTXA9KSTdiLrujeKWaA9Xa1pWq
aGuVeUDVl07eq7J0kIWEsUH7m7Z0pibKXA3mFHF8pX51IJd6oh5FWb1/gglzhaFKtxV1cWddtfEt
bRgux946Ia3Ld/VYeH2oP4xqJn/EOEvp1zgI2IHjtDrl/brZlkr+AdLIs7k0AEH0TzXl9UTs3pam
34ytUL41lBta43GgU+trKBBRbKEUME2vndWNkjGuOGjKp0hoRreNxZt5CXV3Xm4saZeDG2/FhEVW
unSinU5sPdPIt0q+sAvGr7HevNK654W3p8WUjzJ2TuSgtiSVCzZVtXaM8BBagtuHTHwIDYDCg+Vo
YvzUCAbvKz2ENCtvhYzLz8gJulZwJiRx10tDTV6stcQTOqjnTD/FcrUtKDX7dEcZd55tZ+WpDULz
qlmYzD1qx8lovmgca6m0pC4UCLujYaHNI+kGZ2mKFNA8Sc1HFe4X5+Mjtrh9WKLZQW5x2wU3ZmjQ
L0h3tWVt8iCzp+nNlOixIw24qsXKQzaKJDTCaRnvEyt8SHpwLzJNnRwiVa92sUPgV1PtGeEhiR/J
jD81ZeXGSbVl+vR13yEAElhJZbdLZ5NftMJoGatfOUymo2nxkelc+7FKb8Bw6LVdxJ07ztKDpqPo
aIJxZuYV8guz1Q6hEuwUg/Mgd/Sl2RJuRbRjTpIuul1q+b00iDdhwzmv9HYseUvyuQwyncOa8VZ6
6ahJzp47vUKMgrjBF5zv8fFt6lSjRv6iAJlwzeK5An2E+vTO1Mnr5xewKnZM219fBtxSiZeotDbT
Z410elpkVBLxNcoVh+Zz1nEU6IUjmltdkz7DHtjKbPDYag9ZSUCbhzyThJNOc1D3OuifNhr8ES2X
PAkfXSJMNxbiAMSnTGYhSTMpJ6rlo14WdhI/L9VHqt2Y8Js4P+FVWXt99DbVDb5pJ4W2kWUz7QSh
vB7z3jCdQe1kXpm+NyMIIHQNwm0s17sEbtsMB86cr2LTeGpq7X6UxeCjVnEeR8mWqGSL5peIVHIy
XQCICnSNhEBtZ4yMw6YKPw+ySp2zh2bauWLWOuvhOinzZuRGpmUViQ42Dk5+nh1nnbh8wHjkLUqo
bszmdiTuvo2TWacPRn9xqTQkClpod7VyrFL5cahxt4X+XJ4G8SqvOs8CIWZllIYTdZNVb+Y00bY4
GMPrVHqzZboI4vh5SX6uM6D5HfLULs1PbRXtta68asUsfBqKyKflxljV2ktVbDqg0tj0Zfqc6n1m
EWwhHtG71scM2L+rUPu9vqtoWXUe4HWF15ytBZHQU0IyDBiRNIoHmoNt9qTUEjFwcRMn+C5quXuM
kRXsmIbjWDIiAG6BwqeogoujbAzN8L7IdSInF0HddjQ6qtuCEzGJ3C8T7dVo6Rdb6DacYpodazQ+
t3rjzoL4oPWccgusTruOOk5x0IKy0VVOX5A4LUb7FlP1nGTlc9cP420BeEOpOX8CdQOhZq8a76o5
v9TNXpmJyVNUscNVYkZHJkNvacZotwXaKHG5igX5PTeIYPBnTzR7MXFzZCIfacEXOT0rKAiWrazS
EhNrGpCJt8Y7so7aXF+Ql4CorpOHeOJFafkumt7GjGGniXJMIsxZleW3Gd385j0UC09jAIsefAqi
8dQp4yZURgA0qpNQxw/L4io0so2+CsujYiMNdy1klfyOe7XAMCHRirRHnUOHXPUWXATpmeSUcnFM
ctnuTWOrhulmGb7Aa4QnMT80rX4cQvFgslleq3nv45Jz+7G5kVCKJTnNHlNJvCxSFLeVhFv6/a9S
L9g1ViZXa6RUtpUh7pxGoddiCY1NU/heWRB7IwwyJu1lmod8i9JqSwEr2GFc71xlEU6W0RP6rMKE
5Ckz7jJzcBm4h1Jbc40VfCJqWfOqANGsDfMGLoeTp3spafAOi8x4XgxFtLM8LPYFEmwzLI4K1bEy
6kNH0mcy8ebLEkorwZJD2801es1RKl4HhD8FCqyYuD6r7LZOjjCIHWXK13J26w8RiWYsG5Kd9OML
0ynCB7lotguhYk5aHIqv4LjYBpRM9BpZ722hJ/xRigda5E5O/jE3kuWOqAJpHA/7TCYLJLs5yA1r
sIvjbaz17dbS2sFutOw+p9ZXe7rAAjZJUh11knD1NdlGWs8N0Zo/G2mLLgHd/F4al+5KNnrFycJS
eBcss/FiSTikaf2pbgN/HWq3Urh8a2R2t25Gs1vX4VWiBOrKzjRnp0rZaMx6OmD18/B5FdBoNpI+
DnY/KVcrx03tLTdtzWOvNh+Led7mgIdns4ztpabqL4SCI1vtK7A236hlwZ2l2vIaaPFz4jADrfFg
OKQ3COx0W5aJ1kfbMMDbAB5rdH82Dx0CKCBxvSMTp6qFqO/i6hYOcU//3AO+Y1vlTp/7L0u8W99d
v1mw5tGaUGMCGLlJMB4R8kyPkWUx8rzLzPY5rlHj0fUPui+BrAbyFpkW6nf0mAxCsCTNZHQGOjrI
LwHje2wBEcHqvEJISQBaQsFKpVk99WVOLgXeJ+f7FwiFcqgw1rXYY/5ms5CmYy8zj22XE7M+BYE0
hdtQA9Ppw9te8XR1XZ0GrI6Ci/RHOgRFzenTsVpje5SkCoGVNBs3lmWSF4Bs5IFCDrWeRvQ1pt90
mkAXrTQ7lGDqAgczqmi7Evn1pYwACSCqU0emfINBTed2BCMV+Zpp//l/mi3dvPv8f/5DXud4/LzP
co/9qhNu4vcG9gTUif91jOv+PfsR2PD1Gt9KljQhfxNNKoKU3jB/qEiA/6hZrn+kIiTWQThIGpSG
v0qWxm+gGVDwUtDURBosf5myqGauxUrVoDGAkUvU/1XJUv46wOWvpsvqYaZ9I4LExOa1yoVX19Z3
zhRVgCwag0Dwo0Vpt8YYf+QzN3WbH2CH1sDX4Gsmyxx6mdRFBEp3XTpdYW41N+aQ+FHGn/TNHG21
BLRVJykv2kilkJampxYmP2Bapmq+7IG7bcRSvO/L7GVssi9qpTqzZjD5VtiH02q3FS10llMCCULe
UQp4RIkxgP2aOk/uyycrWh4tiUra+i9JqKFvTCIEwVP4lrcmW6VBc1kHUIJP2XjDiP+ep5bgBbow
efXADKVUhI6OA/yWL3ytqMULHMFtqaWimzDUHbUkUXqkNGiiWsvJiqV0RTldjgt+rm2SpUcEVpEN
yYU7iJMv5oRmVE2RmjHE94ld64XUzSukYN/1yhpgBXskghsp4uPzLn0TyT4YraqE1JwK1DTrba00
Wpug0Qe8UDmQTj9YwmmqlBvmLaYeTI2Xcdavo3AScaDFn6PAfAhV7mQRpxI6o0WZpRMf82iobtQ6
WC3BQuZMa2WNjd/tjeRzMIWJU6ZvTR7mGFzUkfiwv1ZL6WPego1Jx5dBnx/bljcXM1/WnvPobVyM
3UJbF8BpAwc1w/CGluK6XXKP0KPzECvfCBbVxZHnJGu8I6wfttb3twR6N1hlWwfmMLxma7GcEcSw
z1llOKZ0aKa+22emM6MX3UAGeepU2kxZP2womtMoojIVCIsIMfbZENn6RxQXUrY6K8r4LWgnpIdC
Bte4lwXPmtUU1jTD26yVy7jM6q0uxnaiD+QNkqDQq5+yXRxE3Z2aKN2mmLC8Gpoy7bNgPnZtiga9
bVQ3jfTJmzlF7WLiFoR8sOellUFDAJQAyNN5mti3D8HM0wGv2npN1yQOizmmakY5qVCDfdLQAAsx
LU5BSzxA2VPIBsXW8+4aXx+29oifZjZy4EYLP3b0+DbAXWTriGoSayfxslSpeFmqYXQLJq9FtbSX
1PQOQdmNIfL2o7q7yaVrBOgbFHK/AGj9aAhi/a8OAUw6Ft1diVxq/fPv1r8Os04NeyiKJoM/ULFq
PpWtrRan9PHUX43jlFYv4A+7zfppULU1FS8Oe87Zpw09qg0hCkLfMMuO8iC6YKP3hbJ4khNvCdJr
JjDgvAGsG6ft03f7NIn3TDD7vQfvzI30+1dlU9U1hp/JfN8fvyrkYwUPuxwyKSF9UzQITozMcmQ8
4QDr2Gu+vgiqr1aQHcwiPwiLsfnnW/jR7/XtDiT8eLTfTWs12/54B6qiqXmtSaFPEeqoyvkhjPQd
oja6GpmH9u8X+HqDY+L8cRuyzHmBHZtc+HyKYqGIKJYCXm6weka7BkrL/Nikp65iyTdjh/OvtUA5
Y3yKtPExUfVjV73JKK8z5oWk3UQNPt5oXXFFxefRIpfJEZMkw6NZ4t2Q061S1de5hSPis9DRtCHP
w+HIBJyF/ajoldtiRj2/jMYOBuprMrY7MIFXQR157EbYFaJ3vZ5Mt+2zl4nuDApm6QB1CgQr2i4K
oZ2X1JIbmBHSymh8rRXrAThBZqei0lzJDcH4MKqfjbp5SlpItCpHmF/10m2kqlBnrAZ+MmgAG3Hr
o1yzfZryI2WTB3SqjzMSJ2Sz5jW2w9kpzWhfxP2GFtW20kXtv0ya8ved3E/T//5UQseJw6j7v8eY
mk9bfun+G/R7f1eusMx/HlHdvApZLHxCfiC0bf+95eqvv/0tlkKmokObWv3jq1MXX9MfoRR/gtjF
RIbC/yoW8dafsRS0K4YC4NUy4FPxV9Yw6w8Bi/ybRnrGH0mAXv41r+Wrg/2v3e2bgAVbmHi2rC38
OElVCMm2pLrvB7o1OIVAo3eWl+bFCgegHTLlDk0Y862IqJ9mVhJ5wGtFpB2ZXO3KXkYyAWr/1Ria
EvfQFD5qaqntwyV7Ytm8TH3dXlejIVxpRf6goz9zNBOv4JQiQdDQg9JKqlCcmELlSFGS+VlK4y4i
VWZijiC58OVpU7TmCWL1eGAyePqopan61OSrHWuYOXsRqqrHushegrA3GaJOGNMGzMtSZQHikqLd
Y2aSM6w4dM0Ik+I2QN8Bl0um6ysx9PFoKmJ5RMU2b0lBJ0dqKLCVecFdzvzXW60Vxk8U6YL7KGlo
vA5SGB6IcPSXkCB3H6ZAs6vaqF0cVDpCvDmnDF8WoVtANHGVNCjfFQqG20RXwm0pGM1VNRfFp0UO
gk2z6OFDQHz7aHSSbo81sYCcps1esCRpSz1Aua3LWVnzo2WTZSmdPKkwXMmYFSQ9Iv+aAtlbe8ES
Ot/CutcbcxntoEN0C7pbRZpphddMMk6dQlKHXaBRSVMIpj61ijCZYEg0A62rKdJjFZtxX/MwMdSK
uqdZLW13xKaJCzY+OQ5VUR2RchY3qO+KLUxh0DoZTtJNpKe9rzRlcVQ7Xd5WiZhc62YzfOxjejil
EBh3OrbT08xOeShAJ3+YyyzbNyUlZWrGKIDzPDstVZleW1OtOIEO+IQkF3tqJQ007zvMQ11owogp
o+gICIRcNCFQyXWhQ8ZrQX7W1gagidtHFOuFmDnCDWKLjdiia+4cc1I+5EKAz8Uy58cR/O9bGDXV
EXfDrZlXgp03WO9iKzZPRsOoBDwKNNOYQbJVwD+7wdy+a/Q3rnuVzjgl13H7ddv4/1kvI61iuJ9v
nbvi85lY5utf+LZbWsZvKj958IDKN+XLn4mnbv5GTilBt9K+RiHrEPA/sIEwP9a4jHCBBFRFbv3n
bkniuc6BxDYuGyqGF1LFfyGWYUP+LjT5XeynKed7ZRtMQZnGlr6NJNfSTlAlv3sAfxPl/f11/5OV
nqkSg95mk+F1WsSeuCzz/BF/wPRNk8UBG76X/+LyZ4baxAAbPjKNxIOr1TT0TRcxfAgp0X/559tf
A+DzI8Rg/soaOX4Xhlv5kppAlXXPkrV2ua2kHAdRpCS0DwDtUItVlboLfhGO/uxZrTfx3Ye1uqgn
bGa6N6FcVoBzKwgKylk3f5Fb/Bju/vGOKTD8eH3DotWVAB3xeqlSj5KE9v4eUY6oH2a8chMISEbx
0Duoq7t/fno/+0Lr///dF0KCWA3G+oFDZhnTnspu0Dvw36PY++cPYMn87etZA+3vPgDe8iiS2ePa
xy837vUZGBkl0laODhq7pHyETN4zKaWtixnleaZKNVDdCMLUP3/+WQL11yM9y10qI29TrZ0Rp4fo
Ttaml28o0hemidYjA2jCEaVmD1PnUI6hlHq9XJYExAIRb/6LpOJnz5iN4ftHkIVzPmQa9r7RlDWH
g+qLQannF9/vZxc/i6BKVupoMnQFaWdrPIFLxyE49MkvAFU/ufr5mMXMTGK9VRrNS5U4fgfdXx6I
z9LfBej/dm84H7MILkSr6gikQ9YZw6M01sDU4fpftvOcT1ZssjGpKrmmmYkhZvEA3Q8NR3pZGt+S
lH99+2e7gTyFkjlnCbtBqfYJJhUdLyGV8sxy//nH+5O97WuW+t3iyamfa0kfGn6etXVwZ+R53T8q
9WKJ+06ILOOWzF7Rd//8YT9712d7j5zMAoMwqtWqMhv6DWruqHvMu074ctn118/97su0ptgjTYIe
szC3x1sx6g1ep7RtfvE21vv8m4PAPNtprBI+VC/PgV8K5pJvxkaqBi+jiR+7dYx+6sKPOdtPFJXJ
giN6TL/rernbFnTGRW8ppGzyKgC802Xrek3Yvn9aNVrEgH4ZuiSKqQ8pheJTYejWwz+/i589q7Nd
Y0wnUxqJcfCQTrGXtY2hHEJ1LuuPzItHGf7Pn/KTX9T5mMfIDKvUNCp6L8xA2Qn5Ip4sVPq/opn/
7PJnkUUZYNPj4eg+2AsZLi/4s2eGClW/OLl+dvmzwKIfjBIMkK5D3+INdFmYe2ovYDy+7OGcbR59
rBRzNjNSQW2HlHcwm9RRW3EGYHDZB5ytZ4r4Wm1hg/MtqO7FrpK0r9oYBvvcXPYB64P7bkEb8oxM
WZh0Hylk/GiYbXszxWE9X3j/ZwsN2DWAPQhdfqXQpt0yR2lCepbmo3jZEjPOltiEQ1TvcLf4aQtO
ctfmMmOCEpqyvzqb1x/i3+xIxtkqo+wcipBSTb8OZihvSagYxk0uLIO+D7sgT70plKFkZrmpvPSY
RYtf7OQ/i3nOpzBkUxgYIPbZCjOK0+iQ2wBp/JJahHVwUPD82uTVFNfjSK/yTcrYQcPVofCV9wOD
o/rLHvD5uIaZZg10UiHwc0PAXYnA0DeN7FeDMs6q039GdvrZAtWGDgihXFu+IkIK8RYpoOzJTAHE
aZWFQfMUtnn5pRLQLG7VxSy060lREGjIgNOSJzOVNe2yn+pKjP9+JZhFolXlGKt+ZQStgizMeq+m
abxoGi+llLOVnDX4AOcpMfxGqEY/7CRk8KFihp8vWsfneMlegiWfJCEImGoynzVOt+tWxG592dXP
juVawZUgCIblY18SEzyaZo6+IG7m9he/sp+sMtq6Pzz8Fve9Jk+N6XfzGMg7U20a8Q2fLyuO8S/o
wClPM5tTRl0SfqrytUl12Tc72z8UhhLxI0JzoUNiR4lcy+0KhWM8zIU/q7P9Y1GXtO51qA49rQ8P
e3ToLpDa3YtuX1sztu+2b505s0VST4vPqJ/OXwrG0+lNlfxiD/rJ6amtb+v7q0NJErCcL35CI5tJ
bFJCGQuhxWX3frb0yXpK1KGMVMWZywirSPpYhKCPLrv42WqW9KpQoc0sTOecu2M/FyLHcx1JyYXX
P1vOEVSMSmnmxRcA+O/k1REdgDn0L7v7s1NZqQatYoLo4ncodbAQG1Sjc9Qzl11d+fG1mkxEMgeD
1yp0cuSkCrxXph3+Cl/5sx/N2VJORKERx6Bd/FqKsw188tAZmDu1+ed7X5/v3xzH2tl6LQL6yYsk
jD4d5XfSznTYMDymKvxuhCb0z5/xs29wtmSVwRiKJA1GX2Hh3lldmXgS41svS8fVsyULEUxRx0UH
D6Bq+g4FTO8iGbhwuznn+kpdngXmkvTMUcjUK9z7xrGasgtv/WzFclAHaQohzYcWGkhOo8lodqMp
jdyLHvw5J5bZ1m0qLJR5Ksjde2bLd4c+CLLLFpV6tmSpjwqD1Ccd1NRwbO+VUTSzk9aYqE4vu/2z
VZsCLKjDQZ4ICXsw5JX2DOP+ooHy9LLPFq2WCCmjF4LBqzNATErb41OwrP7CWz9btEqVqDK4pYEn
Lzw3MvFdYU3Bha/1bM2m1dIIQqv/fuuqjK9AGxCEXvbUz1erZga9GYGLskaKxvJ6dTz1F159HUX0
/RHIJNIqyFYY1YQpFB4E0yp1nQEBF937OX45QiJeMsSIq6vyex2rDLCIwwsrW8rZasWRmplxyMWt
pc/9zECfiSdyuiw2UM4O2KlTjCDDG+ppXTDakzTItlQF3WVHlHK2VvOoglEH/tIrBsYawdJ/75NF
uvCpn63TdmmY+RCNvQdvZG1uas8MOZMvvPjZOhUDDLDMM+08OCiF207xa9szM+Gy34v846+xbq0p
IRLuPQbvMGg2iTMb+5Jx4dXP1qmhJAKsG4tbt3rp2NIeuUE9k13WolLO1unUq3KBTqH3FwBVmA0K
dFKu0AlgFy96OF9x2t9Fq0z6tPK+QnA9q/TdbUGpNL8a5e7TZZc/C4alGElgOaH5Z3Bntrcgb7lt
mszeZVc/W6x9E1RKOGu931nKCzNKb1tVub3s0ucrtZ2TfGYQu88s2Wu2x+dZpl1/2bXP1qkVx7mB
lqDzE1yMbh9pDyVShQtf6Nk6LdIWAJvZo5CLkfhniXEw5PpXAP/1In8TSIIc/mFjZxLEWP0/zs6s
SXIT4dq/SBEIEEi3Umaq9l6qer1RdLdtLYB2gdCv/056Ir5wadxT8Sp8N/ZQJGLnnPNMyEg6t3r9
o/bhFxqZ/2A6/q9PCnQ3SuPalQHWa5+jWIB9NjpVV0kHK49NvXQ3Tm2J1D7FR2QcJgn5Cr1EA9RI
Da7vsW+6G6jLgIhLXXRLbroRYYqr/FnVfXGsw1yjdv65nhZxPUhbj3DO+NFnxvSounrr5fU333Sf
+5y0gtd9YOa8Q7TTYzyV4aMOiv7LoXa5okr+WXU60xn61xrdsYK8gxn3FTj2Y590r0OFOy9pigoS
mDGCJgXh/d/0EL8/Vu/dGOWOr66GwT0PmumFL/4x4tP/CSPx/2/v/ivh3kE8DoXLfCZFEGRBUzyA
4nTwfmAfjAQzSI+YD8idYSp4Z7z8Fo9eH5tarrks//yWAaIMMJujTTRSI7qyuxSmOjaT/33T+Y9l
iPfOsxV36uduszejo/c8OraC/n1T/I+Sex/NoutxthOmfIi7NW/H4tgz698+iX8UXesZ3PsFle7N
pw0q8kZ+PtT5/ou4kCCGb1P4iLyCEn9NkHskjs1TZDceFyBUVu8Q9eqnJnwBFZci6QpW8mMV362a
rC3WFnyxOZ8CSAloqxCOlHw9VvZuRCpdT5EMESYd1djdBkT8AFjv4MJGdqsmOvYwaIIluaoh248m
HpwgKbXHBg7ZLZvxZOXMIxucB/E8wvyLW+xjbbIbkbAWD1dC2ZwvMcQcDjloaTiIl2OF71ZMh/d3
79sCHOKqvwGdPTnBeTcf7Cm79XJcFnBYQTY+xzp6z5b+V839eKhVwj0iBRI1T4Y4gfPCsPeApP5C
ps/RsvcbWldLxtYQ18bIdXpY4rK5Q0yhONQqyKx6PcNWE7cIhF/QUSIIWjfSfNKiOrTB+i8fxYpU
UqcSjHyYxYGLJwjYB6sZO6D60NQCteDryvfO8AJvNXNe8v5H4KBCxbx4pCsijPR10ZYxGBYZ2mVZ
yug0LArBJzGVh/YRYGu/Ln2srMR99IqKr+v7pSN3qx2OjVBo0F+X3RgY9mQFj0Gs2KOG4BAxFpIe
bPHdCF3KEZrLxc456fWHq5WrGatDmxQ4/V7Xe4yC1pfMTDlFPiSY4OGYhbz569Dn3IurPF4UptjA
8m+1+FZO610to+djRe/G5zrOhYqRpJt7xAmAIiyHC+Jvjikjwr2wqotcm1jId2COQXohHH9Pkk3H
nv1Bu3vd5EtPJ1UhLSbvIH9BFtoyBveBJf7jsZbZDU8XMMyKfMEXtf6PCTu4dYp/Hit6NzxnLDxw
WHfTlRr/ce37W2LMsX641zbZIlYCyQTI2LGwAFmHeJ1At7+O1Xs3OOuNF9O4qilP4AtV3D+B6vnG
tvPaqv99Ug73KiYX4D7Y9hKoCWPh3hsRffc4CHj5XUMXnx2r/26QRgoQBdVFY65rYFUq/iXo1cuh
ovcKphWKRy1kgRA1aqcbO41hGlp+7KkOzrbXXb1Eil89MoqK8/CLsYj/Apfh87Ga79dQpECoEaSa
PKI1d0g+WTwHZEtX6tgiLXfjlFdlGS+xRpdcgw+1oS/1cOwsDnvR63bRdTTgwIyii2s2EKnfFUwc
eoYK5W6M6tgXZrB+zFlhaB7EdP4Qlq4+pPSFg+B1xam0BFmQ6IkF2Twi0YccKKxjgrFQ7oapWQuE
syHSMm9tD28JTNIDIszTY91lt4bOI18WnqDJMT3eW0/vdbQeHEO74Zk4kIWaoUT4SlG2qdz8PeyF
x97NsM6/bvEEvYSsyB/Mw86+Z+HwMCLT9lCT7NVLI6IvC+FAAplE/KUOxw9aDYcOceFeuVSsiNSH
vXLMBVoG0YClQxy7iY/Nh3s10syaIWg6eEs1OBDZSNWHJUiObUH3UiS4myrfRmTI4QwzV0PUZs8L
ARLiWJvvhmfTJFClNR7jJkGmZrwI8VHXZDv4RXfD0zYRAO4xg+k2GWkWTvwJK+mx1/NwL0Nagjbu
orVDd+nAZwKhNfZqQhRnYtUbi+m1Ef5lMd2//iPxU8bIt+zhdWvi73BmrjeLMvbmWNPvZgCIf0mC
PAl82bICVq7F1VxeFHw49kqBNLTXI9WrZYHvsujzOLgy4a3rzV9LIt3BI+lezgR8LuEuCfp8RHA5
sGKiAaGpii6HWmcvZ5JyXWNiSZ8vWtCMAAqSIXf04Owb7RbrWUPfNyGEKZ+AVZ/TcKPqh/IrMnmP
1X63VoMoIka3om0Qlwvv9mw+rTo8tqJG+8Wads4EckG7t3F/A5wcgt2RNHesV0a7CcEyy3yvXZ83
RbR9IYiWR/BhjJz7Yw2zmxEYZuGIenzWpC2G6SIXmJTTqOiQAHjsD9DXvR5Pfapre4uWZ5O7Hcf4
UzXoYzf/4V7QJJWhUDCPfS75/FyX0wen5udj9d6N1rLwjmldDkDnJd/bzoUgg/G3lLu/m8ji140y
k2D1yF/scoylJEUANCgeHpSfQ1Xnu8E0+gBv9BqlR9YvaRT2d6p9S8X0t3T73+bg3Uga6hXyuph2
OVJRATbEa3GD6QC4FZWVJinVjem9ewbKUd8yOJxFPsNhHL3A4iaH9xyJZONzIg2wRniXhCNbtVyk
Ute4jC8Rpw/q5sabYfzkkPuFNDzE5qsf8BwHA9BfACSdQtBtl7Psl3U56RC3ZJnAK/V6uwxB3ORU
rhW/LbrGIb8UuODoawBlL2LaWDPJE5MrynS6nrdLOSTVBLcd3ZaLoXTdTpM1rP2+Ss6L9zMXQfNz
CiPQCeONJjYfV/zeUz9v0bkhNoqzVtIQCAYvy+WmDLsyASSvhS8M7mf6jOQUl1oqxtu+nsYtJx1s
zxdntOUnO/IyOlvpOK6wdWU5UL89kJFXVLDP4rFmMjVdPYb3ri0Q8qJZOPN8Q2uDRw3axS3wCOZp
bC0CDTmxdkPw21hszxoxevLYLmQvrUHoj7W2t12uQEn9PMbDhjvUNn6LYf2b7r8X1wzIFoU6P+ny
BHd5sM43D9VWHvPchHttDUHLIey/7xBeCXgOIgFck69w9R/cXO7VNWFbh1vAmj4XpYnWMwWEaUtl
EKnhdGj4st2MPxvAHoNq7nK8D/zlen4XBdMxIX24x7r3iFu0g5eI0yYJ5DvzJIHfYUlD/zpW991s
b6NhY3YBk1MPyRYjE2hgeNqMKT32BB7uH02drEGRMmObg9gU/DSNQ8pt4JqDM+duKTcrXxClAAqj
iKoOt53IdSpZcmwlvOaM/PPZFBRMjwOU7vNKmD/B/XsuZH1svO71jRYvkKumqHe0FPkEPGYRhccu
xfnui0ZAOYBoiu4O3/x6ZW+qFATZ7mCb7PbcIymZUHiszkuKNEXE+P8lmvHlUF/kuxW8ga3btpJ0
+eKX/gnGxPqmA6Pu2L5sr22sRE2ATBRTXo6KP3Cc2+B4WeZvh+p+jVL4Z19xfatDJLngpENC0Bol
enhd1wdPOns1WS9d0WzAXOOuYx4z6NXABQgcyQ/VfS8lcwRGbIS1dLDRImREMBshrmsYwfw4Vv5u
8zQ1bQmZFMifUbvIuwpJVd9xYvbHLprpbvMkVzNsZsJ+FRdl623BiyWXZJbH5na62z1Rppekvs4B
TW3KbHIACS0zAsGPtcxu+grHcF1WnMLzwLfsT6T+bX9uZkHS/bHidxNYRFkLepvqASmWNrhVSRtm
pHAueuNl8jeuPWDBXvd6mFnB2dVxmyPclI0vIBtYhB3LlgKggDTkF9jZnsCA0M0Je0SVZGWCw+gF
xMWoO/b197KZqeFtxxHMCuZ0CVrHdq+H8vuh1turZpDFOHCBjJ58Wml1F+oxTsu6cwcH3W6ahn1Z
EMRfdrnzyHDNAtOUiMmo2l5fDlV/r5tDNN+Gw9Z151DMYXFvAIGWuR88WMDH/sBuut7IMsIITNuc
sRD82tU1jiNTl9uD6+9ePSeQQzm2FH/ALxRq7m35AlPDr0OV34vn9Gz8nCxbm/djO2Vryf7aZsDY
jxW+m5JAMEJIlpImx5b/oqm6o3Q6dnexl86ZICClQ7BKPnM7gZPK8QLjto/H6r2bjuZKj2XobAvQ
/BifEUxepiaqD25l91Ixp0QdW8VMzlTcgccWx8NdJZe2OtYf94IxUHA6hohLk8uoRTByEt8oHvpj
n3QvGRtBxi0BI2rzhFfuYRoNzyQStT7874a/NvC/nNH3urEEnGXrQqzAGkAqbH3IVCZnTcKuOwvs
bttjm/29hgwAnSJGoloHgiCb+7SK5ubahwhw2P/7d1wXln/7HbvV0gQ1mIRANkHYSZ+XmYBwWJyP
Fb3rmwiXmGMyou64/4pO9Yir/G0J24Ofd7dSgnUWB4jArM4h0sw+Wh/0z20VHXMzhXsZma7BMSB0
0tfJJv7QGxYh8j2KDzY6fb0I97hdAHu41XgMx61EN8QfQIKoDzbMbl+7+LkFdbfWUAggwimD+XD4
tukEUcDHPutuEUEgTVH086jzbZQ/cXf0aGT15UjRZK8m45bgtRoOQZhWO2Dih2mxfzo2HHvcRGL1
62avcY/QVsW12fu4wNvGFN8a5P0e6u5kLyjraLOs24jKF2WFa6eQgsKp1mNTMdlH8yZikz6acP8W
ujn0p7aGHiFr2raxhw6h/2En/kNhG1tX9Nh76jyshAeFgZD3Hfx8H4992d1o9aLGSd8NwakMy7W7
axAX+kRpHy1v1P7vq6H/nsfIXlgmOKOrEAu6jlgi824Iw3a5qQGuHS84Ki30EiWgrJ+GSK/dQ+Cx
b3/oZTOYbzRk/LIgefJW8gAQgWQDTBCXjoFS70wbrRTR3IOvs62siu1nh1jQ5dL22GVmC/BSv5jh
/N72zXzn68peGAI8UQQyMKqUmJpvL1UIf8sHMO5F8NLWMdjmOFLxDf92dBkQFUv51PRVsJ3wX0/1
I6NFZ9/YMf37GkXi3QQMOqAsaT+o87QyJU7VPIxDndoRV5m3tYNf6I1Dxb+vIWQvvIN+cqBX4zPw
OWHzZBMFSEZNy2MLOUl2E1oXqKjDLazK6Ur+FHT4kITl+2PdcjeX4dTpDYjkKmcb9Lya8lvagbLz
vwu/LqH/0iX30rtlAW1tm1aVDz0yQW7HadPulHioK04OW26QeBKhq0O3GWSfcgZ6RwQOYaTyoA/E
mSunL1uvy0//+6f85gvvxXiVLxacFpnKbcerU1BsX+YGoMj/XfjvuuluCxISUA/VuKhc6KV+hnqb
vwPJaf2xNmHwxk3S7z7FbvqBPKFcrNDluaxnBVgkkK5QhwX6XBsgzTIouo/d+yDt+PUaU1a43ShG
jR/T0gBCN/EFE9HBBSymrwsPEDiCo3qr8hAPZleY0MzCNybo332E3SCTAMPGGzy4J1UOcr4Fhyq6
dMBW+rMorSaH1AUk3o23CGWLuga7Dmmz8iu87uXXZACH6X93pN/00r2QbvLJUNd+bHIpoxlEyi5O
iyo8dlgheyGdrXFZyJawykGk5JfeenOKk/rQzQWRu/MnQQiw1lIXp9DWdwS4X96JY22+19B5BnJZ
N6PobePnIgHcoaaHbkQQSvu6P3oEodVTooqTqum9jIL7QRy7ZwNR5XXRkBWikURdnPrGDXfNNM15
ELHnYx1lN0iLSILiyQJ09rCczn0/gsmYaH45VvpulJJEgY5OgjqX9dTfQ/X6ZSj9sXBYss8TK4Us
A0sXROcjm/yyJHN7QwZ9TIpK9mFigV/xsGcQzA9833Dqq/gBSd7T+VC77GV0a0OGZWJdcpoNr9cL
pe5TPyp17PYM4J7XPabqknnQvE1OrR2elO7yZuyOLa57KZ2v1rUEV7pChOgCnvLSkgykvDdm3t/M
WnslnYU6f4PDD4NoAlgDqrGsF0gUPtbmuxEK+qaf7NzXcC2B5dyWfTcABNomxwRpoL6/bvTEgPkn
VZTAaNWBERnrYrwHm7c+5oMkYjdSF9EWrQRY4mTchrerD1ABvNEyfz9n/sv2bK+l42KDFaMF7ROY
aWbvSW0iGIzKK5ATSUldXkfJxlI5WBOdBe6TXTbMKrJIyOxBpRuWBBClrQ9L+sPIiNq8iFktD92R
k73oZosqN4BwOJ3bVlwxsAsyJnhxLEcBvJPXHw18AbaxOJrOtQSANkKOfoa7lGPPx2SvIGQOZF1E
5k9n5kwFDcf8AsPm+sZX+81g2ccHLW5ACI/009nLEEwGosDcVQdnv72oJ1LAXbEBrb4ZBEC42f9F
xuqYO4nss4OCrTdDodlyLqHHPyWuAqebwhx2aJzvs4M2CKuL2mKqlj39CS73s6noMcMmEbut4RoM
IUJg5uvZfQQ/tGYkXs7VpKb2dKjye9VmW9eziMNKXlGcAqulb5YWxBsRsl+H/sBetjnOatls0S/n
pav6s4m5O/UJP3S/T/aqTZwfItYzs5zDawidiwbEBnB5SOyPINLXQ7WXlk/FjMLtgiBxPfEh7TQ9
Jgkl0e7kxasF0QxLu5xpE/ZA8YZNiuuxn8cafbf0dACmEPDa57OllUnjIICbcOXk2CZrr9ksIXwm
PGAA10LmlXZqLJ+0ZPPnY3XfLTvc9T0LxTCfgwRvTVxt5bn20cGGoa+/aT26sMO7/XxGYCpIkGZV
PwXZ5LE9+V4CUxlcKXc9X841yCDp2tPiDMqlemOeuX68f1k09yoYHaqBqo7FF1HoyL6vFlObixdU
jxc+9lgFD7X/XhFTWJBOwwY/IqJxcLIUuCuQe48pYgjfTWh9VQD8JlB6Wbb1KYYcJks6/8exqu8W
V9Vg8YaecTz3a++z2gzNaTLFsblmr4hJek5mE0Xj2SqA+QxIoikCjLdjk81ekugNE4CNO7Bfqw3c
2kl92sImOvZJ94LErTJ863Abee7jSmZGr00GSeoxYT7ZKxJbCZafjIv+HJhgzBoQpFPW+2PJTeCB
vh6xBed6DBvRn8HcrLItMjqLkVx/bPnbixGX0OPKeSzjS9O028tG+vVzQ9q3ouR/s2PayxEL5ly4
QKx8Bt8ZfpTrHN/T8K27u9+VvpvLQLjBdbVPkgsHQDGxwa9Oty+HBtJen6VCGhbgZ8gLcr4KndoN
Mtm5Wt/iDv6u5rtxGuqOdRsZk0vUmxZCxGYFbF2AaBkfG6t7jVY/xQs2Tn1ySSYgqBN6p8nBxY/u
jroI4hpmT1G04disXh/+22PKWLLXZoHPACynHJLLdo0+Ui4EybqKXXrom+61WQ3R1bz5jp+QwnXT
jv17Io6lCZIrR+6fcj6ccnCoMYafBAQ/TRs88Lb+cKzW1y70j6exqHNFNbKWn0AJN2HOew3fdeXM
8ulY+bvdRtuHQ6OXTl7Afl0Roc4nfne16r2VJ3jdLP7Lor3P+6oD1fPYFeICCth0MxfWmqdJkrI8
w6cqi9vSbK56nLfizcP1bwbXnqQpPG9N1076TJKvDX8R9tiub68vijSz6zShXFZ/jCH+qaODFw17
dVEHbW9S1FJeRLsSe+kTSx6nMVFvBYj/RngHnuHrTgRBPp0xbuUFxpQyHaqunu+NCzooZqexH3JH
bQPzNOhM9P060bnNEHoaAMEbrN1bYaHhb7ZvV5b2P3uybDwTFlSUi4mTSiKHtPWgDof4508fzuIz
70DWdeDmhq3I6755abb6JVw0i26KqV6qn8lYVmfEXP2xWoYMzHSW2/zWaST8D2bs33rqbmcmPS1a
2wwax8vVtaAU6hoAxrNSmKr1pSoAVEyHzoBxlLZswIZwbfzYyttO96IyF9zGNMqkelPW31aFD4of
jDmoKVsCQb5KGbDzDoh5ggZ/UCKM+0c7FS4Ut2vA5aDScdNlUKeEJTXQg+Mse+yeO4HxnkbJ0JU/
+rEySwi2tKzNLdsUMsJPHrdAsjx50OvHTHnWrM/IHXS2TiMFLhSy4X29Tm0aJksgeJp48ATUTdgr
AV6CwUX3bFKYUfSCCk6yaz/11ODA0cgm/sv0Bv/zuAzcngTMCixd0EIqs9bROt/8sgLVBd7q1P4A
QZHIJV1HcDtdGsWirL61NVfJL1MuoEPB/bt1wD0iIq7xX68Sxpt+M8DrtkgamzLn6ilUJwm3bXHe
8P5GzwEt1ikrYkxPSWaF85E5UbtF5D6MrUgudbRsBnY/wBtvgJYANVD0Vjw2ZKnjE6mZY1klxYCt
e2ziExiEbZ2uQymGFrLcpqvK05zgXC4zXKutZYeaDe0o05gKCbORBauTS5w1sAAJs9zha3VVnY4x
jgNpEgbanBbT0u/DbMTJ+W2Vv5Z68+zSA7qonraRxuJzNVApn9hcMPawFVW8lCe9wdjEL4lbQsRo
bEIu+hG2nhjfq6/rHpUryZaUy4UgChtbeEO6Td14wVb3c4hN3ZVZZ/GCcCvhkE1ewlWukweTnAM/
V8bBNTtUL7p1AaxPG7StiF2Si13OHt+y625phNtXeitUG1epEiq5CAXgYidWB3pnFflgstfjiJ3u
yTKpsxuxsD2Jrlyal3WlZRujO3R0uTQsmtasKytOES1ceX3C1VUVf4tn1nb3ybrhbq+KyLKO4IrP
eAFKkziSFNvueWaMZcDas+ZDqOJRXJDKA248YKEhnkLIjEC+DdqE2Zaw5BE/iRk6V4FkPqKXnxQo
YH8ZreT9s4xMGJ+qYoqan7jeijUGjeGdBf496qYntZBSvEDTN5hL4yW8ZUlHwE3dooCqh7Byavuj
bnW3wGY1Bh1/GjBoq3PbV57e9iZshi9VYGJCsSYqoLlTaXjSP5F5VuFPDjJ87NOiTEyZO2dtdEfG
mncgsgofZQAlEEQYlAB5J8gDj4T+VcyuVGWqBhX/jJgY+i+IJNiqDE+S2PDAJNH5R7hfphj/5y7g
v7pmtNutob33L2ojYZj1FUbSr4ajm9+Uim5Pc0LKCwG9uHkXj4sUoCbXffVxUNW6vXdwR9AAsgKE
TcSna3y1uJ3c3LZ/KTz3VfeNGJjPu67RRT7QJBzvlwHA9KzhjNNvsaA8+SN0qnhC7kBwh7fH7Rd8
ISZtXFSeSqRKBae13mJ3B/CI3W6QOMW+6qTmyanXMLB+kL7S7VNYFnV467p68edgqJr1JvEjEbkU
qyJfiChU8bEakrLPej8HCNJsSDLBgWIE6I92m6LxcSLbTG5ZL3r9CbSXonu3RImsLqRSnQQ5tbGY
Ox2Qt9UFsvhwfBwSK35pBEm0AJ2CAvWuWsmIqaTqVncWUTeP5YngidPeqwap2BdAbQGCXgNpy5cq
nhJ+a/q+F+lcBKP4WVUJiPdlOykgseM2LAiAVZytt5M203yaHSXBaZ5aGqat3lz/jc0JanCKSBki
A3NFLWqQrce0WYOpPbfXHKcUKYibehoc3IznqB/dd0q8E2DylS3CXMEPAWzb0/LPAkNYZo2uqMmE
cVH3xQ+AeiIVC0DXekqZ2rb61s0wP794QA3H4kqElyvm+613XZc2M/Z2LsUziZ1+ucWy6DO4LSMW
BIWIo+SjRinXD9nPywggrcDz+Ll11EQpLL1tlOskTNTZ2pJpn5bhHG/3bp1KXEyvwJElN6TwOFjA
/lhVtxPQfEG6jXUdPItIjfRUcbEEp4nYMDlJv23N55FsrLmx8+aSfDEg154GRwv/wEB8e0/Cqamf
8ThAvUprrefkAtRAOd8lCsfeJ4+rq/jCVY31DsDaaIAKnlfrgylJo7JuG8M54/0oA9hRxqmoHSyX
2xR+nIky8Ni0fJ7f1yuR9KaDzqB56hCPWA+p9RzUJYTRp4Mbk/A2ZMk0v4umIWh/0HqN9YPQbEIf
ayujqz+Yjjf0BIOcv+nclXFtL/hla3OOjOLTJ6FsVdxNZd2wW3ijhX5cRgpQ2xnTkRYn8LVY8eeG
fG0E4U9VE91MXV2WUH7DvoQ+EiN8665qZt+D8msYFNUUCmtynnqgMlM7+5Y+42/Gn21Yzet3DdIA
ogYSWnU8G5DZWWYB5qciW4t+fW6omNlNnPRw6kVtC4WzsWMcZL5fZnAIx86t8AVZGWZ4hYqr96hu
FL1bnS/rm6ClHM+NdaGC5cWYrWvv4HCoNuyK2m39hVVjahWCdQkJP1yf9xjJWDXI7XEjCTcTZuLN
F7dxg0+PdGIBSt2Dw4Q8vAMyZRpvyVwl8806iyS6rtxrhSCJEs04TemcYJQThByW21JmQ+28/8CS
VScp6HexuEhuML+lirlmfEfmMB5+bOPU8ybVs12jW88ZWZ84en8F9PsKbhF+JOuKdwovHu5jrNCI
dxttxhX46CWab7D+B32JxqXGnt0mpSuxeZq7DR9zLO3FOhWYTzL0s3lv0Wb2bmigJX7X2LqqM95U
3fR17SWNvhkqfQzytkW6OWDbmunyjxZBu+Q9UAc8+dFxkajvgx4UxaEcKZosMw1t5I2R8wRytqpI
LLp0CBaPpVCvWD6w20POsAgiK08Tkj06D2GnDH4CReB5RrCoN7fbMqgXuaB/nxVxWmT1uuFZzciW
fwG2eQKS08dFk+ECg0tgNDu55FTLSNiUrcQMT301VPCph8h8xeGj0d0jM70LdCrgH/3RdMO8XqKw
5vZd2JIRoc14nE9eeNy66mI18ErvB1qxr/EENNBp4gXuj+I6mMWTb/sCh46xcfQdHi1Z+1ErOW33
YdMOHSZMjrEB0wDUjXGukLw7PhZGJ/2ageJevveQSwXZKmpjP06bG+Cih1maugzZl4XKZBLW/Ts1
4WIyrUyphzPzMGPrCwy24TkuWNueRlJQfIm60uEjX/or/ldM181PDD1uVWZJbCN6MstAwiVV2+q/
NLFG1Fa6GVj+XnpYc9nnchLdw9gu2HFlVdkEWdggStBnmN1tKp1g8xe6IM3iphSux3ovV4JtOoPr
u59Tz3gw39aoAvmwdO0sMxqJ4aR8tbS5WjHUv0XggtsLlUqHwNmMyMkLec3iE9PQlKcTC7dLgsXI
zekYFc30tEAHl7SZEUbqBzUV/l3sr9TcbdzY/RTHipxjYI9WLKPYcpzGjWPad9oG5a0SbTS/LLoI
7cd2XMIMbxkD/e514WxWuIrfYLsG1KqCx6jDY2o6rk11U8098lI4zPhYbFm2bXPSpx0IWuI0j4Te
lNgPfHFGsvsS+VsmFUkzTFkVUlEi6BcnNfDjG3EXu9L/wWHqah4pho7Jt2bakschoON74pALjCMQ
mx9KEQN5X+L2Z3xvgx5a73mVmUD2wCPeXeDwB/GWIcIeHt5HP8b0U+eC8qxoI1RqzDrfW6WTd6UD
duGk0I2zaF1cRquivuGcJw+LKP1dGa76uy9t85wwPWY1ER90NJpPUZO0SVqSfoJWadFKDelK6sRN
aYndrr94IAf9jbC0/CzCtb+bGx8nJ3RnkZlt2dZLOzbRnYcWlX9yQSyfS+0YsvxxppbBTWGkdTot
0HNjZCv4ivxRz4WfP0WREB4kdbPG0P+G1vlTfQ2RuNV+3ZC1E4+h74FjHoaJ4hxTs645lcKGwZ0N
OazMMMU7cjdWYZE8TcE6zReLcAjyeROaiizx3M73C++j8jt2rmY4RzMNAJKv+5o/NKvVIASXrdU4
jvdj/JktuifvBraw/oz0Dd8ix2IS1W0X2ER/CyoAqJss8nVUn8jUVHO6RDW2osm8yDobNfYoLi1Y
wJhOfeSX+tcaR2x4sGtnt58gmTlsh6o5jtC7NcZW1KcN7FTNGdFLBc3HWNfNhzXEhdG5azkzl1li
3jnhRFPK2+GqKj4P0lD2DpajJrqH6JqFpzBZo+Q2hKls/auGgt+8W6Y57knmk9JWd9MwMSJS5MTE
eMbcGqr9BxyNJcUpGPrb7R4XOxPmhaqVLnzsDYbks8Jh1X1TkUpueQcVBJuMk9/Ciangu8FDKI7J
axeBnImXiypD78BmKS0Wi9l9Gpf1ZE05xl8EgiDmz7HD3P51moaENqdIDgHWq6KNAvss3NbgUiag
VLJ0novRZEnBNH2atnj1f3FkROg/xhpev3PcAD/50etqTZBSEXXje4DB/x9z57Wkt5Vk61fp0D00
8CZiui/g8bvydDeIIlmE9x5PPx8onR6JI7VOz9UEW9Fk1W+Ajb0zV65cmakVq1fPtAQOrEyQm3ud
U4ZFFJW+MzFP6WrAMKc1HFCYK2K6hEqRFmLlqnsPBLBLXdcTZgc0xB8gvrxztrk9sAizf8blIR/7
PlkCq0iK/l05CM3sN7kwWtEwWJPGE9utpXc7uVznT4WlUbOvp4U1fBqXooPJSsRKcKxiks5Zl8S6
05GwHi9bnqsJj8TIqPEcSM04fTt3gNJOp0vQu2lXLZP2Dl18aRIZdipezcdOkTfYnlHb9/ZuK8vS
7pnxalMyl0wKQ+nMvPG3xdQ2J2Es7hTtykCAlloTTNO4NEJrj9O4DA+GtBjpt5l5OKa3F6KYuvpy
+FU7GRhMEu56pX3emK6Y5bbSCFZ8Yoa3qqvOUO65AB7dRCFYd3ZwgMeXjNOIsc9frT1LXXy8Gt81
8tB7mdDtE7IZIRYi8K0yOiLk82AL5tjFDj25lBdlHhEtzkuatJGVHh6D1RolWgI3TebgkdrqnUbe
R/TzNK1HtxW0bPHmleoXgj4BAnI3Uim7mfkiEjBnW3GjeGCKyjjTa05kPJ0aEaLjasnJKEdTPJaf
TMDKcquLZTiNnVGXqWtu2+poGoYDKiaJP9ErJc/cpMJ2ZnlfXMdRBMDtNK9ZotIwU6fdN4bZUDIk
hpnRK+W1G5WhvPbxNJyntm3yV7lfzcJrzKJ/JuhUvEpQKDTienQz2naDKXblqi7vNDrYvPWyLjLM
np4tGZsYnGGXi1H5CqPKJ6cD3jeOiXZlZp6iuZISwG4OTtf1q1NORIwAm9ZaHcqktsSWUjZvtxVy
6bSoq6g8oCmNfG2seoReGYXdqk7GMmvph3WZu/2yq+uWv9AbppEvlZ5N2eCMytxm58ZEe0XfvXV1
RT2HAI1n9U5m7qU7N8aa0/UiZuRyjZ83HqRUIXiNB0IjW2de4mnPY2FFk9qVu1uQp9YSOx6pPPsS
18xzieQC6GzHdBYx35oREgKfBeZnnuMqIiraR8zbVTCtZnwioyX3l4Vq/vKuX5gzelMnmiw5ptm3
y11FwvGzutcC3YsSbUzfp01CQVoxtm2J1q5SnyvZGjObqbupvRTMISFiZt4itm9u36cZMSKM3OAX
w7RJNjZijTN7h7nT3MLQ07Q8b4tBmGlTwyV9AmDXitMQiM53W5vsy4PYdoLxYYm7erqb5szKTmZq
JVXmVVNcZNGcpKuUYm9l7VuxgCY/FVuyALB3q6UTddF0+ws8a4WmZyYgr1Z7xZf34ZoPCydb7t7J
Sqr45FGkMy0GcCSmRhtxu170yXjhPCylZ6VjSncdU6rXy2JOdfFxqQhg7b6HY7tKgqzXb21uWYVb
NHEvPwvyXs23TSQqucUNU9QeTAgo+XvYPd3aQVHqb1o9WEa4SkkpOqpKM+oLjizBWSerJi9urBur
2TrMoUJa6+wScrCnmc5B4kmnC5J4ZmMZxWnSFbVlLJ641lerhY6y9VZZ6CXepv2bqClZepP3uEZh
F4tFHdLUXZDvqSk09MZhQtK+kBupt9ZfFLrH+Qhv2sqBPNamz/VSDQLDA/fRjISSqPGDWFYd0F0H
37lSb7U5hZrgzOo2QZMUDrUH4zDZNMyR5LOoyxoYWhuFOszQIMyfF3mzBu5Kj8dgSTJzcXutbQuv
VBSzc2WmtYyF3fXVlvqA3tI6xyrNwxAmlsfoLCaJNW6eZtZ6ikdE6w5VPomlufQREAd6jscVuV7S
hE1y0udV2THNY6uG2MmGTHaHC7Ohm6TCpphyz92uqqfSV9dJ6t6MTCtKAYgkqaPCLFg6zXxri6qk
1qkgezQOzlzhDlVHKHsr0OVW3taokEzFfEc/5Wq8HHtubbnxTM1VJ5dWpbnTjKxc3wvcjSXYqTQq
zeQfnZ7B3bO5z+ptOgKFcyw0xYqPQUtK86UtTpK7rZIGMFk/Kbo4E5MRmhsOlLIGKBeHyqq/ZBsm
G6nRZlTiWz/OQudPNH4FF3LMoc2Z5NL0p8FqJvNOS/M5wSOa+f61SCFdP+X50hS+mqi1sLC6rVIz
p1jvswcVVINrkC1D1fwW0969pa2qLaY90j59uy2GOpnPEjRExmgUaM6RNIk6Fe9aYWqE+yaB136Y
DzxO2fpmlrJjzB09fykpa/sySivofTaJ2ip+b4DvdI8Zg1N3pjou0RZnhypvAPRZb2SGi4hrNM9L
C2F+AUSY+qWYVHV4qsu86E9GoixNJEzMEf9E1iUWHdJZOgUvTSVMdmnIi3BpRDrYPAjTMGUfhJ2Z
fY4FAKi9barM/pYNI0UglSYa8/NeorByTHGAy86UsqZBSp8I4xdTH9r4WVmG1JFrev/n834SdkZb
98RLTVpGS5somw3MyCErjHWcwo3EkhL2kIlLUBb6Lr6DPNG0U1aQ8HBasSI57lFrK/bm4cN3QviD
OBD8rpflyVH0KhdsztxVb4dNJaWi0SPBFyVkx52fCRK0tl7DZG92yfgx0966tdXcPjU0NRzXydrD
Vl0FsabdmbxMFtRFwhyxZrKk/KJJ/TC80wY6jr8ZiTpVFxEK0PBLLZ2sp2WBgXbLxMwTKveQVt5n
dV3q5zgp6+JpMVmY8yabxXASJ8bNXGeuVWba97Zr9/lkVMlpzckjvoBns3h2xEnfss7NG7OCnVPp
X5aJzsRhbgWHBhD61rqkOwzT8guErUd7X+Mj/ffEQXIsi/aNlVfBeA9TZFRLz8KORt7292vPopEa
Yicw8Fs2rO1JYdkpPLK0tNhfIInj1Z85yb6178aFWEEXzrIQW2S2dJHObvKRrTDlQMx1vQ2K3Oi0
y142VCVL8taMH5dssuhcUEz0j/BHhjhvqS0tumaQypERJIndYM6OTvw2fKpm1ZTvG5pwDLJ/tEGV
CN1WjcHnZr9bc+5Y1bIU7lb1x7S1cdBvWh+rdaRS5bqEXd1OipvMW1tf5IEuKzBBImmlZuuNyc/g
KiVbGCRJ8EnFjJlbmokFum67oTVsXaky5XU1mLB+jvckXx9pV6COUIxp3O9flVpTks9t0YhlJCqU
50Ui5FZ3paK+H59L2jWnL02tqetFUoVh+7Z1Wt5eti0RBniMVTYdEAzkODTaBIWcDQNCuG5Ur5NY
DYszbgzVjHouIXenXZYLB924TmpQVQ+132z6FkLLWzkzNfdFXIpkuPbjLtUng5Fw4ALuMKYOwBo3
pqYPhpp/hs0QFDfXTKEdaDUKEHOGmt1eeXDvBeQAhvSIZpYDj1hCPyvOJghSz2Exu55SglY7VtBq
icoTW+w1624w5lKgFD8zsq/T4R+/GhOtBaiz1pKoayygiIi9K5+UvpdHzl6iVd1ot+ZAxTGRNEOU
jFTMRFeRNQHpiZJ08U1OjXHxMaP0CZzLOpvfxnxt10uzG5X2HjCgq6udd/l02jZjX9+bRtXOd3jt
RAkH4Ipd0fGksxmUkxycYLvO+FzyNPeAY8s4DSkq/Bt8cEUxOKMBdiL4riA41xjqqGrjK8WWnWlT
dCMv3qq3BeRE36WPZIOlxJ1nBhY/5qj+8IvMn6CvoTWbsfXOaKk2bZ1ahLafgzruu2a0M2rhVLsx
SZcqDim+fnojXk7gqIhLxfGVoGzPBFsfSRjntoaVHaFKyoZKCJsG7u2S+CsljQzOqVdVTz9SfbxN
vT0tDHjpgoqQI8udpaO39nIiHl41ye2VlIy1+6/VJEcu/w9y6D/2G0kgHtdM6A2/YbBj6WZIqq/o
qDoH9wypDsNs/kXR9Z/oSr6rDH6ji+m7YRtURdF9aqM742ncmnhy2wRYQ4EryN8RqYQvASHrVv9F
IeefCEu+F3P85itzpDIYD1nzdZPxBCMdOLwOBuUvbujPPv0HIU7LcLPBSC2NfGj1ueild4vZxn+h
nP2zz/5BKQcq66o2iTV/YwKCnfZblKGr+F9++A+6iVGSxrqZdM2HWfFID2R2LBFP/+sN9WdX/oNS
Ll7nbNSsTPcTURgw4XNMnIex/199+o9tWuSiVch5sy5EBrQpHS0G7u3N07/+8D/ZoT92adF7qVra
NWe7pIYlfx3qrFocUd9kRqyYctXa7YQwNURir7X/q0llVCn+XmKTmsli0L5C85kMqb1Xu3645RJs
wPcb+o/fzW4c/vGf/PtL0259lqTjD//8x3NT8b//PN7zz9f8/h3/CN6a22v1Nvz4ot+9h8/99Xvd
1/H1d//wADrj9jC99dvj2zCV4/fPT96a45X/v7/829v3T3ne2re///QFlm48Po3GW/VPv/4q+vr3
nyRaPujGMW7oP377Jb++4riLv/90fp2yPiv++G1vr8P4958M82eDsT6aKKsq0R3R1E9/W95+/Q0D
yylHo0RDEjXyPD/9rWbQYvr3nxT5Z1nVFQMBhCxbqnUo5IZm+v4r6WdiPkszTd7IuGOahvy/y7v/
xdr+8lhYk1///bd6qu6brB4Hbuq7EPl/WGUqZX+QJ8ZGjrJm2OIAMvo66DsxyyH0SOfyczGX9GbU
g1llZDaz7SiQJlkBf6RXp6Z46gSkSIn0AKco2Pms914sxq+J3EihUcqQIGZx+CHpaOk22PJSyee1
bI5BQrKHLuhDocu+xYiLGW6fgk5D6oOiE553dXqRil21u/J+H7uVoY55SjHV3cI4Ii9dUhJAm6OY
j7KWfl31uLY1Y+Jnw0uR11+6SokSwLO70uz7wrLedGm4jHlPWtbswbc0R+PrOp+w8ZxPwkphoyy6
OR3TXZG0iGRthKolBMLY5faQDG9C3z5a5RLEsDj03u6cBhpoWcb3c7LfxZsedulXAx5MqBngyLF7
2uPdHvMPcfoNVB4wrvfDkjI/yVgzBinAnGutR3j9SnkbLfSal16Vv2o56VZNkR8kcffok2NbzZA/
F5UpX3tA5mnVtrst6QVvwJ87Vg2Ha27jJ+amixGtlCWP4OFd1Wq33VCWk65r7QfjIO/WKp+Dsep7
uiRmDhPWN7eAtDU8WqnSV0LXdHQQiQ7fvJqyRy/hlDbKncqcl30w7/dF6m4TchSbNXyuDmaQeNnP
uqU7T3vTvG1x1r5Ugpy96M2eh1RjXcqlNFyU17M397+WFv9btuWafUGo1Hwbf7QcvzM2f2yB/i8a
l2PC05/blfts/PKa9TTNGd7K31ul442/WBaCSPVnBoYpx9RaWVGVo9z9F9MiIGH8GZujGoooY0nI
r//Ttgiy8rMlSzpUgKTJpiKLyj+NiyBrP4vkSLE4qo7onoYO/4Zx+T3g0yxTMhAHGBThIuOSpB9r
xXSOEqx7vd+YECHAAU7g/SQBhWaFmwjCX5Uafu+m+N+m7Pg+U9cVGhxbpi4Z4o8q9F6t1kyyUvkm
1Mz5htksPTmDVRpm/bYv8icRjb3fxGNOO6f7qvogJB3JzE7egt88qz8wqt816b+7EEUxMPQyLoQ5
fuiifu9yG4ADaYWmubVKatMbfCetg6pEqtb03A2vQ1XHAYQfZWJqaoR9r31LhuWpNkzFhenSbrUx
kBe26qBSlmejGcjuVar0KKtxOOZi4ydN1bldr1B2M4qKOyZzFu0fZb3d7Tpbmr/ooqP8oM5lYVX6
O+HDUJoYhoqz+v39tFqXQk538pX62SR1juBhs5UvGtMmssFX5dMkhmp5UosoGf1+DMvhIcPa3ltt
lE+2oYYaXMJbc6pQjvbB0L4O5Flkr0+poKZr0a2DWBiuzXVrLnnmm0R1oz0IaI/tRHU1j8Y0HXGS
k6iPlWUjDsBC67WP+SzsQgBK2fttoYqkDtP30icy0psRZMNJ2q4qXqdDjOtsd1b9Thcq8jdfaglL
GU5GZKyeVrtx2EyO0TpaSRDmWmJAJ9DJZNwI5UzuNDm7gQbVXTW/ZCZ1BnXppBYu0W0fp/s+Affb
5UP7YnxUPlqpTcrBuKcPvDg4Se5Xw/vCtK3cpZieMhfhMvt68DnxLFJ7hi29bx6E9xZRogUE9NfK
jwVvG76sR4WiS5KGcG/8QtaN7BA95Ktz68afOjEky4PqmEizqIKtx9Ha8jW/GpHmGk+d6SjkJt4G
wzfJEK92c04+89S0J1zSlIebQQbFNp4VWw/iQA3SIO/s9Jq93xNaoIR7FzEqw7pb3vnxlaz4Ob5t
hs2M8vPol5f1g4X25FrXzkgMi+Lv877YprOdqNmO4scS/RDjR1Jnba9DYq9roJCrh5SxLZc2HMWd
9ZFuWJf9Y/W5vppaULVuvjqJHztysHzLYzt+KC+LY12sKPVEevPbidN+2iLTX98lTu/Eju5xj1HB
mUrt0gNkoCtoKqf9ln+jT3X+rd7QCkaz6Win3k785oxqh8O33+dXtXFZ0I91oDlZ1JE5y53Jl5zi
axE1H7Y8sB7Nyx5YV9Q+kfU238qb9VBlTGhwytv+yrHtvUQBDdlab2f3klc/1A9qQR9ld1XtrEAi
aSsLhJnTar/EIf+W97tr3+qnsX97G6+v7Y8e8P+ge7MMLL6BX/lzF/f0xhSHYhKi/+Hi/vnmX9zc
4eU0nJEIfS7RyeaoAvzFy9Es+GdcCwG9KmuGKR3Q+lcAjR+zZAtXJuKA8AZHldmvAJpfGcyFRaR7
+AlTokXEv+HjEIP8Aa3BgJQfSxe0fVGNbM6Vax5l5+403IQ7IVTslq1lm1f5dPxTvZk3nRJ4e/YH
xwi3k/TUQ8nfxQ/ZbfZjr75u77cw9la/8vK7JchOstO7wym/FK9lVDc2jejlzW4jNZjOuZe4q687
EiemcGVX9/TTHKHEDFVn4u+rKwetWzzGJ9nrgvWcOpvThd158MiIePNZcdNICDdnd6UwC/to8yCs
Ayp7giLIXbS4fhPqp/YpOSmu5Ba3IchWe7pKbhu1futrfnVLbnQEkXxcTqi6wnVBl5bZ5qW4GmF3
k0/GnR50t+1K/jxS3f1U3kj6ha1PQBuQxPGEcDqZp+Yhvhdu5VNxsm7NtQq70xiSHXdIdkf4F0+4
aoHhIBQk68FYjGt6V9I3abGP2UYv8T2jbO31c3UaI9UrvJyPVfzBfos8clb+c2ZbjhTobubJXvwN
AQ6vaEP9+2WonhTyCS6Dttw9hFKLBt8T7+MLQ0gD5l54gjNwZ1NQu6m/+F20e0qABtqVgj7UP/Zn
Jiz5SHFc5VRcDG/xjaCIpGC5r8OZdy2P1UPqY0QeEEkOmK30YXGpJQiq06TatCpzNIdGxC5UqoOo
+ZSe8pPpK9+kU3FffJW/WJ/GsOE6YHbt6dlJnMUdbcOZPe00XBZfv2si1Y/t2SuCNhT9yk3D6WI8
xHfbZXM7F8mtqzjoJVz9Ln8UL9XX/V2HzAozOjvyEck5/U10kfTelJt1HaLiqX2BrYrWb6I/Olpk
uBUfkt2n5zmQwzzQotwbPckrfMznVXNpJKlEKYQaBu/JuDeinm/DFQaKU/h7cV+fMldz8wAB0Hs1
bE/yeXkvRJW7uTIXa3r4Mv6+uWCFx+qsRFNo5fYmOeZNfZTu2YlB7GV+6XWcE5GffZ3O5Yt0n33m
/PDK/MGINvy6rZ/UAK79rnjKr/mFMsYLXPzZfMQHcgL6Sx6lp/qknoe/wkHfm179N64TZOCPehz1
H2LlpZnkRm866bo5qC1STiEOxI2dIQTd2C3X0Lvfvo1B5hucyjJqo91VPdHbnNEVnpVIsQevek3v
F6d0RBtpuL94DNBxCvtd5mY+ohBHdiiaMO0shHyNOGE+BTmhMdr5l8wjbHMKJ3U7R3IV3/ALz+R5
K+zy8Yxmpgqg9fkDU+yYbhWsYfOgnaVQ8HQ3CZKA5klvFSle46QNzvC2f65e5nA8F0HxYhIAhlmw
3bWhxe4vGmc+PwqO4QjvVLfnZ2MYf0x9PSrPalQ4sdu8mB+TqxxJtyS7mOylq37HhoySSH7eH7VH
wxv8+WTQgjUkiX9KLuV5v8U+IPFOC5Tm3uTV5M2d3JauK76YJKu3HufBnx3Tlvj5N9KCzuvH0v5S
YxXIPdubrbmDJ55GV7G/fst5/+JyJnlt7JhO7mx25fJJ3hBpp+WCkjzIMazmrQtHf3XhTqOS0eju
4k28OPPJS20h/YE84Zy8Z8e5rfOq28TTzu7o9nFxX7HhFzXgoVyFc33Z/dmdvMVpvOls3ZeOxr8o
5/FH3/TMR9Ww6d/KdpADOQCeuJlbuKVXerWj2XUk3G2n43vL6/Y5udMhTmo74Stzr/FTjyMQdWHj
qUESih4SEbt1ZLe/jQ5pJOAOjRkd1ZHOhYeU2kYi4VMdZ9NBNJhwNYMn2Ij07G8HhppdrL5NrgIc
aLlJaltRzqu6UHzswtwxno2PyD7ZftkHpI0cVCUS8EB0vuPqGs90DDd+pMzJVmxGhIYtH5Ke2pfE
nX7BM78jCn9HOaniHxG3xzk6fv4bspxSFjJEiileO0+/7riyxhkCwR7dLqxqzoXJDe9+75IBdhOW
Elx+SXkSNb5qZSksV3CfChwQfRj4a8ZqvOtsGGyvsr/WTu1MdmOnThwg8rQNl4k0JwrBzhPHEPGj
fxzZiW9b3U9mAL3l45ptKCw/8Qa8IjPjfeZGH9vmcJL8wkWq6gw4VwTfIHfJ7yPzdMDm3mcYFOaq
5AiLn6ZTGR0fOIQ6e0x0qtvqd/wtxWh23sCfyevXsxlMHnJN5/gRO+j12M9DqLkN/xadPioeVT6o
85rQYkvIfE0eLc7KzR4fDo0e5WyW0f3lRnKAAhUlGAMEW27p7uzKPOJdV9NZHMPu3jEyy5bZPjo3
w9a6sWg4ccXHenHnnA2/eaWEy59YV9o2OLFHtVAw+jvrKbmVl/FHd0AVJz6P5WZPCfflS+yZXscl
bd94LA4Y3tk+o9dKnuLETl+Gc8feYXaVq7NypUvgF1U858xWsZ1IYXmcFtvUohQMc6Zi+Mxg5Nlu
x0Z3RW92Nw7O5gg8meN3x5pNRBCMi/Gp0QlL73CMGht5sanx4TQeMUGNCzq2cuNZvE9yGTNl19wD
WiXtItmlG7txdNzOAZVGfzpvIZaAp7exW1ggXkGZCluvCY/Fq6P9g3ldThvLMXDVJs8ePEHI1F4o
ajl1x0Z19UC4O5604W5hjQ0w2MCJz2Bjr3eeKq5e4OMnu3a+oWaxidpsSsn4zur7WqBz4aJLVuVY
5JGLL/hPxA+IIBoE0jsblssJ5fMY6KEejnjlzI09KxTO2KCzcL+EQ7ixj4/vUkF5xxlJ3NyjLxxf
I+EqFi40dxhTqDtCRJMIvk32DE7esSXqC7YpRBkWxFgXkS2WYjxirw9Glhjc4bQ4LAr6P+wfEPp6
+uamAeYqJLrrcXX0tWR/qzQit0t2nohX7j5bEQlnX+bMykSXSyhwio+diigxkE+zL4S9HyJ3PCMX
DdPgOA4jL6G/ko2KHHewAUPo3Iv9YaRFmEbjFxUzbF0OW1UGE0sqs6WPW51syGZWVGEb9K7BrpJZ
y81jRQOO1IP5sjyoN2waz7pypWvlHuvdcjGqQwHl8b04l8JdeCIKzgSM5FPxaCNtPtbDyXjNxv03
WAQzWHguy03i3YfhJ9ENXJ04CTG2CLGpM+MoOBfAaDEwr9oXneMrPmyBiYvpnc1tX4Wgwaw1vGfy
mncLx7ECBqwYngUbbLKlkUHyzZZt+BAXAAnwqwNsC2O3dlvf4j4TvluKTM9yGxcw55Qs8uizsK54
QqDIU0W98f1wS1isw/Mcp5XJeIcZEnnUnFRHAX+23Hpl9xfaqi74EYoOHeaT2hAVtuxJ/piyjMCd
w+txKfMF+t2dbYhyu3hMvza3Y6m7E1kyp2QZsJ78vvUsILkZ5M/wW257VwXQVG7qKtgn5s+eKWGr
76qH7W0ND6Awgmwy4EofYjk46nEg8TLrZlX2fCYq8UrOcXFNTmWNkZZC/nmq/epUnJITcw62i8D7
7tZzdx2uw1sKWt58dF924QCCRLt6KX1CqpBr8QW7cdA/+2wwO3WXoHNWO7sSFdmlPYGSmqD1s3AH
QQFuwTk5IQVcj9ODig7YJRCfdE56/PHJlHwVnISYwXJa78AtrccD8rfrdFsvupP7pjt6u2cFI0Bt
DVvTHvh4kh9EJXGkxI51a0Ml2L0OyF44YtSetVv8jCp05C/ik/HS6S9b7+kXgJiX+gghq8AklNAC
HcFlxCWyLKZrefrzjDGJxnMcNS+sLxuFphB3E1FIfZbvkUmZrZ290EUaBKd8Ur+az+p9FrA8vDZ/
ot9CpH/M3qxbf9bvqyDxKJShzK6waUycOMmD4AleH1YBLhKYeeBQ9KgQcoHgddxnBVJM+HFMvFQ5
tERxJje2v4whQxJtCgVtarydwb4Hm77WrwMF1ZtXXLILpdUG9IsSLH7rAfPCoXxVO/pv2FlkfdI0
Chad4YP8FIuwf4PPX5pnXgzmOx6vcAR9wLAevIgajDVsoiMOs74/N4sPHPz8VV3PwifgKRtQGC5x
OLjM3nkmcyVHWR/tQeo3Tu3mHykodr9QXGTHXxZ38VfvFRYPo9DbpH04iVyj4Rieauu2zu4a3Ja9
SzWhvbkHDJ2B3ep31Jhwxk1GzDgVzBsxF+Gl6FqB7EtSwE83ShDHbwNmlTKsrUGrw+XIX6ooi3ov
ve2av36jitmL+boD3aK8XQm/Or6B4hBb5tiafBNXYVtBYobCg+zrfucflzGCk3MkTV/Lx/K2JYHq
Nzi3A9YBgjBrMXu6DQlEr4bHbsesJ37uVS5CCb5LhAeTAZ51gM/hwbF3nVdk1DhaLt45Dk3Lt6PI
+Q66M/8A28fm3k+78/ItDw48eyzXEYJA3HI5E2He4T3E9wI2SrfnE3VjNnXf+LzvBsWGruWe4Osw
SKBzAgHK3/h/GpLjfQq8i+VudgOSPlCdcM4dnBrBaI2xc3N8KuzmcR8sOmFoUHsjFzu5OxeC9Boj
f8BBCxCd4Q9Nv3tuMP4M1gzWgFQ7p1MIjlfifp31TuMG1NA6sY+eu4j1wikt3vBu91FWYZRNfG/u
zQENCog2cKTBwb+MQXqYYe9YZUIAjDKw4IKsvPk2gBgFnyIzL/cWfAvAxeYNXDBAyk8j8ZTd8ujA
2KYBrJdtIhDVXbkZGYzQvhFq42GOcFEAVfyGZvuD7IQqw321fxTGHj//Dfw2hTWrGJApXQGpIM1q
d5C4Bfh17ys4xdMhjPAhaLoJAHgABshqIa4g6OR8m1iqDvhk4eo0+4C5u5uE5f2Bt9aIzCEMR4qB
g5+CSwKZ2mRJX+JrfO0v1l0fyd4cLYEEw2GBWAcHjglQvZw0OKPhXfm8eUk4RjF4DxoViy1i/SFq
wuo0XEt/PvdhzX+6ixHysut41qPDIk6++YTKD7dF1eH79f1q3xs4oSoYXsiF3A3X/IkMG25Aej78
GxXTbuFpoWQ3uAAKP86r/WXmcFf4g8NUWbbGH/Gw83g7hmViHbRwJ8PAr2eO0WHVKid3UweJGn4B
v2K6/VnAGkquedK/SQBf+CPGxmK0c79m8SCWIOkOl7ITWC5AVL7fgTlxNr/kK2jIdoBW/3BKK+dt
cTETvObAaPHD6h/ohlYDB2q25Xe7e2CDg76TvdYfMGTHQuBLAyHQ/cbdv99OCviUnQ4zxRMZcCMq
3rmJ9lOtPAw6x91uoLJmLDqyQZA0lnxlfEcwQRChIXzi1jEDsb178zvhAZU29mD1lFNGqK/htecQ
xxxs2EvF43AQZ2V+DlYygxX8Q0LgAKpuDUI8MDbRAvegENlr4511317F9/lD1YaI9lIvvy4c78OI
HLJ7x6kAYcjpa9Cd4fbusSdpkeL2hFrn7Zz4L1ThOFNEuRhmGn3tw6o76ak/DEh4hLYE15xZOo4Q
AmJgvOXugIgT+OeAeIrXib6a2u2JZkBc0AEMVxZuinCt2JL/ou5MdiRHsiX7RUxwVnJLGmmzufk8
bIiIcHfOpHIevv4di5fVXZl41YXaNLoXBSQqcogwpymvyhU5Ijk1biOdZCxDyWGok8bpdikRfB/x
yXFKcY6dol/FJb6yF+JMukkOJccMeyvm2f/zt1Wz/tW39W9LxBLnZl4kjjhHX9qdeXBrDxniNu89
qw/rI7lG/TyG5EkYUh2OxttoqYXVVbmbUJn7d2ufPlrX+oiqdr/+Kk78/9/5RYTGjnd84BwcRpLk
LkI/vk0P0TU+YC8/yqO2NQ7rd42+CWLSXwMdlXMJ073NYNifuEAzxnA13o+MxFziwna33BXMGva1
PYrn9YC+t+n2vDSD/FDziKSn8tRxxTy/83Jkltyol5wDbw2CCtFFv+rv/aE88RZioNV5l0XhgMjZ
IE3Yu27v3jvxZvo1EsTfN6F5bI7uXbHnfOcURz5HeTPuSMUdxZ6rd3C74LPK+W9r33+0gPmfjQV/
8R78S4fC/4P7GUFxq6HypP3r/cxTWtatcsKp9PXP9qb/9U/+Yzkj/jCA6mnCwZHk2IKn9B/LGfMP
SJaWbeIz+NP39OdyRnH+MHQW4y7mJsxPhECwB/65nVHcP3AeWFScGrZGWwW75/9kPcO/7y8vO2LB
1HMYv5fxLOUdGL1/fellky0tE4bhUVXNiiAg4ZYQS426IeAvw0wOnMPS7jyZEVCLSKLtiUAlr2q0
GoJ6sA7eRO2oxMOi5HMy++7JzfXoe1SW3PTIRGWBRm9r5REjH1e/L5PkiukoOqT21DT4HfR2zyJ/
PVdDPRArdbvkWgvB9qES9i+b3O1lUAYqfUwzD0xdFKE+cHb1CSooUaN7yyh4I8yYY6YBZrU1JJT2
uEb9w8J2/h1BD+bvlq5S+41RA2lPbSIcpDWjqA0AMKx3cIjszxQfyNfv3wuEV7jarQESNAALwACU
qOv9YvFXM7bK+5oU6lPTzWxRXTLvZDMHg5KGeNC5K5ZxvbHydD2DtqxPQBGIuqvtmHyqg8Yfrh4x
eZW1Fb8BZsmJydXOpsPIXntK0zW8jtfmnI1Zp8BHyJcwo4pKWQU4i6pI9Yc1b+1T3PXlUw/g5j21
6uhdm7WZ9+tADYC/2mtlXfVIrmfHnKIDxnXdX0nHYPCiFJb7SqxuZMwP0VlSl3BVPR9gCZetN1ZV
86rpdeQrnR49ERwvEZwwjO+WNhbYMsYhCyO1yR8ssA7In8QFXqKxRK8nN1gSoTfILQhz7l5l6Vgf
mVTFrpP8pJN57J4gTiqvY5THO7F27j4f44pWC8fYq24ZHQShA18f7CfZ2+uHRfD3M10yS/eX1Oju
ZhyyGAfdd/XGp5inBO2N/dadqBzwHMMK+gvC09VU6+TTyRdrr6mT/m6qWn6d5yF6n4bcGDx76XU/
FkW3MTWVNyT1tZam8XJIrOQyp5lzXquxfpvjXn1rkmR5TuPSvqpjkhDo5W8xczN/GVf2lkOkKoFD
INIfyB8E9aRxA0xK3a8Ux9kS9m/3cC5GLjN2HrhzOz7PVXWXZpRILeNYBWk9Gz+S0SHDTRwm8cbO
WHddx/ehcu2EbWGu9r4WlfLddnHmqYWynC0gadcyH+KP1VGm7dSSNdBJLIZg23k5rQROsfTnZyL5
6X2hrRHFVjVL1LVPtybxwk1vGfmmsQfrSJkOVatl55wLNwF3lZEQnwr+feMkqkc7qmW46IMKJVi0
14S0QFCmhboBOfHmLlj50tVdKLxayu/CreaL3S/JOaL24zOy02Vr5/Pod1lGyDVP83Ox5FV8Qzm8
FGTGyUkqNoNm0cfMMkU7YqmOyVFtSrWtd0nczZdG42uqReOc+Pk0wPIYOywFdYT5pXf0CM9EJy5D
bmJI1IzpnNrJeFBmzTn0JLofo8isj7plcXWUw5w/qZDe3uJFJI8Jkff7vpy6Y2vH+XExKuQRxofn
uo2ywsuiqT8M7TrsJUFInPdqd7bSdHgZ40I7NXPfTF4Hdupaj3pzxaE/UES2ViCjRiSXIQcsxTmz
LyNVC2dp6L6lNjYuxmEg3xhHz8RtQUZYZr6pZDn9G1u9/tdVwe/jm1eVixXXESS89b+t3mRkdVqV
aPnRJH75UpuxYwEKA2HgQTNttrdaWjsebGhwIAHrShvfpE5QXCz98GZlKfqP0lOFIAv9NTehmkwq
d1XF1h/LTGRvkAryo5GD8ssque5nq6mOEYw94vZl7f4bW5j5u5bjf1+8HNsVWOEsvnuuRTRPNf+2
/zDB55REP+RxmMfl1alMTk2C2fP3vK7DR3L7DNuumcnW/f50b58zhAe+fbfPPrn9FGTb2Tsi/fxk
VqV60ItxOJlz0l6hhqjXmdcSea80Q8JoNHXrgvbvWNHzY9cXMeyV1eoP5gILw5O3B2S9PSrd7aEZ
bo8PPEX9Prk9Utrt4WpujxlkKZ445fbwDbfHMF54IDnAhgPx5ums52Q0+9uDK9NEOS9qBISjT3dd
2osruI1MbiD+mZ8ulO7A0SUHIvH9TTVrSDs2xqumXM6Yj9UgknmyuXFvu2ifdVXY1lw0pD/wjY6z
dD+o4s5tyCQfSRsBr0Bws4tjon7k6TFbfwD7BcltEnRtsofMeIMI6fXy28KeO3/EvE2hHkFhTv0S
DxuUkx/V/NwYVTCXFKzdZfNPF6HMKC4GUT7229XyRoDBI423iftj+uqOI5lnb+alSiubPFVZGnCd
/jHbYRvni+e2YS+e7AlSdXpnqSTYSt6dZGmTPEiZSa10n5dhUmwqaolE90DkS+xSAlb5mzEBIgzH
9V0pXhdCueo1ryBtsUfED+b+cvTdwgJcHqf0bnBDZzkvGqJGBlQS2mTUpKHBZ1wYbtDqRyd57dV6
M2bUjBesRhbksSpmf0q6LDUlV1xVf66q8VKO2KUm6wC55cjZFeQCIa9CtatQf3kPJjDDQM4ktpY0
XotJfm8DrNAJuepsr6dJRdRM+lfDBnCN+5yPztFOylimfqYsypbhhBvuWNEQQEDa0wWLkNW8lC1L
0xzLFG3xGpZI/GTWeBoIxXfMWn0cc5vmQSede3YTLcysMrRSxe/Nd9vA6JbqNCxPpJsr/VexoK0p
9ae+uulGMZ7KWQZDWz03qdzNTXcEUkiCqz5McrDQZ6M3bdjNVX0pzJbTLlXvDBgRAH+sx8YcdkKv
dnP5uMbhWh1N8yckp2BdpoNiILDTYa/h0h40SrAgW7ReRLjxhP2nOkypnuie0NFq1zK1OMud1LOa
difAMqpelHE3NpPuojrRtSWfFznLRa3nbRbHp2x1fxLKDKaqKfxhUXaTViDXC6EHcSUei2H1nehn
Vh5mgXLKj8X0F+enIZ7UdkNQZOsYp3oKx+xXbbBdAv0jJN/6bAoqSDrcryq8I1ESLKjKXRnfVR3J
PNYeot2U5WYqEStYjyqv680z2iybfqhATt/LOuQpUwkw6e27axyj4sO6EaN6K1QirAvZpVPfY9Vr
GodhtjyK6NEyKm8e8ObATOoOhP69nvweb+RxvBsoJG9MTHEKkrKxzwg4G+/JciWerb8muuPHo9gX
cRuq6Aoq8weQt37gW8I3Jat2Tf+6usTnUKRu6ql258BUG4hPi/ZTxHuzOBvPi3bNHfZRP8hp+Fb2
6bB7/IK4CRDK72dUzfHU6Rtdvxb6epbNhW+g1WG0cT/c/Kind+PNZTU9trBcGDd3evbglPmJjrLN
MHPhNxqPMkkPxoHfTuecto6VGC8ZbP32tSKMmLahMe0EIjhhc6Pnlg4FatVJVbEuZvpcmy4Qxqss
LqZVbtXhm3IlfpE8ZP0BQY/pkpUQPsWpnQg3YOABIef090K3sVjGpxijaIqJlqJrJ74wqGNpLn4m
8ZOFvTZejpn21uKjNRG2lfJbFlA/CuZeNsEFmuiIIrrmL0a7+tYYpHLegHm8H5YmSJtD8xnD0YyT
IxYh8qu7yr2YiJfFEx1EHuIMTcmMK+jjjnxVm0e3ZHdOj9LMSK6Mu8lePUOcxAz8pvQyS9kDUdi5
mhVo8W4CtGdO32auEaAKpbrvqybQkx9N9qH2QV9bwT9dTf8HTfPvMZbfr1bueabQb0QEm/H6r9c8
S0tkbGh1cZzriAcpa6diQ5ScByl1G83yCP8sEpxJX9215lIiOgt1/GjS1mWembl5GOW5V5XlIPuU
4aKOYKH5k8aHF90mAeX3UADoqTrmt0lB6D3Elc7OjiqBV043xbmzC62+o4+r3fUVwOxkUqeNMQjS
JG22bNuRwHjtFmgseUscI87uOaNfZJnyjNymYrhx7dSHqXCPzQCIN1kOi/ogi2PapXsnjbiClD10
xy9R/6zR8owgH5vnOl83tajwSvCSuBGsThUkH75X0S4iAuzN3bgzyiWk82RXyCSAtNZvS7tiP6EP
63ShsKgMV/lEQptI9F2snpVyONu3Ze+HY7xl7b0y0UqctJ4JD08zgCo55758iJfyyOX2Sy8D13gp
dPwrOdZhi06bnFsifi09eRpqnNvHfBIXvY0DA+CB2SFi9a1nr4ayU4qVytEI5bZ6hm7IoxKvQb8c
HBSrvvtcU17HynUxf5RJv6+t6L4Sz9x4WFVqgb7aHg2a27JkP6W6m6HpjytoLUhM4JYN4tUYxbKn
GkbjuEYfSS2PxvygNd/2+kJdk5+7GLAgU6UYRb1/8zDelLm/jHkEH1A1DO2WpCBF9je7/KpabdFa
zXgkYsXosKq+JYtT2w4fzELrOQfPSDxoToOpi6FRqIKdXd2qYSwZAH//Xv6vaVd/Ubj+fwrvGXzo
/1rcOsKF4GvTsXb8Z3GL1Mw/wjWO+gfJO0vY2p8qFLP6fwtbtvuHfhO1iEUYN8Xrxnz/U9gyDX7J
dlyuK7/FsNsv/alrGe4f2s0SLWiJIFajGtp/ImsZ2t/CLpxwwnCEivfZdnA+42b+64G3KFUOkNZM
dl3bVrMn0nVl1CyUbTTo+s6QHSA1G17GZe7XYUf+fNoLACoB5EZmDSCMzEhj8VlIXbkr4g5Pe5Q/
2om2IoGbCqaMrNH2faFPfJfsoT9n4Dy+IQhqhUcQOdpYVWF+jWPB4W+NpRIOA3ihvFpIUsyk42O/
nJt2W87GS+MsUvVqQCVXKLRV4XUEznvPjSrzLTbd6BcRauWQjSCMiJOYOY6uUYnuqlLTPOijLF9G
tfXKmiNG65xwKIqLqBOo8HVv6a8yzcwvLU3jbTclFWpKCdJ6dud9M4sWDx2N1sHaCfu+TATWilRf
g7YUHbSjEcNgCoDNsSfYX7LFTjIWOGst3ew38DjUiviHmjxZQLEOam0gZPVT86srQRy2VKMCykzu
lmQVPtAVHUDWWu3gbf5MWz0jfy/Xzdr1CVl6Mi1gwzn77CzkfXBSjQViZzEG8A5Hjwjia6/86pry
znFm5gKrGD6UwlU2VHHbLPDL3h+m+KOjdvqC+KaZu7i1vyYoXH6TaQ9LJD9oDn+TPeByRS+hWXLu
2wnBh3hIGRwrkfmzYwdr1aC1WTPRR9H+nFzpJ4PtAXhuED/r4j2F8MA44ihbJ0mRZYgXWWDY8oqT
3oY9JfJmeTH7YQ/TLaiYf6J43dnkLm8MMlNddoWdsy52Uu4NsXmoqvhzmrCrZSgr+RBZ9JZ/aBnu
pCXfdoWjnBrqdn1lmZBK6pXlCfSrpQTs0t4PeofpxrF+DBI7d2PC0epc9nLUafiGEbneUC67fEre
XKG+UMxG3KsBh1oSCHF47xnsMiMMolk57U27y2GGaPqwU5NOCSabRMvcinXxubvqv6SjgvgDPIId
xsYdOd4DKcUKOxnbTAdr4nLBUE0azswBtkddtMOmXLQ2gBbIA2Hy9t9GVuk8dWqRBuuog/ww84dV
h/6vdSMfWDNlv1BZMUSA0fTVJsPM1IJLV6xIwAFrU+MIxekhtRnh1MXAWuS4YwhPDwtYXiZjUBnW
eWpNoID68sZ9fN7O07xPXQKwS92FkWU3eytK+wsiUnoFexO9DIwzr73FRY6Ar2h7dvSF7T6OoOY9
G+g6Hisnba+SXwlkTkTKMHPDZIJ0brTgsX1ebS6I4wARUCXuo5VaEfa2HA5tpmnfIhrjfaayC1LF
sKudLr5TE3XeADVi5d0DIeGyzF1CbTCBU8PpO5Nr/FBEVm0UOR9nXTvpg1Xt8q58mGKusw3Txz7q
GvvsqlFMAaTcFRVHCG2QZ6suiEtlvfoMm5TFU0mAzoqZ8ArLp9UR+dbF9m2Q0xqwsajLjd0rdgrY
EhDil3xho9hkFQbXXOI7LO6KqvzuFLRIMCEsdXmq4MAwBqvTc7bMXFWaDUfOsud3Op8nt35N+wIY
Njz1ImveYzp6/LIdD92UPmoDH2RMViuTmDQq7suLs6eMNSgK1HE2t1N2gdV56AYRGHHyAj3K8ppy
IlSlYXrOko90jl1/SpzaKwv5kmbjxrCLQw+jTAEdRr4ptfMz5Px1B0BzmxYczu4IfMtV3227iQky
p9mDgWlpZFT1YtHDoW0RZFQFaG6mnUaX686tAWDTmywJ83obrYOBJrnizWSFCC4WMnHM6LsyUSr4
83UFj4KdlFvFxDINVph0NKZY3al2ZWGR/FKlR1462anqk9J3+NUHosuVnh64ZLxJVWk2Fe2G26Zs
wdQu1puaDq82DeGLKOTGNp2SHxjiXQFkUYHbfVQqLhLl0L3nTfeOSYYtPGfLprDiS+YgHhjLOHPL
MrvdNMUPjLI4es22uVtFfKxz3K9JS0GC6zhPMu1eyyyXJ2G197P6ptS3AxExvOsliwpnOQD63lIP
FWiOc1ay0jdahdeMS15iJLYFvqbyTEj2C/+RUNpDdjHHge1kw1cIRrNeTCylLUwecmSAj2T/sehl
AU5M+waFbnzMioaRvLYYei1sXd1IXi7Ch5NbH06ZIBhxg+aerb5J+9iaHeZRu1x4gBP5YBEjcauD
jUPInbsXvh0chKm9XGYonBtYyXCBs24vOiveWt20jVWXOFzSXLgTXdcl21SljJ5r13gWbp7tO2lh
hrTybpONhniN1Om4duhUWhq/JpNytGd2FKYBPZySkE2EUnXIBzmFnWx0H/q49Vy2s3k1erO8wlDf
Oia8ukiJiBL1SzgtgITavH9r1ChHFOp7goSR2I+2HRC67W8/vHPMpsmv3Qm7ZkpUyo+BwFOL2O3S
RpA/ypN+C1zVz1MKkhOQ4tyms8HXYvxnXS22jpSvhatPSG3FgzGlbN0X42jr1G53S/0zl83H4E6I
DCQux0SizYGVCpHcCc8WngEIlhJdDNx5sYR9RMxRdKZfW9p3nzt7o+bOlkiaHYQ9mvy3nE1mDyiG
wOk2Ua7dN3S6+JWm4F/LmmepkXGPe5y8XSPONVjvR7vV9bCe49RP2mLY1O2onjROW9/ONCTHSn+I
1aY6RRDcvbjvcXhEdrVbZ1W+NEaD+yzBbyMXRK8JWYgQsI5UQGHxEsiRjSR8QFQFM4hrB0fNkGLe
sFf3LgfdRNlMWNEGdLBNrl4qpjpXydddTWpVVxTSJ5PF4geXHKUcXkGrK/qFhsFjNJdtF0fbua3C
PIb/D8iOhVGvvoJ1yzYaTFW9drx8MZD5bd5MuiMvppk+RaBXoQ5AoHRHPsIYNpwBl8JXYUdv1LrH
Amm7HOFz63dr1O+qFcmO4B1hyP7+xs5DiEXX1Rou5HmLqa6iOMeMcCyQg3PiPBiQ6QPhRvsiRysF
0dp7BfjCJVpz3+zUx1bBVWnlWPU17aKDXPa0qnFPsGsYs3L1lY6qglC5mL1WU4vdZCxVEDOPnGOb
qWkQlzRNPCd1d040x3sxMSxMw4IqKManqOKVVU7lx8i0v++UETbhmDzAtAzECrILAR0FVBE04uhJ
jFMTapdvquCdq6LTXuO4af25bl/4zuw0zQDvW+ggF6fsC5Ahl/kkFTsLvPLGXtD6k1T/OYi6fliT
5r7T+NhMLsdBx4SluWRxlJLDl8ybozwykGL7AaDqrQbe+dzeosp818qg3StAPDm1q3NfEFGrfjcx
w9eR3e+xh4RRrywhALs21GYHi1U179nhfdnrgDEvcXc6u4ay151jZLElnrkvhLD0kx8T24uQOzUu
koLVkadLe9zZeq3GnlTXDyDTpmclc7RNYwNRvFcx4K4MbP3EY7VSg/HsNvYvI9K7bWP1qrdqqWCC
rBCFQZXxiChx/6i2EZl4g56nu2Zs362mnKeNhHL+YVo1UeOUFIFj5vKaas68y2zidG6677XmUYjl
lKYLTiYKmR5LyPOB0Bzrc4Bf67e1VZ2U3MXfGwMByWnvCToZN8BEunVnLRr0q77Rv/qsREhZ3LY7
sH44LKP2DUH/l7bWw6aR8bErMOFHzYeV1tG1plctoDZGbEtW7rvC+qZfoPQT07g6zvLaxyr4NYC0
O+i8L8AgHbq6CKPTQwwOf+ghhpn6z6Qrdy4MrDND4lYwU4sMEFW8pMS0c/tYKaoWdJZbBlQAIJqg
SvljegEby3FTGl8JOz0PtMtuNrGtqo5iXpUBg2xxHV0jOSvw5INeFNl9lveEKRKef2t5AAL4NPBx
ny1X5X/yw1F/uClOVTF8apHUrsVg3baxywu49Z+tkz2wirxoDeEkRWjzNRIN0T5b5+Ul23RjC3od
GnMCGrLELD3Zi8/HRbOmw23XdF2dYb0DFb4GWo+caMWQFTPEHF9C6Ny0Tqlehgl729R8R27sF1p1
LtdUeg5qKghpJjXe5zFq1MZsk+H238B7WiT1eRqi6c2IqKcoEmV84t6Ih7sGEM1FdvhOxRA9URGn
sbevpk8jBXJL7ne66FLVsW1qdvEzbiP9lEQs8IPKHqJgaVJ4Nrzu3xKIltss0o1fqTW2x8KYhZdk
jC+jVO5lAR15TfOwbgs3jFG3wZ5/21LxOoiGXm7xI8Ab8JIAeNvmI5p3Ocp3U8NOq0TrxoIF7NUt
ON0yk9FmhIpN60627o0YJ1xirJ7G1WRTyiX1K5mFYPqKnTPo4ynPCBWMGS5ZgH6XUY1laOJg2cQN
VsCM07OKBnKBaferN1dssNqw0V3+fYONSbbJntdUg/pnGLLxhm5Sz+uoXYo63S9AXLYSOP/BitGc
9Ahvr9sxmrhjgAei31ht0p2lO5z1Yg2diRWbMS1BExOZX7sOnI9iN3dulLsH054CORnmqzNlj5bp
lnvQogb3volSn3KBNsD3EHJ29ZlH7aPVzKFoDF7WGTQH/lE3BlavKLl5SbN7LgYQInaKvvh1vreV
4pxWcr8QB/8xuboVwKB+TVpnZyTjhSvq6q9F+9WWLhWcnJS9frtYIgRUqwZuQGxiV2OhQvfZKReR
faxvq0auoM1mqFqU9bwLElw4ftKs1vHWGOJ3ajWDKFKd0BowsC/yru6rsODTfJQ2AkqpA4pwTNqw
1nJf2eURaS/1ptUCbpsoFptkNXq1dFXxxmmms0w0pYYyC5dipNPqClzV8LUxdg5G73K5VFf3nA3c
NPPaYHcdLfedMCYoYBk2dWHVm1m62qNbQQ3tp9sdgdX2QsoNdTCIpUb4YiqjR9eVleojUBcB6tV4
Aswhn8p+6E/q0iatb8QTScFSJA961NhBTrNMyG2y3k5uXu2dwpx21NdFm2HUYBiDCh9+dckK7NQk
wyMJnit02m+62OS7q+EFgVU9Psp2dY6xZrd7CwVfjgZOpSSpg3iwwI0u+athjdde0jVeDIt2hhXe
PjZCnmjlY+jlO8yOFKhvOas5ERkxuUdrbA7jEE/AVq11n8+13CpLPfpgsLJQnZ3Go+4hfYkWbtyQ
6JXtAGb308yYaQJJIlzMBgsU3qpNwefNEMDNlb31q10UjJuNnZPiLFwap9PqY47irQtEsXJYgtJo
chA2GBFrStnzjQNQWiD2oHkHjN+mQtRhngkgmgU+6LV0XpZmeU1mBrWisAlkMYltLIMvN/V5H7Pk
TVNK/ale+mOv5zhoW4SZpcWqv0T1GZ0a7I1mH2AVKOy9M1KrLbRLLqlKuEg7fe441CBU6bxWK5qB
4k+sDLyMYuw0cIGrvZo1eGMFKomW68/qICkrjfXCwwkxe0iYy17V3PPU8SJIDMxGitRveVdw09Co
3K0WdVjl6b881Vr91iUx3URJpnLrGFRPaA05lIUEM68bPXNH6ldwkQ02yXx22H6Xlj/nQi1DIMx9
AEQy8TJY1krnkkYdWJmtVnqmTuNXHFX3kdJ90Y4Rqnn8JGSWvLSulW+0RtF8i6IqL1pT/V6d42uh
Wu4LGHhe91Mx3VSw0ltAE23qOVE+a03Jto5jPeMv08B7CCOoVRHGmXM0ShILi+ZS9ZSQJDfzY1m4
eDXSjFknjh+1Ub8r6/mcFglW0057YE7F6asB4Za289J06JQggngo41ME0r6MTfLX0rkKYb/henvI
aNfgzX+Bj00Vkx1aTb2h2WsHopIdJEYI4ZC0o31P2NNTVLQYLYQ9N6Gmqw8Aam+PFAqYXRHGGHlR
8BW/JVlYkE4xeGS3iZMfkTkjHfZAAMO0SON3zAlEOLoEp7KmxWFndMxkfclkYdPpVawPWhcrP6Ii
A1+yYCznLw7NpApK7pQXDX30S9a8d/qhPLClpY5Q0i7WGEYSRvlnORPDs3JcDDQCxishVrb+QTsU
L0M27hBkqi8zwegwRTF8M6WIQ2oDwwoW+BMK+ujPGfkEhk+ioO7AW0Q3+sts0bzSpIa2LcX8JEs0
yqprx1f+iPW+Nsw3NF5+d1WMziCoQ1WmmoChcO1Qb53ki4LPhwoRws9nXmBiJITMJ7JpEAy8TkdQ
6NfxaZIIVZTnkYkcxLipWcWizCFtypTPKFmqO4OfNwrV8qDTpALrqRu3Br16edV+osQkMCcXsTGs
HiI5VxvfqjRk4Cln5cdx6HHaPFktroauesiEvC+A++7WRTT3es5PmW6UV4oor0qEVjOm9JUlkxFt
25mN3jCZ5cNQ4lhMp9vxWeFCm6L3WsbngeeXNiLlYYgSfB7dmtzTRnroBcQeJVv2EzY8f4oov1hq
OsHj2Vu6VEHzKqsg0cZDO/aBxdf6WYkT8VNOFmVuMU40rrML8qN7stWpvZvAwqLltjupyJ/DGvmA
NrdaPYhwjXh/6u5hKtYVg0/6gX78XBnzN0c8eWg3ai51NRI5ITcrzfbE9oOMhybnexbudNfGERG3
CYqsxwzU+Ck6StBm7ryz8qHfKWjBqYsrkN6u6dqU9XHsMgKHEPy5SUz93i1lvZ8mKE/pwUosln21
suChUQtPEytTEYe9F0eITXl0ShxMe8KiMkbp1s2oNR9Kw44YzNSekRaLKNuBA39CqPzcnq0OtbrV
o9tVCMw5f8CYm0r9UPRwCylmVZjQm+lZiSQR/Xo9sP7MqWwo4wuDYoe8nD8nEzIiPD4QT+4snrqW
x0bJlVMOGC+kVmWXju4HGN/4qhvWNmqgUrnm6NPZcaQ+4kci+qu+LN+s8wI6DkmZYe5s2NDQDoOM
YSM/f1eRdt+12rFH0nRVCXWpj8KmjA1aYr7NQRAsUPhcua93G6NTH3pTv6vXScUO0KehStd3kOXM
YqNOxBDT5NFUm+JOWCBrO8xKn6XDFkNfHnDK+LY9LRs8sEzsSy+xL4PVph7IPNsTbYQLFSnB2nM8
mdR6BnXTnlohza2V9xxwABX9pquppIx+9zT5IqrXO/bakB9mIw3rSfV78Y7JF6dTM+Ffqic/muew
oNUeb1rWPtrwn69xopCmwJtGzDoZ7vBnHlWTHbPDJOpl1U310uEplMNjoYtLxKg514jkzFHk4cti
N+Q1ucuoO1QCz5uYUe5yTiZ1uBf2XaJRFKV1VAhVAie1W2ezZ8bGVaF54OgCUA/tFAWkoeQ0ZS7W
lW4O9ElfDyYtqj5bDTtU+PdTRgV8whjOnavsuaOisljLV2VkXwa1P1Rh5ve8LwlDyXgr63aTFqLZ
/Rd157Ect5Kl4Re66EAiE0BiW55F7yRKG4RESvDe4+nng27HjFhUk3F7Nx29aEsUgETmOf/5je4R
QMtPOrTMn+BqCW0DvGKav+gHZOQvPmUQvnFCndWhY64bX3R4zFExJNF+SI1bww7KvYyrM1JBMe+Z
sdPsS/dsjK+h9xxkhz8l0Unw38ZV25qYhwfQRzMR5fsyxNS9FdElkWU5lpF8/oTphgfL7v0LDOGD
g8iDCGLfVDeATk95bAXHDhCHZTjKx5IOfhXK+NwpnHmdVvMu1iSdiratLmgvngktvMcIOlzxWO97
B0FvfQ+7ciEjoPAL2/YuFC32NFEQbWuM331do4cOw2YzUNgQE0NJ1cX+t6ydnO2E5f+W6CKIHcJq
D2T6scsNY/2pG0mQZCNR1b05dd0DI9SLMu6uLTzsf9Be3lXZjAatHaLsyq7ahlKO8INvkWWfFZRO
4zLNnIrgIg8c/24qCwfmCNP8ybdnNqkR9/A5muo9pqMBX1dq3PVBdeM25jP85HQ7xhnylgS9VYbh
cF+p+9Kvz4EnZ7ZPiNFey4ZauPY3Q5lXrg8LQFxoeMIq08bZWGFguqpzBkB9YqK28sfvZL/OW3+c
n6w5n/Ztnd0BzrIXdGC4UQ8WFlZ3OFU1uzLLbry0OMgErHSQ7lq32txiJ3zwkkc40huQsTv2RFyG
KjjJTRA8kBC6zcZ4RK4v+n5r6faFELCWXk8mn2xH0bD28a7vYNO3EOUbK7ul7Vv7tRgZ8QZME4z4
JoGNSRJQf9/DcF3JLthCYN2NfXEwSoG1nEc8Cz0Qra9FWktCgEPsL3TJ+VlTth2D9FmQtrJjH4Rv
ScAgwxOzvJqg7u8NIzOuJshf/RxdVvnoHRSmsRtlFEh4Acu6Vdz1+iyp8YR3/PkqMvt6X4yK/zxs
UZ36nke0CO8hY5fL7OrK181nDMpRek62DR9fwxFh/jgpODduHE23UeMk+yjD7qnxavsYziT5YFf5
yZQEF4ccaOtEEjfl3pRdfURwcNsy8V1x5Fj42eMoL2bs36bOFfT/2WVC9FmpreukA9cO+3gz0xCV
WNeRi+pvBulhyWDOBzHIFj4cFreYl2IFQszMag5hx1iGxJ5EaYkUGULW2HrHMMASADvuNRAjVi9K
XNLdr2pCuQ8OPQz7DT6XGprshczlz6yxgCxGKpQ0ZyZCRrXfFb7aeHoOz/CrTymBugrPnKEL94T1
BGi73cHa1TpBkFqP4iwnamTF+Mmf8EpiRrgRWZqgMSmxS6li65EB7DnJvztnFOvGjW84Mg+NJneF
0DDs7rtgQtsXuUW6iohrgL9rmHt6EW6XiI0sN8svlt1Z93aQPfXlPNzAhorKTaZ0A5GnhknaBsLe
R16PM0pfasS0E7lQsaf0rRFH16HlEn2urBYvP2Xd+EM5fa0d+ncSOcxzbWSfQGzxsRCgwqHhRuf4
XobMngb0lXN4l6gx3mDm+80y1JWgOBnyJ97s2ouX/N4cceDQZ/wEJrRR9xhztA1WvDXdCUQmsw9U
mhdztYwEuiPZf8yBSJXyG9L6GJFel356NzVjeVd1JoAGMnqrHfdFAgiR2hAOZtwC4y8O55KZ9jfp
PF57U5LgSNkiTZmG4LmT37DBZawcoepYSQ8maPtsq6uRcqq33R2O/Le6BB2IY3kkPGKG/4ZZZ1j1
l9pZ0ruXOJFdKCHcx+X52GVoctx2E4Fw3UWF9UKQ+XBpjHGy+fWTk+nFwyC/V80mrelPESKxI3XD
je+nIVt5T9AWVnJG+FwOxefAOeRTvydNmdOfzjUT1hffq1CeesPZPBXEy7ti8HYpj4HxA27MkwAB
9HoGFKaBxloZZx6ZS/tcso0FMmE6m3pfMmO4q6uSZGZ1lY7jV5RJ4NgwaeoyOaKvIA21uIsHXx+V
33krNcsjpC/e1uTL81oy5Ciq63Jm1PgLas1KDVrp2Teqshk3dQRF5KaNqtlyYPCaFVurR0pNFunu
05QPOEUOnuLf+/knJDrt2rcNQl2Eex7Z7eXY5QftpM+DLW/LJcslrnIcmmD4+kaymF02NRfrR3wr
nOjYzoCJLqETiFFyCk44dQhv2HVidMsVaSu6Lmi4q8K9dEW2eDg3Gr4iAT54z6TzS56EePHVsFMl
JIWHeQgxKXLqAuOSqpDxyhthxkV1JT8ra4RJMTk9dlvCMi77X9OI1F64wzUhx+WKKLrsS4wf7+ex
mzGBCgvnqlaQPPaRqFhIGYZbaeTeTr6bX8YNkOIudmitRylZtYXVXpHRGV6gdDBuyPBuvqSxa1/X
xei9+H2Mw8Q8DskFYAPR1bNmZDFVXYIqLSn4Xbi3njF8RNXqhvK8iXyNynv01UPT28Ve9KPL7NdN
ti4pXuvMhpXnDpOzn0w7eVHODC/VJ2BjRYB5vi9iCccZec2w76J+uOoQqO1Nlt1OyMi5TokEewqs
ZW5rDuWVa8Mozdzafh7H6GKUon8GtE3WE6S/lPFQZpaHahRXdlHFFzyt8oLYAPnVFJN5M/dtt2uF
RGAf9ZQ1Ka5hgZGt/d4K1lGSzPtpatuVXU32ndSdeMkc29yKvMBaYPKxDc2bvXbgphPWVF34qfPZ
s9tPMAYsxqj+TkVDtatUr76XqjhzzUvTGy8n5TPPcEX8NbaR1SbujQ0vPDfGz30GqXq0Q3c/whxd
ebDpGbA6d34K5BjzD4jLfWr+zIMBsnVccZP96F94dZ8s6WJbN0XmgpIPts3OJ6fuIjcfmxJv/k0z
GhEyLzI4IG0168Hom/UUVz1TkpCpQ4VxrMocOpE0G6H7TuempYM1kyGPJKdmQ3b5RksjRHs1LJ9V
w8wX7taLsuCV0/vDj7EgGnAQkMpVp18ji3a2H3vsZYam3VpJLG/1BN4Q1XO2jtr40EVBDzpnlMvQ
EOs3QQcB1UFQ+mtXPIRF2hMMU/Kj2Y+ZBlhREzON09GPsCIleyIKpyUytgDlJvgU4ObvshoTtzRU
X3p77GGFlMwObPXcZ5hrZHZ20AvUEs49qWCukW8YrtEPmzo9Di2DMLcG082IxjtCTTPO+mTSn6u6
77a5XTGmdifjmCRudmtKPRP4nRnTVT3yhTMNyBfMeFrNDRVzMDvTOprocVaQUHGLdTorfw6SMtsS
19Kfu0OD3BuC9T7NpTonMxKZRzOZn+fZfuFY+upK/NqiAUupIOCYr6SBQicK9HmdEizcA9BcAu45
zDfT6MIYA/uy66vxvgCO5vV6BkiDEo/GYFX+BnC2v+i7sniJp6k5oLDNMPBpnZZTuT4n6JrdJjfi
4rKULoY4vt+9xG2Y3NtO1z2NVmWHG1V200yudwBebw2z328CspUfRssZDlFXR+gQyOJxg/YuT4f6
FitUcV7x4Z+NYirOWrblcyJk8GdAHGKtbNtPdrLJSGcxc+MlROq2rdHlfTcjjebNKgdmeuYoOX5b
LGImEpzu8tCqNkNMht42bUb/OlQ5Zo8G1rx5ovHgbrGKIsIbWMRKr7GtP1ptiTxh6rY01y6J5cFS
BbrRGWmEOJKgJ7mtywoGiwPfRbmVuJ9EhitVm7WMqOhvVqND1mcOcHLo0mmGF9YPSDZl8C0limVN
TAFsuWQoz+xYpZ/h3+FZ0dYev9l+aYyohopbYT8gRH0uDBk+kh8+4NsVoLR0u/AaYpa51H5TwazT
DfqzPGiH726Xlw8CmuUliah4MOFUPZS8b2Eaa3TC5BV4Uf8lKOrip1m2ArqdnWYHWVndpYS8A9Bg
hv1T1OgcfxXDS9ZChEDKefczJAr3yk9ncwuIO26hrTOKyZz4zlKSJO40gyQy9vFtn9q0km2SxYe4
E/T7wZD4t9bAVtSYfNpIHcUF31ezmbXpkloN5jV5jjqTXSuXbMKUN9aMmjvwgi9G606XuedCCwMj
WdVOHZ2ZIeqcqEXxMo95t7Ns1Z3roTYoCMNwE/Y+9502BPIZ7nhbkhz2yaii7Ja/hIwCzvx3tK2I
bmyDbL1VWmfiEZZADOqYKfs61M5N6DafVdym2GdrtUmdEMlkob1D2Al9Z4KW1XvDtJJrNDb9ZRZP
89c26xj5JnP2hYyuhFGh9K4c0qoPLuLPTUN2223txOZOwmG/KosC442iDtaE5IH/uW1xgeLFWRUy
w8kgLnyYckl4I3VKRpNXhofZt3BCQyJ86xPPuR+CLN7FImeCMBfulUib6JxYRG87VH67jRtJVp6C
89ZN4UVDwvxajb29jsk1PYqUGdvKS1RwjQBp+BrYI6jgVFX9qm5a73vvj/59Flj14xD0uFhVlfcc
RDYpmGna345y8q8b/NUx3LKd9MBEgShtVrt3APtfiiGt01tiHMNoo/MyfcnmPvpkMKDbhsbCJvTq
5MoIm0+xZ3prI0ndb3G36KZpaLZ+XeGg4ItivJCiyoC8ZxBS9N7XkyySdZPV/Gdm6ewGg73eIyDz
YbZ7xEtxHSl8aEdHkFzswLSipy31ZTQX6lBYqNYC2bc/c7T/u8ks2E0KMDq2QH6CS3wtho4RirV+
dDZk3GDNa6UApALiXgrp9prmNYwO6MILXJyszr0LEMZumsxqd3GLc8A2nyjlogJEsQ+LvDz2Tst+
rRrs/1k27Uur+woTc4sdrVTMPHtQ8DMkuN3GC6DnjYFRr5kkoFHJSfVz0rLdtYRmnU3ejGKy92OY
rx2amAKO09YYSvPJL71py9SM0VtzK+sAIJ8WlpxajM6JBa30vZhkcG0n8fwwOXZz0RBRiw2MrRYe
Xo6tWargbfa5OI+ZNGzbEjaeMsDmI5HirRygsBRE+97kkZQb4pzHVW9qCzwtrw5JWmMYI0Y7OM9s
oHnGycYGMtwS8VcMnyNrdFbl4OECGgwwniIzf5Gxo28JL8uexxIm+NpNl61WAaQ0mfkS24MFYJdp
DOjqot4Zef5zGrp8iTQj+5Zyyiuerd4xNgRPy41yJBwVu0+fmqjKbya7q77T/MOUgU4YlBaxdM/F
gGGnhBM1jUn8U7RFtiEcEkFi5VTNqnC86taFGrisKYR/IiV1IfZvmigYwGNlee8R9ky/bSTmY8xQ
mVfTGt4DUz24taWZbacBEg2po7a54rzEs1ZaDbW7sOf7CMbmOpmy8QU5LHxUNza/g/2Gd4x+AIbn
AlPVtjA+Rx2bbepPIeQSlDbk/VFraulcJVnAOACh3g9zsKzHIBu6XVCl+mLKOooKYkzObdgFB7Np
mKAVNUwek6HOasjZQhiDI8Yc4yK5NbjDI7wMfGQSo70Rhp7vAkNjHyNHc6F6Yf/k1TjbW0ZgbwIt
u206DVRCmT9uBxhrDoO3loXbj4pjxajpgeLbccRTRZrV3RRRBEMTirllqHWbOaqIfFNwxbGyR+ZF
yEp5gyJ9WtVtKhqC6TCFUKwQTAtjq7u3IjDRVTE09q02GJw19dQ9GlbrPKqoxYF6LpnP2mELljCi
FVtNOU58ROgeFVGXz52i9MRMIKNnbHDBtuaEY6HyHuusc14MnyrYr6a9UYRim/IHN0E3NufUd9D7
EZAFK8cAFqJLCO/MBHE9Cb5A7m7Ew/ImVjLmCU9wl4ILmpHiTqRzBvQZLwXnmM3EYI/ebaAT47ao
SX4eXOh5pN6kd2ZbfdUNVNtppqxzAyPd8vF768IvRkYpbYSWUrj3aMMZbdbmMshvSgeaFhx4einC
tmQ6xE9B4xzFUNSX9ClkbJaG86Uvy3jTJ230A4IXPv4lpdLZNJLfG9eC4G+7FRaTdxDQmziH8wRR
wLhIUz8FKJdNfIjI4LkqesgsK9ubM8gGThCR6gocRsXc4NTQOuFz6Mc8gcgNvuNjAVzX0kaFaeTv
tIZkpPjU6qOygDSBeofgSVYwouxcZ5e60PVZ5JPMt5pcGR7sNJDNAdkrnmW0e6shy+iQnNC5rgqR
brSfJlC1iP1bz6E2obRFnH7ISB6HeSy/GuB4d64XYvXXQAbOEoIYkecKUmNzyq5xrPSDKIGZjEgw
LuC/RSjgeel17KcNo/OaIYoGuH5ImeOMDGiE2x+7Icst8LNWbpphxGx9UhD2qiDICThpwTUhLDBk
iRG3PnZB8MWdaZh3M6HwX6DFAusUMe33bDOAXecWuaZJMYlD5iZ1uC6c0L5gsXtEoY7dzZiVgpun
11wZRUYfolsBau3EKLdNv8Nf3KrVkeDl5tHn1s8RxCCnrtL2CTAZOWrZLYpFOJqbvFqMHNCr3MsI
haLWkHTHjuxml/T5fTVk99pqry3b8M+7IcL3Svszsm0z+1zOtk+gMVYioQtQ2MSWuxkC2k6a1QQa
W15+6+KqK9btpJcZvoUjlWk3W4ELx67IYWcl4D4Pqa1IUbHtmZTlsMSJxrevRWtEZwQ/9udTxJ+e
wgk/uxk2dti4PiEkIb3hDIkV29HIGB8CCunzUhg4QDfSelReqRBQGNlNoCv/oiu94p6s0Oyl6FEj
rTKzjy6VvWjaGxhEW6VzXOwb8oOQNAfmVwlF6TqrfcxDBCeGY9r2bSwUdlNpZH6Nm6G/UKTr3FZT
Z17rAKk9azy7ll6b3xC8Hn+WcYBTLuSaCy/PouuB2uLI+B7U2aqJbJZ0bJwdTNUDbUZbAAK9zRMb
Sf/gjpt4soKHisLqc1mCYE/Iyi/6oMQipnL0SxrZ8RcF5/jHkGvM7GHgrJEP5jRQKtvhUkNdQLyw
cyWnxv3q1Om0GlWCBrLCB4YoBuLuDzp2w8X1ZCYI3AcXNgYYupPd5GumDvIMRNj/YnpxehtIPe7L
Oo6eZifJ8CNw5++kBBWQGlR7HhsDzi/5QrZSczABLffmqjMAEs2IH27YRvycQVd9sDUuGn0p6uNU
yPIY5TNVAEGlN8aInnd2hdqg48CBt81xKwPH+DGEY3w+qC5+Hvo02I644VDu2La3pmCJ2NMbDy+B
WcY03B2cvO8ZJj78LyyBLsADMSw5076J1IteEELfUQCOh2awMaFjJPEMKb05T7o4OfMj18HmzuE7
5ZTVZrVqvT78pqui34ceG5nXaMwjIa8eNXDSmu2UCTW2MJcNspd13kJrTJxRng2oVL5Syoc/PFiN
j+Q/yXBvZJ59NHXAAeVVTBoWTRK2nFMWPATxwPy+FYZ3kO6oNpPLFSV++wwGh5GouLq4HC3ENmNN
wPTG7RyENY6LljSzz3BbqnGLzOd2SyOCyrOKmeEhNQvkIL41ROh9KoXTHogJl+vAicIHERW0/2Nj
A1MmgDNVEcI4K4OeB9qp8WahevPB91MC3aEn5yKy52qVs3r3wzgN9A/+kY0eozxmmNcR5Mefhq5A
SVoRpkwbB4RGVRWxtgX5phOmn/ggRWjlD7IgVteCCs08xssPIg7IFuITotj2nPFY8YFSBXVZclYv
PRbAynS066p/9j3LfwxCG/sH5TGxG11dvWDM4u7sEIaaNdY8DHMSd3M6gpVYCx5cj/X1X0XPfHWq
ZpwzZRZfD24v8dMezRlXnMF7cDtcYEKg7wPY+YsVColvKxsZ+IpFQen7Yb7yzcgLtzMWDijgTYM7
hJYC/6/yqyMHkHUrNYm3B1tE6tGpuvSJ+gXrZlPXm7+YWXt1YYbBofM91LilbH/GM+wbeM1slFmh
INKVBlQTMXRbyxQQtTp/3nYV+b2gKsY+xx/nrIGmvSkbqwDbmn/UjPevHC+HrjlkA+OcLneoBrWQ
jFVVlj50zEHJAGIagUowZ0Kctapk8MvYBwNPqqEL0+7Sw5QY6qIelj46SYZjGpD8GrcyotUOGL7o
JZ1vdktml6xCJlaURbdUEpe6jbrvkZeMuyyN6i0ZxuFD1EJK3pYuk/ZRQmfEHKC7yCrI9hoS2abP
+UCaNojus9F4clIqybZOrSMhNeGxiOrmcZzDEcVGpm4DpELHvCaVyDXbcRfHU3j7l2x7enLlYp8y
i2QtK8PblbZLRogDYhWVcHxj8cj5xDS+XWQOrR9B4qrtmW7DqNrnIPDJDRAJaglZZjOKbixmOLms
+iu7Q05i0jzvSPeUm27CZGv1l7IjjVBReshiunLH2SVuJRPLCwuDsMvQ8PvPsP7LxwCizOavCPLN
WJgDztZUP/s4DCGDNDTGf7VN6OhQpuFhhJJ3E/vwjw1nSrZCxb8seKp9h7Lob6H1PxI3/0fXvVfK
5f9v+UlisQ76z/Lly2/pNxCub6+0y8v/5d+mfGKRKGOEYAvLMt1Fa/xv7bLn/ctRpvJsaZoWAUm/
RY66/8Ilj1wkQuakZeNQhIMCB/YSOWr+C0kg7kuQp22HwZ7mv/sHkUmLZdP/yeNd7TqONMlmImJQ
mosl32vlcqLm3sn7stmrbi4BfqNgPbNnr1Pfjz+wj/rTpXgC9hJbxwxen1wqrxS7BpsvG2OnDox2
nsRokstCIOb6txfwBweK1ylQf98UxCAT/SU8M7kIyX/31g2TlFkM+el7U0EPbYyWvruPyq1ruM2u
gJh4Z8xddZH2dfmUdip5fP/yYrExPH2oFu4XkrgsBaFx+X2/efvOWWMvAG2zx8BvvJ+9jpnyJOKd
m0j/0Y7yeD/7VfzcJ1Z8dLsmOa/Qmq4say7+dhz4z/EexHH94ZcgvOU5CC28k2deAWl3hsXrdYQN
9RRlYXurHaRRZehkZ0aTzQWjsjKEkyHqK2/Is8vcD8M7fzC7bt1PYb+hbGgfAPqgO8ZtCfdhKD5N
KIAO/VB4l+8/udchlb9enAtsb3sEaSKyWST7vz84kLo0iTnCF04N6iOrL7A50W2Lkmt0j4WbTA/v
X/APa5IoRbm4ZuIHYFknzydKLG/E6KLdd7Pn73KGOdvAV865b7Tig3dx4p72982RdQugKh3tmKfr
f0L+6ZldzaowfYjuWZvHZ4Vp9uShYBf5hNYo39JAgdhiwUYPTu2l71OJhHeVUWJfJxQZqDO9rK3X
CXKqz2jIMfjCFcaDm9+T+CfAz44O4pMdXgUzs4GJIe02HiMfnn0MDr1CgAjG+E+foQsA7dhsIdwc
OPbrl4ZhZI+Cxm/2CdPMlTRkj/eXgXH/3PgfuHmwi54sZy7lSNdU2M9peqTXl0IS5oUQ1VgfUW9c
UToCT4mcLt+HZXEdOnZIaQIQ/I9v0JbK4b1Jk9jeX+4Pv33OIagGJ3BM5Af+Pes4BdfEN6xZK9FF
u/cvtTyrVzsHVDj2LXZi4ZoMIU9uMK+jmeUOb4eKcTg2o+1thCrkB2/sT1chctYDNXNNQTzg68dY
4ojTjbmGbRBBlvd8G53+wG1+8LbEH67DjXgmRq+SYFzr5Dq1GLI4rsxqrxvtx2eyNpKXyWsQiYSy
7r/aU1+++MnUKtg/JiCRTGKnXwYRcPInS+kEgUaAPbRKoatu4YRX/65a/vMG+WYDWI5R18W0g7Wr
bXu5hd/erTf1EOAK4rGZOaIv025+Vg6N+h4HBVbjc0+DGAKbS9C0TdYvrRSH6SFBDL1h9CeONC7q
OOdFdd4WjB7fXw2n26E2TULPtWl7ZAfbrr38+N9+nMiGujBC5MYGprkI95q7oi8v9MCn3s6W8cEy
f3NsLZfTFCRSKMuybE3R8fvlvK4VGQhJvgf73boCFXYvu0fVZ59qLGK11wWrRAnsqKx6V8/ifKzt
2/dv+PRt/PoFLiRxRJuEIf/aQn+7YUj2kVlVTr7vAbS3jTcRpxbORKtFjdi/f6k/PFsOGb4x+CrO
Etr8+mablOEQTrzZPoKqhFMkqStINdYR8jOrqtwPnu3pOaxRlWBFo3msNtHQp2UWkmSMP6wp3YOW
YwiiDDi2bSdwsoAYXd20etLA3Y6UWFngX/D+rf7p4p5JIcnpA73dPDnkMDJBOa/LdI+xhLHhvidc
EtzeOlqZdLZ0cc26sDrxbRHTmB9sNac7NjfucqxaallbpDCfbAHB5CvA+yrdz5W2L4UTJrteG/11
CTuMLz2aMFqw6g+W0ZuLIrOzPeEhN2CeYMqTjxrjUQ1ONFt7oM7+0LOodzPLii8n/+FjdIGaiTD3
7T98ylzUNbWL06inTNbw6wXlp60nktC09mMbawymNLGekPkOk+0S9ZtpsY/TPHmGH59dvH/l022W
rUsuy5htDAMkDo7XVx6q2JvLRlv7ZAwD4EXUt3ZbW9f/+CoKm3L+vOXQKIiT3cHKesLs6Sv3OmgQ
o+RabA05Vh88xV9/5vcTkJtRJIc7fJOguNSCr2+m0XPMmDOWe6Pxq92gY4YRuSghTmD3slZ2Yx7h
GoyHCdekM4Y24ryx8Go059bcZ2aLHZHr4x7w/r0vF331o2zs0TGtpcwxHbqxk1WMjaaAnekQaInj
CdtjgQhsrDdjYlZn71/pzbtcal82e85+Ewaau3zLv+2A9eR0DrM04rostzhPLRNmajz1H5QZbzY/
QGOKXrmsGwtd4slDjhhaO1XEVWSFt0XjRe7eXFyb6g59Vdu79QfXe3NXjnAlbR/7H02wrU6uR71T
MQFQ6b50RXJwYNltphKXofef3Zt9jqsonhphhmCVdMevnx3TXgSQnpPucXUcX4pZOBfMfgvG5xBA
j04TMNoJLIjCvkAL9/61l7/9aoVwbTYbej7t0eSe1oiU1f0wOGO6txvmcjCaXMg+KEIoTQs5YDgb
oIuEfIpsh+H7YgdaZjfv/4S3L3U5yZaNjy17CQB4ffutgrWhGW/vEyqRW92isi39ltgsjXxz6Abr
+P713uyy3DLgOHfr2A4Lannpvy1VjPoZcegi3WdwD3e+JRCxi9C51wkGRSlq5sNYh+3h/Yu++RJ/
XRTpBDCb6Sp1stcpt54nabTpftKNvTFl2RPrGHX4D8nCqD54omL5a6dvlU31f692Uo5LPiJHFk26
r3yvIBEGIPWlE3Wybo2y/FQ4biaOTThOXyiA64Xo2pXxWSLD5IO7fvtqLboPpdh++BfeaRvf4/pu
UDIM+1LhjJVofDInBy840YRbhDXb95/x2691+YzY7zR7EebYy6/57cX2Ekvghem3B9F0Ufwk7r7L
hP7gi3nTHWDXp/hgheW5CqTk1DQvt+LEiJXR7/GMh1IZ4tS9U+XUfx/R9VSruHTxZugha2N8nuto
M+gh/JbMOVKsRhkMOSLsPAs54zWSmQntwz99CjSzHKvwKPEXdE6XN7rMmllzg5NLyqPWqNIw+CXE
7f2rvPmI6GUlrYxJgQjBZAH6fn/WikyH1Cy5Ci4tDJMKfINjnGc2Cv0jiLXzSeAy8sE137xflx3f
9BhHKZu2Qpy837Fq8yEvo26PJKx+inw7v2pAvv+bqyiXukQ4C2J5sj0kDV77BuRC/N47cihd38eR
Qzkf1D5vn59Yih52fWBRh0j618+PnQCzswotEX4Fw9qQKeC2MVlXNT50R6qL9nqukuyfLg32d9Nc
9j3+BZFeJ+WAz/lSGgWoUStAb7I0R/2HqOKDD+QPr4mu2ZISj3r2D/fk0EydyDD4Z7svTYdxmG26
5c4XsXv3/gp8s6OywSnQZ9Yh36G2TnbUoQ/asMYfnFpAG5spZtCMERvGekVQ7d6/1Ns7snDn445c
Wzs4ep68LD2iRrOwM9lPjd3s0tB2tk5hPP8XF4GVBpgmTHbuk/vpUevpIHeq/dDj36enEOJ34Pcf
tOZ/uhW2B0p+DwTfc06+oUUOE87GUKF1jb0DDI9mjzuY/KCReftu8BW1l87NZMrPV/R6dYex3VdD
AwCQwqk4B1RHD0PndtX1dfXBMnh7Qxio0hsyhrBBAE6hNfi3UxjovEADUU/naZ2MD5Mxmx+Ut8tj
eXWgLpML2jL6e8XjOz1aQt+uANLcfp8GY3YAlTGekw7xri+C4S7S+fTB9rCsqNfX47Ngb5X0v46g
qXj9AF2MzzqrQx9Rmn22r/3avSPLBi6lU4iGQA/tHTMXYQhyku6D8ujtu3t16TddmTXZ+YRBxj4k
nmY7pX69aScltnj5p5v3l/zbp2pjckvha+H5THVwshjx48rtLFh2CtcpLqwmE1+DtBt/iHxWB6TW
ECPev+DbXddG52cqPHpxdXJPG2xcBKwJMk8LeDI7R6cWMbpRGjqcFSOYGZGZXaR2Fm3fv+qvrejV
2wSmwSXC44qeEvp0s698SDFTism0jKoe9syQpU9QTvrzGo3OIuJPwieMgnK9Mh32tcPYSmbGTGLG
h07mVbgevWC+sw27ws9pNnNn60caK1uZGchFp8qYNGGmRY0XD1Sdb3k4Ifx4/x7eVj0LQGgukz2l
FcDIyYosZG/E9hiTHW7Y9b1C5RNuZZrYPRtuZh0hCEHLTbyQAcCQGFjPhTAiPkFD9Y2N0xtDuy46
/i6CKvwmMbCE4fTBavp1/v/2mDFMBq6xKf0o/ig63ZOqd4SBi9rVk2dOXzKus+J0evAxoP/hdDJ4
kUFMrRAy1Bd4IXhlspm7RVpdjeUUryHcD4z/dWGIrWlZ/q0KF6MSXzWLgwk0N+uDByr1Hz40RzIK
9ThUaMFOC7XIV7lp5RaJqZyjCuY3JldbZSXtS6U8TPWNsiiTdeQXCsNlY7SeqigYf6hSwtvJW5j9
bltPCiXcADcCsgLOB6qKAwBX9i9iFPN+ugJUgUyaQWrCeQVDOu6IEA5vHQx2StIBblbnkGFjjCZb
FYl1nYuqWHc6IcR0tJNt0gkSLsrMcD/FWKStrMAm1Awa5dprUiLDG23s8PgIMuzWUsAOTHyxHqsT
yB9bjP7kQ6LLOV3ZxRz9D3tnshy3km3Zf6k5njngjm5QkwhEBIMUSbG7FDWBSSSFvnH0wNfXgrLs
2WWIRZreuAaZlpbXeBEAHN6cs/faeF3DtXuf1JStyZhwrJ4R4ZbhBjrzqL7MtrDNM12xfd7O2Ge+
8uT72x6+JMGTYimf0WeMRx/HZLolQKNNL1DOI7sHNyYmcADjOEGycjyS0aQLTJEIsa/KLJJiZwAD
kBfd3CwHHF8ZQIChLr6NM7X9TTMQsbBZhqEhyB6R11Vu+oCnuG1Jcgr6ysPQZlJjxzSnwtiWcP8A
8AhFTJbjLlb6ZS2Qko4uzRk0fjvH9WUzKDDFzCoZJNRUez9QWgncxW7e5eSIRUAWdqrVK9656TwC
7VWUP/Wq7C60N1KGU02il7NocZvrBcZou+9xKkZ731rUvRtbrb1BXkYcQ9obPwydy1dJeas4wH0Z
jnPYdREyKDkBR6BTOm7cqKwf8qFAqo55slyTHzovDULXzXMkIbHzDUkuWVXugFmJaMtk6cXBTXDU
2F016h+i9hf0XbI3vGewlPSdp9qUEKhziKbd5OXiizMPnntkIve77UwFo9vCtiWgxU2HzOR7T3zv
LE76qnkJ5wW2k0ayrQ7RVKpu04zgBIJo6rrrpsCuBXIqsy6XTM5qg6kMgmRr6iY6E0tcoOfrxhyQ
S1ILkEBdD8whoSuO9tTs53aTC5HYWHtmeSdSGzQesjnzRkQOjlUrLRKk8jqZv1lzBnM58lcVDVFl
eINywFUJ1BiD8V8MdxGrx8q/zpDyhH3XjXsnQ76ztepkfbjos+Lt4Pkl0X1l1LxEoW98r0WF2Skv
8TGH4QMnR+zMk4dxk3rkzlFDhqCXYLYbWEwML6i80HqVqJwvZbOUe0e52RgAHe/lWYjV/cFswLzw
0G3A6MmcOLe9yV6OgpcZHpTtTsveECO2+DT2OFizEwGpIWmg3jWZCceiNaExIfPzs91Yxem8YyMZ
ErBShl4ejEnfLlsgl9MxY1dLVLOIZiKJ+5noHMuqwL5EOs4v2lSm94w0xMaRAQ2D5Q23Wj1UFKIq
jpY/siYNSaaFEU+eh2ea36dqdP1NU5nzV6DqtrmdW5ES5Qstk6kpsgkJCb1h3keglXDPZw1Ql8n0
wCjbS4Tbs8WLTkB9nNkPsWWhBhZoU7+1oVU/t4tFzpMrwO0oWCB6O9qVKoKwKmzmK9ZPKlONAlPt
4TJlJKwLoHas+bqbrDQ5GBwniS0RboberszKuxxHahNoaJQMk6GL/B2qQd85DA4+pp1ZFLAp0qpK
SoDZRQHR1JXRErhlrw3IbY35ULkJi7ExyppgZlX4u7wEC7MHrFyOmwV5TBu0LtVDnu60CI7h/ULd
NZqGS4Yvgl8S1Eb8OVYe2ud8r/N4MdEgf7Qqo3uWrG7upo1t96ebZP6ISdhZ7iBo6WLjp0PzqBaF
DzrXbdajHJzgvYP7Kl5FyG/gk4ggWaGVhxGR23icslpimAam0zwn3IULQS4lkbBvC6p8CPSIg8l8
bZDMnKSt3kxyWO7nBBDixmLo4VCLcVgHrcTls03jXtQBYQHkuCBSEd/yDuvcVWJOWRQY2N1VELtA
uXas+5YZTH3LDw2BE7c0uPG41QgALUytVXLVoUuGhuDVaYdtVFfQMqhaXYz425zzMjRYwiwP8e4l
sK1+9WaknbWPodJyAx6WBqJl4jC8rqYM8pE1liBPO8KSiHOv8RJu3KIFPyk7aZ37tTBvHXN2n5fc
l922Sy1yuASbl2wPNAsjw1iabvsAyFrO9/DBBmy7sLY71oHW+1VIP/qHmV2KrQCmitAomYbblvoL
W7euJR9Jt6EcgnTNS91S2jK/qNZroDQVcQTjGANJso0ijwU3iybmuCLprF8q0sMSyMjPjmwvXBDq
os7NvW9iMoWyMBjFJoraQu0yJJxk1pN8+NLmlJZAkhLddqG6kJVymkKDkb7EOJDtlGwUM2Om+yqA
uTzSECldtM057LQpq0A8VAhlUoxvRF3ua1Z5YlSGVopLnM/hAG/C6NWXuJTFAivGF9YnZyjLenuo
+b0/owwqIUwIetanXdIebEFJJKo6zgyfS2a3wqWV14DSqrUywXRpKrIb2lydz2fT6DVgruqPVjmO
921HOSNQkPKKTUk1fgZnQV1l53ZguOc6ifwgkZUyIXvk7s8GN025L8BO4fKs62ILlo5V7OMt8cnJ
8z+3s3Z7fLrPvqVOdsT+lJIHpCt17MgxPNhOM50b3Sj3H1/lZJf4+yo0YNl6o7kDaHBSaLNL346V
rp0j8I/uQo1jheA4i4+eP37WSH/nUpzHbNrXnKQd1AVvD52DMSGkTyLnGI60PTamJylUtuQfnduK
Df1f3xf1IUv4VChRWZyqigYNrqvOCufI6dnapv1oQm5smCxsSBb/g0txV6hvHIsO4Hrf/6oLkyeo
hrnqnKOH/Jn91iSC3CZniOkl/qTCdnKiXd/W6nahNeVKSt6nCrpay8ZatKuOPeTyhyUkEctMLAhm
ETi2vQFW6ZN7OykU/OeCkMhpzaMwsryTd8YymLkG9ZbjlM/f2Dztuqx9MGjktl36a5w4k/kzSt6P
H+j7F7VJJqLfh4Lq5KA1Nj7+V2atY0jsxYVeWlJIOtID03gkQTsy2NsmQoxIudVnmqZ3PjqyL5Ez
+TZFMtM8KcX5i9nOpV3beL0ZJ07XNofcdpdPbvDPL2GtXjqrSlVRhvHWmexfI2YYDLxEsIgB56y7
HVeLp7UaQyya/9n3/ecNSWZCtSpmEdfxEt9eKlJ1mY2YcRA1cmhSqWr2Xjc8fvzC3rkfx6a7hkpb
rDLck/uZlySvrVZ1wMTq8iqufYsqZu1ft53Un0ghTxvhjEgismnQImOgycYl395QKABvz7XXHwdI
A+dhVJnnZa7V96bqjPOpNaav7hy5W8sdyNPwI/8sV35/7xPee+wm7Be0/uy//kh4tljWqQ1gCnJO
S8UR+rfBnMPmWDiZsS2kYX6DztVf1jbejHxxl3Oa1/lFnnn2Xw8kOlLU+Yla4gdgVn/7MCJIa7ID
ckasQYMTDqDKOZukKvAIEz98/I7/HEhodrnI7+4iMtSTYhp4fBidXq+OYiImdUSiELDN/mwutdb1
5m2RRVGbtplK6cLTBDr5AFu/C7Na8+37OcIYONAYqRyCFSmPTnvKXLh8qdZv2ZyAimuGcOeHRLWp
pa/Ohd9n29FsSJ+gL7dJpxgmpj0mD9MoYRrMc7y3ZQsGvsaTVzoJ0d4ODlAACfiVPn5Yf34QfHLM
1BTzWbl5N2/fC8XoJBYEghzbxhEPtdlzFAV0iwPWx9H68bXWAf+vJ7ZK6FcBE3MzzV+b4tHba2E2
sUx4JUQjLE61tb3IvANxwv6dLvdBqSWvMFKP49XHVz0ZDtTEUaTQT6ehrpAKnurEpqLiYGb46Rlr
n7vr6YZv7ZVe/NdX+e0QYPqi5+r9UacG5T9lltueiXI00TxzqjpDHEIGysfXOS0/MqsgnVUuNjAb
rgZN5bcPcQTB7/opNrt4xQEdbIiRWBkbaXXnoYX3bAWsfp89N8w3oazya8kZx4SyS1zOpnRBRm1n
ipMUWFmef9EhCj9biE+e9/oDKdSv/UKK2RxuT97yFHlpulA6OGK/00Etc1jhAJPPPn4O713FozdJ
4QclMYqmt4+hLqhSeuvyl8UtGTN5KLG29Z9pDP+8iq0E8yVzOBJOepRvr5JOtdcgEpbHZvC+oyBY
0wMIkMo+eal/foRs/QTphlgEQZFYJx/h0vjm4CyRPFZpK+45v8jNXNvJGd5Xa/e3z41L0RxiUWfD
TrPo7R0pI58ofnKkQR8wgHUxZ/JNLCv4+Crv3ZCNXNi24KyyazgZpE09eACGB+tYmIV9lZrh9NWe
25zTue4/kXisz+ZfkwrDDU0X+2ZEe7QzuNzbG+oSqxhnPzRR6BD9FDRe5e7VJKczBYv5KsOCTZ5y
X2Npwyne/f19YlBhrKOfZxd2undHp9NZccXJJ+l8/aUcch14tpjPHezIn2yo33mk7Fe89chI0eOP
DbXIWoXRRXGfC+U0aRIpMsSKcmdWmX8/RtjSelxt/Q+Ny7eP1NXW2Cx1ZB2RoJPVM0CBqQ3g/389
RmCVWi5zGQcoOpdvr5KHWslwUvIYgUPfc3PhdhrEEFigtz75vt75jNdkSX4uDQZTnbbXLKP33J7t
GsjtkvKlC3PNqcJp//c3RMuaoym3xFHu5LGpIqobv8wZ9HgcrqhGLcBP6h5KgPtZv/BkJV0HPQsZ
3zAnVObY09NVGftT0makavTOmN5AhCEMYBb2KI+EYEVnvmqmh6QaDPHJIHz3uuZ6FEBq4HL1t+9M
5EtGZ6ixjmUdPzVUx8GWpgd/8n8qBXFBDN79/+CZSmvdLSB2VKfWlAlPrw/ty2Ix8Wlk+QltKrTs
RGZkf38lRuN6llrHPRDSt7c2jD08pjyRR7y65o22ASOQnNVfUxX8S3kWiHS69ATprZpy17fN9Sn/
61DlgntElcIKaUF5R1S8tPCUF+OTifGPd7VeBaEv3xbXQYH19ipeg4d1zhn0cWlNeoOluf7auYax
s1UpnU1Os8PmNB7nTx+/slMXAnstPgKK7+vhnyOxOHmSppW7RQln6NgNgztsMjTj955dDg8GXBQC
je0W8EA/EAPWCTtyACbBMrjAER1RuASMUfztdEYBApckThmOHVSOTr7LiklOYPsvj4Mm86TSZXI/
TlJ8ohZYH+ebdYirIFrBCopKhB7myUs1JpIjI6A7x1z64c6gtHk2k55NkkL6kKeT+GSy+WNK+70M
4El1fhtPT7V33jwNi63IUekAzwVtLft9rknp/Phd/jGGkGiykUORoCgDSPn2VX787zL/o+U6eUa4
iRgS/qq9Yt08GZJOYaYhOH+i6G35TxsWdEliIfrXfsj0K8V0oPjaBxi2oVPSQluAr9oSfesXX9to
NL6N7GweRtygv+zJMYutSCE7bMsEr/mOpcptD7E07KAuyd2gwa3MLPDtgT5QHZsrVHUR8pK8O4If
CMprb0E15LDb4U6BNQzFTClcA8eS4L6zLfAMSvsZ4JBokydxw59PkLM3FfY1wkqiuBCHyKmqcNcs
GjD7bEzzj8ltKavDV0rFrip7EgBITge9Rf+u/FF3kDQv3HAJJTEKhCFCooxRPfhGaL7Yqdtnu7aP
63+iHGsLcau0+AEV5vJb1Y2HIUlmATZGdh5JF95UBuMIqrNGgEniZ0vGBRF0wkaPYAK41wXY7jGV
y3w7ofJAi+l5saLHkUfZxuojGhiDq4Y7TLVevBcJaRsbFIeF3M5IDo9wr7qYaKUmvi17JAsBG734
anKSKl85l+ylLJoYz0BvAKoPHv+4xw4TZSQVb8I8xNgI9XPeLtms7xYTtzAQJnAuAW17lxZ1r+Wl
do01VwVtn96ItKnv2rbEwmOY6fS4xFV3Y8eGcndGmloIoKPZ9je1cuqXKlLLTQyryNvwjfUAv92J
vkljl9WaLJshr6D5SG18mZc1GQRUypkRmyOMrk758MWifJvExnQp0yUB4tnzowOPLX7Dccl2n/zI
HWhO4/KZzjO/GBp6uGgJArYWOZFocxHva6iQd5NrWA+y9ijRZG3XP/qjPUNz7kbrKSNV5zXsUDoE
bWJH3yMSORya++kIaDALHQYocTWr46Hi1w6Yjbk2MyaoqrFzj9jYTIPHGmf/RMNivhCUyQkPkZqn
dkg9hmtOKh1j0mFIgwRJ2X1iCq5eqmpK4yAV5HEhgnCHM2NOvWdbLv1FbCEECSbZL86G8j3qYyv2
1bgbBNxDMFhmXxycxsunTVZPMIsi34goS/gCptSk9JxvvbSxfnKMJma9oevc8kcdRNRkNgeTFl6t
z7twgQg023VxMcmmAo5uSu+Ht7T6pvPpxIDVSMiWciZ47ikhE7jDZuTnQLfK+FFE/vLFtEp6HzFB
azczYZyP6AlQMY55glgDPujELyonBaRoMedXN138+AKePTClZoyyI00xoNocfhzaaoMkIU8UY/QU
J8J+htIIWmOyxPjLrOKiCCBZsjIBgdFyWzgGXDNcp/E3w/eXn1Ya6peyTZqbxEqHh4J1fNynRlo+
ZVUGNVlje974iYZqDcnOffTxhDsgHREcbXOjKRpI9XH66mZRpA6VEoV1UYfL8kgGG1hML1KITKqp
RAkRdb73XCyjUezAcHpHp6JNvMZaLs9J3tBMFnqCOy0pz3ydyRB+GUlamFZVkX7us44qHrEA2UaZ
yRpFYi/ZTslGXM+WI+IdTdHlzk40aVow3RNiWseGtHEyyMqXFm9DvCUKI6sP9gg+mUw8RELb2qHs
iDCsKTaiGWNIm+Rop0c39/AqVpEDyE11hcsvD2eod87g1ylA95Yk5q5PSpgyWevS7sPuSRpLNnvX
FiMa6lxit+RZel63IE1R8/VcmpD9Fx9+JRb13A4mPLI3NHfNGAOfTgjdNLifi8hNvGerEqwFtOco
J8xE3sJ7EzkjxbK1W+yGqNcFxKilOhKPWi1BZmTaPKscxV0si45fIonBeqPI3Wq2ps2eY0u1Xtdb
UmQxVFuytP6xoKTqIOxs78b2K8UU3kOq3ngi5PuO43LZo31hqrY1yY66TcQzYb5AXiGVRpd+JOz0
ANNkfTfGOK86NtXKQC+RP22rttUhTdi0DHc1Ck7rn6jOSGnAEeo86hGBwhltGQ0EWQzOI9i2kdWF
GhL9Z1IgfzVtDuvOZkkD4dU3drKfFxNlAp3s8snDvnVBSBoUzL6CW3JU80IaCpiGpQ8Ms87LM2iF
1TNAG/jCnI3kUzWWoJ+dvkVSmJp+Zx/cAijgBnXHcpWS5v1jHpoqOQyTqUheJqcoGEhwXg2/RUM2
UWq0PxokJxUMJdt+qCHTfU+xDiYb+LxA+yPEYtDe0/S1EwYfId2CqAyUyLR7hjInep36RH+b2gUu
T4ySjiYeEAW5kstohWaQG43tLMrhCUUBN9EhWIsCCpemuU20ZQwXgzvZLBzx0Nb3ObQY64x6qzSg
9xoFzMuZH7gFKJTnW1U2jXswpgGrL5oQUMaVp/Q1dTNSVMkpbn24r/Mgjk0zoXDaVoPKrCOnn87f
Oq4mowp6Wi/uHYLThrM2W7IsyFTkvUwmat5NUsa8WBHJgZN4ZxiPaZG28gD8HtxBOrOwbQ2vpeWM
4ie8TWzkC/PUua8KnvlrSHAgkh5tr2GruQvcxqMpHG5AKksybXhfHmCqKH6kqGHdWLU7feNHzN8w
Tsxg/nX2C0GB/zqMOQOto1F/MYBcBrBZedWudyaigfo8fjIQTPwyR28ZqX6sPeUxSQw3AJIfvo5E
mT0QnWffoF70bpZ++g9ATnTneU2qnds3yCwoQ1JpIGLdWuBTZiDAkljaSYDiErFdZzTCA5tly++6
JFzvMsna5o5ZSgBBHxxwiklNo3ankwmiWzv0y0tHPa09oJceqpVoTbhA0ZaocUKV6fDQO6lCXDHG
db83Ndl9gF8z64pPOBwD+gtAlGn6QvYfyAY9jCb2Ewi7xfggumiFhnsLQH6gP/VXbefJ9zSM+JW5
KUOEepbOmk1N46XHLjxC85tZ/CG/IgMMvInCm9ODmNrC3AEJ1DVIePZMLvlt2hYEJ5N689x0iAG5
jZmIyrFoeJ4NeFACtf0JKHNSeKFgna+97Thai9yGY9mm7APXr4VGHlvFkjIxCPWkLVtCu9voRmso
oRury52vHmOfuNMGcMAWTSJbTTGgMQvYEibD3uqlP4D56lOGUbuqelb1zV03jhk2IscmbBgVUfKr
58ggjmxdxwtPx3oifad9FlP0nKQqAqw4p5z9epESX8yG874tnLgLQhvRzmby7OoqkwnaRIaZe6lh
sfKQUitx4Woq0QfK6xy9xUgqYehB4buCFSEpIPYrhX8E/NRvFTDuEUi6G38XTU5kpkirn4NhDFcG
29YX0sqleQbLnbTkvEIiRIaKOTX0Zpew2jp8tuk2NQ3eKjF2eRPI1NDOWZtb/HYXKt8LuSjWfYRW
vAE3Xw/nsJ6cq4F1biZiWHtXBPCa6BizFK4rateO/T1KnXDfJ0DC0ICk/rfFzIvkvMkq3pb0WEGD
AeqcDqhDmeOFvyzCChqQY+h3DRL0Zhj0W9+l6GtXRS7PNQffIdBpWROR5UTLHRkxHQoNZSlyesxF
eZuRF/LMZsHFLxm1NUgtafEOJydqrxMhgZOJuCKxtfZb+jtLV18SOoRkRg0acmOnbcSa/Yg0bjvp
hr1el6Y1WsxUpZqwxnTxkHj40KHMMP2CdNFC+JegWt4WrkifM9synhSCKra87OsYlT+q0rzrIVST
yWldGHn3pOV4pqFkbVTDf0XQ90kyYbjHpF/YbvO1tpe9DdbSQW4/d0Qr4nB6CLXEd75AbAZwokEx
kxU5/sCUctn4Y/+U9U2zi9HWsgnkf+Wtf2ezE7gmFcR6QqIKgB04ogOHMa080k6kuanAt11BCrB3
zUBACni6Jetu5MgSiBDVRio1pOaOagWKtVSf16N7l6icrKep2I++0tsi5JvbogTnEGXYXxD+nE9N
shOQAJEfFlfSxenchFm+tRHlKqThW3OETha66tpqNSLQzBm+m6G17NypjO4LI3Y5srnjeZk04msa
+f5Xs3c7sJZWcj771Xnqgl2Eyu1+7Y2+D2Qmq01Chuqjp9BD1eG9pBAQJDpcvvgEvN7OcVkFQv8w
iEbspvFmtOD4IgLTS3I2MD+ufnN6oFBQxI+RKdGO+utxyX6EFqJQDDA71K1bTYKSq5sdQkRifh0C
qK2zvhivXXcJnKq/FdElGtIgTaOfEafEDNCsSRLHRo/3OdmGw5LXCKIGC+TlfcM20bAWyNb1tgeT
MFIfB+O2jaXcoNSgpEx6O8BGGJ0D7KCBeLvfUYYGuoYNx48gnpZdHn/piV8NQL+VO9qjoDd9PKo1
r4Da6MBeYOq+QoOjKmlG7h482kYuZXYB/7ndARp9IcYDXC3Noy8u/JtHVny+BATZFumPhPzqrQPT
/WDnU7A4DvCnNQk9XgLFmjYQXrZzdf41zeqfjcx2XtgnW3/o1NdE21+KeH5J8mIJZsMddg7WrgP4
v9vCi5J7USfWxdC34mev5+6ISM4LnCUmvYWolHIyq13iet3WHu0bB6tTUBi4S9L8NnakcdGkZNPI
Qj6BLLS3McrsDZT0ZsMh4BJzeXstdOM/u271Q1LMC8hLtncLZ/Kt3eSXuhgOHusscc2A5Pom+U4/
gVwCPRXADpszR1R3lkxvZ2YGxIrkyWvnCEro52wl91L/U5j6hVzofSfN89ojPcTpAn82DyrxbjW2
9lxED8JbQmR8+CAGh1MMs4IP4IMsK/+sAKC4r9EF1BtYqt+zWD75Sn2Pc/kIe47eP59RunGIMwXd
yvkRUebDPGHHozFsF/WDpaJnt62j1yjd50y9FuhpZHxhQHrh00S62g2NRaTv1bfIqOcr5NrTnSpj
98LMyP11WujfqT5kjktpGu7mYLfHxqzZxhXtvAmHWt/KClmy5Rbdee2WZ0zQKBDyTCxbO1IGB0bv
lSMd84ttkc8BRLxKuz05Boi563jfdfW+irvvaUKw4Sqaszk5hl/YKVcvKnH8lyH00ju+fBLMBWpV
XH/fQo7g+8mXl7mM7jIL8JEhoukqdCobGP2SiXxLcRTUPeJ/tvkXoEavJkttJVLCya2+l6pN9l1c
6HSrveUry9peFt4VQShnDVv6HtFe0hJKaZclESnxpAPfm8xf028qKIG9Tab38TheM1Z+ztVDA0tc
aOO+jnJ2/o166Dx5HRmhi3aqniBCi/pCTaTeqZDVUtBg6M0eBLOs5LmvvjPO4VN6o4QBKViesK7Y
R9wTNzpPi4z0rkUHhLWZ55ZuHT+okxSQqCcRR2lQCGERzSQ5FrI/wDclatRKUpKmYU+fpUVTuqw0
ps8OWHTUWwQ1hy1BD1THooEt1J6lNj+6hAU4W60NIY5eyBwM6ipOb30x5cWlAO1r3KkcWmy0QQrr
iCemtdbdmo0rjWMDl7q9jnPdPVZIcXmgU906V8TNpMZ+RSK393MZk0QTL7U+9lQwcqI0aDEGVYj6
/0B7LkKLy/9R4SJ14/G5oXmCrYBAarIefBuNdVnXQOQIb/LKh5E30fyUXj2TQsADClQ/Jj+VVc/G
nj9nIqdcFu45fxUGGZIIM3ZxSuYT8aTDiEazn8b40MayLvdZ1lSv2GMNUvYc2M1oeQiWztDYv5aj
w5LXdWAcDkNZd/9YhU5++uRDPcoy7QFe6mGk+kJ1+tsSje4tywB+iXFQ1Q/qKpbcUlKZnE1Gef+e
XLa02I4lQcZfeFAgws1c5mqrlF1+HWPJO0NWpeYjySBFE4i+SqNriqEhWXhj1tzF8J3hmhDky8l/
zI9W6/ecbzVZlqjhS6I5gchl495i7nkO3Vbzr14mA3MHFH2Tj6yt76yxSK56x7F3kaiZxIp0utKU
M/akc+onCyNTTaAdZod93BrIw1H1U9cnHYPS67DwBW6lPS8XDclxa2l3GcavII6TZ5TYOErmRGSc
Mj0zblnxk5bNLpHIT0YbsWtf1PoNzItXf+M9OlnQdb2P7YCsLRSyi9Q/3SYUEn8Scay8moI9rK9z
QTm5NdDF0myg7MT4Z5XMzL7+hyUhf3XnBM1wY2lU7ybZlZeLC+QviLtctq9qahwKZ7Ykac3CwoJT
rp+e8y6LzU0255RSIuKQvsZLGFeQncq6Z/0qfVZwvwnv8yYfn8y5DEmmGRzrpVCUKbZpKGeSRKp8
LIK8dIR5lojOG/Ho5Nltu7iXESVX4ibKsb+W+aLPfdsJJ9ZJb2bmat2MOnVCKZXZLyGBZAyl8dr5
Y/4ks1l+MWM5GTsxCfZnXpPV5q6pQ/DEKFyX26SYjbuhSQh47kdVU2EnYtLd1G5iPjr94t75BCeU
e4uggZschi05GanZPlmxUz/UZBnd2aGTdBvq9GzOZBfVJWj6ZVVVhjkWC4GD61AR5pN/0lb5s8/h
KYTSq9HOoq9y2rqFZ2S3Ogu7o4LrHcCM6a8X5bSfXOXPnhWnInR6sBJWZAAIw7ediTyZ5yESjTjO
pDwOB7buzo2fVt8apAs7LHLmbiZX78yqfXmH1o8gJSpxe9Iwwk/6Omsz6k2LBC0w6iFJDw3lGn20
tz8kLT0ywcwciW4TZ85mSMmzIrioHr8sxGV9ctt/9qycVUOKMop+v+WdtpGnGLptBn3vWFPOO3Qc
4x5GlpDd7Nh8+bXtfNJjPcVx0BrkbfIy0cytYM9TvazZM744zvZHL/PD9tlslfMDYB7yN5JYOsqQ
velXQZGomcLwQOrGwefL2UQVuMTDx+2oPwYW/SwYfaseDbomDde3D7rX4+BqojuP1qBqLjO1h8oq
nb9VHqC0EYKKsEAMTSNtfQP/avWaTWJXs20uPGEytf0yy0G605b6+F7+aNOtV7EALqHQdR1QHG+v
Mnq5lmkSLsdQO+aVy7HvTDtyeHCQE3Hcivq9DO3kk97gOyMVJyLqQcCYcHNOwRcIu2yMm+4Catqn
UcaKRvMI4AfSkeWTj+Kdd7XqsCQ8Vuyhf1jbs8RoGtl7y3GyiuXV7Gp5FXkEwv/9UwT2CuCNT2/V
lb19il5IsaxZxHJ0VCav8VQ69SYfhnjfd021LyRHSRHhzvn4qr/lqCdfvL0SRNDzCWQVp1opO9Zz
YzTOQsok7pVgDGd2mE6XWS9UY8mlmIFg9Gs7a3qw5Tg/zlRNnfVY5GeUzlo50ZIY1200UP0vVhMZ
FHO1oEfZmqvt6uNf+85IQ0CDGAMiJMeFU5XE5LmNIKkRPfhIxUtpmLJVlwfNYnSBSCYEnDUS2I+v
+ccsRZN7paKhHeX1i1PjRwI43q7oCh9jOmytlWRBIVP6cnH6raT9+/HF3rtBJqkV3cwM5XgncjLt
6TFhxyWOpZwB3FXRAJFNG0m3G0ltvC1x3t0vc2L++Piy73xMiPjBV+KCBgNwquqMlT/hJnap3HV5
RgA86omy4HRQ2Z8a2N+5FEIXiHOAe1Zp4/oE/jUlOXOOaFNb01H5ZbPT/oAvWkZufyzKMvtEC/Le
tfhmXY8JHynKqZLMi2fpYfRdjj44+SfLJrfGlBSTNnk++5/ofN8ZJgCA4fwg8Ae05J9MguzhY9Xa
PZNg5TgRB+0cfq5XZOcRr9NjE0cZ7+OX9s60hIUaLiML2oqWPbliyzI9iXUGzMJK70uVQ61fCnn7
8VXemyAAWCGltJj50JecqEMHo0JmbnJjGaDF54XRe41LilZ7F1fWo+EM4rJIsAmjiC1viJAwLmju
Oj+mAhXixpLJ9CUMk2nXkzLXbikZRgf6zvMnb/q9ZwH3jt2//Vv+cvIj26Ss6kYZy1EhTAvapSUr
vu/6T6aC966ygnV5CKtM9hQNM0azPw2NPx+JZbUORUKXRJvRZ9ri90atD/QIxaADk8g78bPFhdmF
Q9gsx9ldjDOrUON+piPDsR9xye+X+/+h+/+LPZUjVzzM/xu8f/bjZ1X8SIxj2b7m5b/x+//9x/8X
wa+c/2L9Z2QxQdp8cczK42vb/e//hRrlvzxmToRubNqpNfMuqTSsnH0l/wvZIPs7/7e4Gk/YfyP4
+UcSXBKbJawB4EhY6v+CwL8Oh38v4KCXkDqxYDhswSxTnAhZZ3gVuVWK5sEJNXp8cVEoh+gNJ6ho
mfDHWPnrQ1rNn+A8TVO+c2HfR9Cw7iwBP518c2gMLU19oXuo43nXYPfulHogZWNnIGXcCBPiA2Id
js3DpcZku0kGmdO2HZtNIe0tOI7DWPKtKgLLJmdvxcX3dJl3nC/PSmu4TRuxy9M+4LB/HNEOjtVP
xNyHuSi3TmTfkJt+X9U/Y7gMji6+qGrZ0Uy6B3V56Tuac6G94Nitjg7ZSN0yHQjYeyIXLEai4d9j
y8WnrwXClzH9GbMBF21+5S/0DlTyQ0Y2pqnGu4+KfBc1LBxCPrARPUrdBXmSvMTAMrI4uvk/1J3Z
rp1YuqVf5ejck6KdgFSnLoDV72bt1s0NckvfTHp4+vpwZGbYK2yvipTqoqSUUnZEbDYwmc3/j/EN
0UyPdBkzjwAEl0O4c0ek23PSzI/rj2xRSAywVb1Wgd/YOPejS4e01ElL5rgZKATH05UEvwdZAlHO
1CvHVDeDThcmeoyMTOHwE46lhr1OuSc79nMc9ykVn9Hc2WP91iUCujaW9xNJYHjUFXRUk7LVl2GD
d/VFNavzZFLUs4Fm+50p7nrKPQi4ADaEWWBjG/MSKQI7b4819m8Uazeao2xEVfhmMm9WRvl339b5
jwH5X2VfnDHjd+3//Pc38OrFOMXcojJDcwiDW7MOp+8WfomWAxGN0lAobgN1sk4xDC+Xxhl6C6Ky
KeAaYryHEvA8iIg1BBNeU/oEYN4ldAK6uH6qO8K1Z2gQS9K+jfLpNYf83VX1LlasvR7SgVjCTUyP
YA3/swv9gdbWLgndwywNwB9VfgfW64zy+rWALB/HvPZU3NBhfquF9FKohvXRdJJl6SsjkJX17SyM
4qpKqe65wBU0eh3WOsAdY0NQMNHZ8UCqlrXLYhGYcf7edmih5hbY0HHwsY6/XwPvCwzWngYLpZ/r
d7nVHBdipNGJ7hEXPLiiOBe6fZPm031kEHMv5ZqtGOAWP8nMfIkTlCqu/oIKfquhV5nD4mzzmUyx
eZfB0bbN6XaIPpm2GQgYRBEZeA16wtwlJE1jhGgdgXkkhpf9kQF6Q73oyiH+D0Ht5YsFkMXktx4j
kPr++GKHrGkKqo3tC3vz51q4zylZPk7ubOe+eduohGKN2nSfTNaG0u0tmnSvbqrHcECdVBIJP92j
VtihcrtJHKJ9q2hbr57gWl9tgRAB6rMIlWdz7oMkt2/qhRIsHblVC45cbzo1Uh6sydqZ9nBbTOVh
tga/s0fc+d0bkhgCZJ40l8xdyfeW2vMpyUhaEtUuzJtjOKWB0aQfwzi/oWlqetSuAlmOrw1olro3
+I0mAsvRR7V9kHUdNIdqZ0RMVlOETETfDv1Awb/wYWvy6OvzMJTwmjE0unQyaqgiKkHszEIVjeCu
bm9Ra9xT5g7SdgBEM530ZtkQ9rpNtfG2cPUduvYFBFJB8hEAkz6lNOfexfLVFMM9ia37KvuMccJb
6Goo08pf+NSAiTV0ErOb5ti39b61qnMaV+zOKnGoDWb+8Jqy+5t0+y8vnOPJ6ixlo3KpaE5tUUBa
pyXLs77tUVYQ/LxDI+m3+KyknAmCs/ZOGD3kdniubRcZZb3rFDRBE4+RwYFH8p0JC8M1kxrPXbWv
F7FdDKjwprkHjOQTsHXnFH0wVf0bgpYP7PleZJh8Wr8Sne82YtpvYH6Gs4tszblrYLD8frq63M6z
MEJ3Z1EHaK+DAV+3gt/NVmau0wvPlu4lTgFpGlxz1PsAY3zmTVc9a9+MXJdPFHU4OFhcc0CzLj8h
pTGosbGUmlV3tIpqa3sknHa1b0cn+vEvoT2e5sGCCk5PHhMmQW5rRzWM4QCXmyt3frmuox5fbxip
NGUdPKIX+0/8ZZFtjMP4MorKW1J5UFzcueuiKktxMzgCcTK7jNzcNba5H+p6P3aWX1vWtuB7UrOe
pjBd5s64A66J6Cg8xr19U8XorsqS7M3oBF2KunR5qNz+loyWs6W758Rq4KlEp0FaSKr1l0IZHkXH
bZZz/6boU8Qe02uTGzeNFMTQR58LwEcDuazO3N+qaPiMLPnSsmrrYrpvUy7CFqhwyqdsbgZ0h/hD
ZluCzwnnV9i1kyfD+l1UGA8m/4Kn5MzzuvLcquJmMuJTnRfjlQVwHTHfv2ODLSC+Ds5rGCct9vc/
jqhaC80kjnmsQoGZwipu5OEfr+7/wXb+l0lb67U+kRrWJHBV2v/9v/557eBD9+GHP2zKLunmh/4L
u5kvbZ93/9rBrv/m/+0//K8v337K81x/+Z///lT1JaC0xy8RuI7vd+NrIZod96838k9186HL559s
5P/5n/4rSYtt/PpBswehnoMX/N/beE37B4MdYSqlfrxTJpf75zaefwKsAhMmEEjqf1A0/72NF/8w
OHHyc+CFA8OlPPh3tvEXxWlQMazROJMvjTJgV4xhNnu2l80Rq/CnkM0hMYUvpQaJg++dbsnRHe97
yCrfPaSf7Mh+nOL+vCB39P3UVlQYBfWWCgx+hEAO7k7vYbI4S/KazPXH31/j4pDw50Uu5k810sYY
VcB8yPrHcTHpgHbBaIkA3eFmmD6GbJQG1BCNsbCba/wOxYyJjvnK1TljfffN/Xn1i/k0x+kxJ4RV
HNR03FVFFuQhCuIGlkpbBKjzAMf53LBHO21du2/KYn/lyoyYn155/Y2+WzcMV0ncUirtQXHMnVPt
uiY5WIMGQ2g+9epwHqV9sjMRYI/y2X5cWbV+OYjWX+e7yyLJjKRFP5XA441739/l992bOPbL1+pc
XUNQrue6PyeyPx/qxUFT0YidbJcqPJSDEdQmyULuuJube2TG6H/dIM7Ma+/vx6Xo35e6hFwm80gy
8DhNh1E4u2V2gQwNnhHq6JOSc26B0w6X3U0xnPry2QLxVRTNlVXwoiX356UvT7WLMsWLNtLxy7Xd
oJ670d5ZkO+SVvWsjAjRlidqwghEdC+ukbV/PMv/edGLoqjjTkql2kt3yHTVq1EDGeq0UwZzRwcW
2FK4Q3boJawZ/9kovbSvD5iEHQmx6UBD+yn5oiCfnHxcIuGb5jZEt351XP7ic7jcKmZhkzqI1OTB
JSq3Mp4LjfbtjAKE4YM+PYgMXyKEIa/jBRPG1eHziynu0ihqjSEMtLDBA7gVtp+8whm5reLb+CmR
zjY+s6E8jkggssUfAuSQ4gir7q68Hdr9dEKK8ylMT1q8CfXjcJPdWb3fvqZnS/kw3GAR8pgrIxxE
H0gLf8z7jRFkGwov1q2ycX22pfz1Q5oeulun1t7kuFSmN8pm8D5RKyQ2Zwqcdt8Zx9ZEEVx6ybvu
EYaZc6ttNL+6Qf1l79pDupn35OSewvkwbacA1U+4nXfNsdp06pa03QPC+nJLBzO+be7afVIcuz3p
e4+Cn5jTGp+ei0dl29/LswSAmDyY4cf0jXETkWK4k/voVO1T1dc2yyaVn/MH8KpqEwx4aJkw7pTj
SGzvrtmVOzs99fv2P5wZLxtNZHm5UQ5ancK/CjLVDUYz2SM6l54Y0rNdOVQmDDKydI+o9CBR52tz
47qu/WTeuuR+KMYoZTbBHOjXz1fVV+1B0FgcsPT3cZh41RD6bfM+QbgbMq0MXX0uEn03h3Syrn7h
3+C3P/stLmdoMTF56kN4cMyTimpTLVy/n51gdNMj8rgFQRuKofwNdqtTWEhjAzj1uMSWr7RtYJno
41DyqpsWm8tEJWcydS9uUUqh3STiWNn10eAeZCIf0yRooNlRy9CH4+hoybYwE4osTcCa2MNazO8V
RUW+oeAB0jvtphh7ZLdj4VktJrDGIaEueoM4hcE2v6SRdphWlx7nQcMf+vkdxoP7dopB7uXYwCLz
PGnWLSyowElziQjNRteD/LH0Utsu7uKhDJS0oKkeP1Vxu4+01gLnV+xhQMrtSov3oIXelZV+7yLH
7uqPkfNe664VK3+1kFysWalpuLkp65Co7H0q37pu9NFR1GBK+rONgQbgaCfqx9m5ddBFNrxx5uEr
s9Av5vTLLEqMJ+oAWDs8aKH8GBtaUOLISwy2AKGNFdE+VQzFrjGuzem/uNVLIpfZOFMi1CI8yHLH
rSGYQRCL8JVV06uqx3iYvTZ5pN3L9B7tqWdfuc9f7T0u/eSLQVt8QitI47o6l6Awy9qhw2YEce0E
bopwcDkN1kNZPV5ZvX51pxcnKZDAQ0vVLj2Stee6x7xtXpQOPTovNa2iTabcDk1+tjRWaqGflujo
Hn5/5V/sgC55LLNSYtmoRXoEO3uSpk7PeTi1LvQkMZ9Q4H/bBv3+Ur98quaPOzqSmXOnw3x4qGb1
HIfq0bGezRTzRNS+AFVkZ4QAGEObHufXtj7rHvUnU9S3vfx3m0jSaZrSoDJ8GEKEc5AHw/HRceeg
IKy+07RTwmwYzvZ9yNbW4lfJZvIMf3+7xCb+4uLr3393cbMlkCZP2PJNwwk9NPzdeuuwOKQV3mJt
ckkGrdRXM2eKyrLupowzShDufdF4mmzuymU6Lfl4wIT+rjaqG0P32zjbGThl0Kb4Cr5CsaVolGGg
IMK3Os2gnbVd1mwV3p62VTqsn/3gzeStcSTR2Rk4CrOsikS+3ce82TBEF9r7+H7WhduPFzKRHo3l
NNYfTXiqbBLj3TDsGvdQOvtI3U/2fmn29kRZflPtmRWVZCfY0CH5w4Y9Z28N/W4sTqH51jIfe/3Z
nd7U5tfOfC3Kp1UCZuwG++vQ7e32MLQH1dqq2q7I9irIlWn9pdt420w74umUYR9Hh8g6WPFeqbcY
lr208OoQiaBS69RrZg4iCLl8u1T2qWHcZ03/TCv3xqAKQ3T7nRZlJ3dVtrrGXsxyE+lYivCLZMSu
DBHWUnk3zdlhSY0n0ZB0Ox9UdbkznTeGeBmqcod4bZ9HrKF87l1tntLc2sZusoud6TP4Ac925ic3
jwFaGM5XstgeIX6/mN2dVjUHIxfPrlHeAjv91OGotZPpUTNHT23jw9yKTYwJJypMivWZr7kwyOb2
06g4W5ddDsbloE7LD4vqgj1L4ofEmXfzQpZKar4UOSHJsvSTlIehtGWOB129UePsOZX2YU49K/8S
I8g22wof3Ps2/JpE+waKAbS2YS68xhhv497ZpFazUzE3whUevWoUexlxqMNZOC1lYGUOSjz9gOp8
U+gLCQCq71DaHeoRdTIGAnGUSX5yaudBi5t92U0b2RuBK5NNHZOTzXKDlWJoq6d8Ku9T2hyphqwU
BxWwJ5jhu3CS66O550z53GVv0FlG3qJxJrB7h61S+gh16BPVVB/4+tZdCLQz+0NOoVnkBGOnaeKZ
9nQ3J84XU5+e+vpWmlieVD6aKmtG3y7E7TDvdTU5Qgx+zCbztp/F0xjZH50FTF6GXFXV9zGI8tmy
bjovE/NZZqiSpfWAe/tGd2h+LeIwEqCDsnBnFNpeCauDZep+aDt7EZ+LWd0QTXJyOnnC7r6J9XdK
HfL9Tg9xhLiO7XaYYkIzs+SD6bbbKKYi0Paeob5lZgX4bFMOPGsiubZO/mqiudiIabPbmMRV9gc5
H5YWh5ocAozTmwR8k7UeN78WaYj4mS2VWI6YEn8/w33D0f5sdr3YikBEW0z4DMMBA4EfRuFt1PGB
FwO8e/UOCC/jGdMotqa+vqOK71XFUziG2MJ03HtPcmZo2Q4FYaBmufDVGgpyB9y97DZDIf0q3KfE
FkbIvwv8MDly5wzvjFk+t+U7VWW38zkZdSCA1nbEWotLme9S2QHuxq5eroBo2HQAmN2HaDjX5WNm
9x6eGt9+LsbF//0j+Ha8/MkjuBR8LvGwZMOAW96I0e+WpzA/5vpzqb5jhYE9jm4YXr4Dh2GIJn+a
z61r+S57VlUg56YYOR3U0p/GFB8/TaQuCYiKuWHndldIsXmIQV///hf9po/82S96UQSgQhiD9s6w
uM8AbFiE7VVgFo27snnbmY+qe4ePybeT2s/0h0bXbpyyOGRld0MXcluMmLiSkvd4TvTbIT6NDDL9
lKvyKGsec9z4OHH6HnJA/tboGG74gTCO5OGuVYnIJdxwAtfeujj8oVaIsNzi4vLbIQ4WS11da36p
bFoLihQug3XGkNVzEW0Sd4Gp2Xqq8Skvvq5HAEuoftLFm3Zakde2p814VGGTOI3qh8xTdfdBGd8T
neOP+g0FfJzL80NnzIGeqZ7ePGTdIY8Penpv6rlHT5ryGaNQmXwys2+qN1PdbSvd2UIPDXBsgDJx
/TlttyU/vtFxdIb0zwvhu927slNpeD2brN7m9NFm0oXDfmVYfYud/tnbuqieKOD/jazVODffOKm2
qzDk7XJdnOeu2kEF8drsYHVPffoajZjSpncyfrCKgewNjtKi3yy94+dd+2z20dbJT9A22izxm/Tb
Ies42vOTJadgIv4lappbI8w2fabQWO99wG+7NGvu3ay8AUJNT7/yCqEfCisEaoxXzZkDY6Z8QLVz
7DK/JPQC2vgeA7WfCstb8gLKB3HQugzSgnXVKjeLrDZpQjhGGQXAolBQXeVg/mLffJnji3VHq50W
/KqVvwvxfGdA3Vm8Tyqx8GbU7eG63MnEfdB783OtJM8kUMS2eqvz4rIovzMaeRiEfNCaAzQDfDfK
PSDN3GuylzY23+hFexBRt+k7PVBM3LQuwSbleogeIs4k70Tb3ACcOjkKHW2dXmv+ocfvDL2LlTAL
plnZOXBrYkbjXCr3Si7v61EconoMYtn4su/32vzerKj2LSBSpmojuum2Rjk4IxlJunBX4JdR+X+p
is3QiB02pSB9lWO6EeuJuXoK09rD2OnzJ2Enm0XNdpnlBBOInjC8NnlcCOf+Xcy7VB1WkU7TwEjj
4yqwcNyGfXpL4ARgd1LE5u5+Uvjr3MGbawWydV+KkOgCfcIn3p3l7O6ulxW/sd9+9mVcHCKWeQhN
SgDKwUnhl4HvOanzPQginB/tDDxn6T8aeX6T2+Mz2++DsTx1hyhzTlYFqn5WMLF0D40HwN5fwHr7
M/Lf/GXpsEIJygpj8bFAF0hZ/6i7no9O9mA53eOCYOJo0C7U3f1ogTq+orT8VU/hkuxl17ROSR4R
Bxma1MbitwYVLcQrHYBRMxhScSq76BW1zqmaTngmg6Xrr8Hmf3nxi/NJtkgtIUyANg0FYfxR6ASc
U1W7HwoTwo3U6VMOJ2OONutrdNP81PBaFfMayPhX50H1YtuSk6mjIK+2D2lh3+OsORnSCsI+O4cp
Nf6KauVauxqt81Klr1eWwZ8fyS6VZU2muKo2zdZBo7pf0ixynPN6rl8rJzlbkzFWvdz6z94uPOAf
D4Dq6kUS2NAPqZAvgrnZCvNtbX2GFXSynOdi9R1ZRA/EzVmx5pMdLyeLc9Dvb/XnJ/u/JAsOstRc
A2XyQYyU5AqxW/o7bChBym22WbjT5dXa+/rt/fWbxP3x433qwzLHS8c5EaGENhpB6hQvKve4Plml
V3bN11Y6aI1SlkroGmUiWAfYmkIp+f29/qLFgdLhx9+gpA3bGcbioOjlTInmLMWJqGXUynmekmfc
dRqppXAk2Hpk/Fr/4XUvGo95Pmj0vWfn0Lo1G/u367crw9dWt9ngLCdAIYEolWCqszNxDtf2+796
tRdzoJtouBTp4B6mvq986oBt+eqsCI2U+pti2Z7Q9nnKltMFxxUdS8d8mKK3Y9i97430HFGPNhoz
iJAP/f4x/Lwu+BcdHF6ZpLd6ztZ1rn8Ih2jTmtYpURGRgb6qCvXUKPNJC61r97+eL3423i4mLqRv
dJERKB5GPf3o0HosRHOUaAGZrxwDR2ZiITN6k3AY/v0N/nJ8XUxVLXAZS3EY4RZfTmKqgW7VyOve
hpETxHp7hhwXYKWUhIYr0X80V+mXONci7q1pVFyFHftwihbrlNItW3WV67TolPZJpVmpsepeucdf
PNVLkUxv6TkZl6ZyiCj9rRNGxXc6LQar94ysSyWxzuD71QLLCv+45t9SeTxXBf/7ps74t1rjmwLj
zz/9/yTx0A2+jl8LPJ4/lO2HMvnwvSrk23/yh7DDVP/BJ4yBSZhQpXUsGP8SduguGg2SRmCwAwPF
ocbg/6ewQ1H/AY4XfiVhQCA4YTev77Ct+lW8rSD7gBCJlZtKBfIvfsjf0Xb8ONUDh/rG/zRQRIOe
JAz64ug/JJkedQqTTB+F6bRJw0LdJ7Kcoiuj8ccO13od1Hhr/ip5AC7egYsPb3Yp3xWrkjZJa3BE
qTH2n8xlqd6gY/l7cqY/roVdTKyyc9MmqObHRQTtKYnmFWdxFR9ngB3fCZawz6/kr65L0Z+T1h9X
YXuJAAx1qYqi/MerxK3hFqq75pjMiv6AF7ekLKEn8X3mLDEIm1YtrkzLf3mGq6iRAbMOFux4l66a
TCczSjY1T88kkgp2XDIFxMWYCQ81mvbfDePzHzfyvSj62sUuHqJU52WcjTbDRgJSlUNrZbxkkUHW
iZz+Znoyz9LFw8z4swA2Y2a4zAiIyaIqe2uA6FdL5SEFdBEQP9ls//Yt6QZOOci/gnyKb2mb39Xx
NRLbgJIjiodvkJ6yxOh2TWYvfmtBr/j9pf7yWXFDxnotvF2mJVbzxfctAy3JjR5MSObFXa0dLG5m
dRWMVz6qn10Fbxx+EtxPDPWLjzdHvp3PM5WTpjbpGPROjovJSq/IqL9JPH8Y6dwMVG0dvw+SMk6I
P96Mrtjgk9SMQ1kUO+Ak2knkDg+xjrtdYQ0EY6APGdrberDkh6hR0vkm60up7SZZ47gvlqJpnvWJ
r90vKR0hD5j60MF0UeZ0ZzWOn9iKiIIfKieK/G7qhLUTIqOl4cqqkTCJiE6EZalFX8c2MULgOksF
uGhI3Q8it9e2IVyExScpGHRtqiK7TpIFFlTZV/a7yLS0a26rHzdIf4xXBupqXdaYO4X94xNhNojw
NUCYdOfMcTxrFlAK7Sp/wICTPQogpl7e9dq2nVQcqhbCqytd45+8+dVfh+EUbe46wH78Bbp2wKA5
Qt6aVMXx9JHkGNX4m2lf327ToKSvaqspUiMK5cerRMuiDDbdcK+X/ezrg26djA4QvSoz8en3H8xf
ZlOmNJXcjtU2yLb/0uZJyalLLCtei+1N+dmehqzzShCtsI8aI3kCJ6BfO8795BmauOVQNpOKY4Cw
/fHulHpKKuQDuafBwPB6cxq22ObmK8vE5VUwlpgEfoBPsAySsNSLqyRG2SQGxha+UQV7e28l7eQ1
9ggc+PdP8K8XwqrPqrAuSBQSLnOEmky0VYyegbKriI/aApzENtvp6e9fBWA4gx5nO0NvfY/fzaHg
WWUcK+APEYYZXt9j6sDIes1B/5N7WaELvBiugrT1YmIr6AN0pd4X3jyK4lSt6SLLkF9zC6yP/vt5
DUeasS43+ObhPGirfvb7e0mp38sosaGKtkv9kBDpySlXnz9rxWcd3clUxtcyRizxlztjXQBLw1K3
XlZcOtNKSHcWhhQ6tEWjUElXy7Lx4qJU6C7UWlIenN4Vb8xhWPkooSQJk5kGi4awdLlbiprSPLms
ek5crtH1cIq11gmkiBxQUI3si01iGqOzace0g+/WF/NHEmGp+muFDto6q5rs6wLXm5qU6BqIUZXZ
pFtBFM7kuQZRaYFQyyg/WpkZczCqU+qRGudxzZsAFd3r+YJnplxsQLCzYYxPljuZ76OWF7SFfqdL
VDchdFnoUcCegEaAL+0aoJGlQkA9hGzZfpm1mraNMupihgM5wgmba9vIfZJeRlipLJqqP4Uax0CY
RPHb3JFi2WjwdGErAaetglxqwPIpXBcT6bZaNdMaB9ULitPQsuPSR9T6YcgI+30+aQKk8ODU6rYY
JvBVMM2gFiRhoyKrMe2PJmQj+eKqxGB4aUfOsuGFVWlXld9oJQBxelwwYIilmivq85Za2W9AndNo
n8KJOddeShotMIksnF6ETxManE/j88JChFmtECPJVwNyv9xrxxJvmd47jhKEpD3jn3EHGvFRS8PJ
p2dsfDIYBHmgOIP4CD0rHl+Vqgg/2NWwdOBE+bQ9A9zNo5sL5fOUafYEaKiQz/DFTOVjLdTlGQm3
nvgdRZoCzK82PkWORYW7Tseq8MyU4PVNo5Dj+iKdcrI8R0m0t51o4/fKTDqxX7t6/Y6wbOzQXtvZ
pAel42hneAIzesKyhHPmKYTKmL7UCDPaijTOUfLqEmz5MRvmId2a8CLfd+Wg1u/trOjMDUpRXIVp
ztFg1y81TExF5CZ5pO1gwJRqI3SBK4Nt9pR0TIm2jiVlDVdV7PdKpdFsLeHTgs2LI8Y5QGnjMVfj
RPglpbgOhJmiz6eWMjV1ZEuCHZVqHnU+1cEu32YyW848dy19o7PIqZ8agAndy9xAHt73UoOoqdd0
/YMZ6chb0qZReUfkwj8VypwYB2JBebCkfcmBo3uY4SMvQOFsLdjgaEPnDMtm2ia1/VUUarHGNxtm
+qm180m5IwI5pUGSVEZydChVpzc0CSKKwbEY6o+t0hZphOWxX6QLozRe9hZffP1ZqjXdObaLjQDy
tEzAQ4WW1A+zO8blJiwLkDejmGlgDYT14ljCaE/YaW82mhfL3mwDORfyRdMjE6pZXhflCVs4IeZE
dNvRxoKXDQ0VdivoQrNOilvBOaq9jWEmkZDrmja99h0xviPViZYDLf20KiHNuYYiSCzGJqmIyAh4
0lkGW80t0iDiqNf6UbdU7+EE0V9K7ak/M+VgHdOHBlahV8a11aFMBSnTvGtpTnXdlybpOchonm6l
VmVvJgGHPNvHTZks2WvqZFpEM3VK7ochx3Gn1am5VEgztTSCSLUssJZGb9CbWOtOC7kukzflS/4h
5LE6nl03/bSpa919diP8E3AIexxp49zJ18kZJIpiRGG0uCojL7cVeeGaN5qiIYe3MJXGNzkmQMVW
DATBJoxfaIFxQ35kq5Go7TsZx4W90rlWE/Q5ZtTP4GbhwBuD7NtTl61Mdhjphrqbp4FWOqHWA8m9
WYIJrZZqXATJUsjYQ/eimvtJKCpUzqFN75SpYskGZGKNm7SLrJrY09aG0lo5azrtaLjn3IyWOpAd
pjZWeQIBaN+kxVM3Wc74qIqIY4ysQjnthBVKGKG6CXB5rjM5+QJj1IOSq5gs63IMaz6UOjqnIkfB
kfIRsJsOkyd+BvajsQe0HmQQfLNTlQNn9NG2VKHn4IKl8po6sYY8QZ3KrVZXzhNPCmGPoYzF24rY
xtDXKpF/6aS04TONusVJdQndxGfSKRMyJJzwo+LYmCZrThIGvG4biGc9KPVHRe9tsOkpUhhDSzso
hCDP1QMCL5CdoaUMtwp1X33XtUkEijFyIM9ZUeHmW5tZ5bWzO5KnyUzQn6ep5AwJsCqGRCwjjhJY
sE10xfMiPtQsnbVXqChU/VjRq/dF1Wn4yQwNMbhMKkIcWk5Cnk06khLYmra8EvapGlsdTNzoJ6Ib
T3wcFgowLKS3JkmBidf0aq9uFj1sQWCqMhJeVaMv96emaLlJ4hVe+hQwuI8htZG+OlVm/CWp+EbI
Fhys6tAUg50zgJTUervEQOdOXaHa/Ym4j6L2C5A1+aZveizAfanH4XuT/6wPtFba9UFrNRgeTQPO
OnBFT6TqEHcIdFOp6tFTP5lWvIEN6ZS+3ejEA9O/yNTbNlPsNkgIBncAgCswMMBp6NXRycvKRsYh
0cRUOiL4nUtFRSUObSUpzanrDjclfOz05DDxJBvgj/BnqtCdrfcWFBoT0Cr60vFQNKzJW9uVc/La
q6YMN7KDgrwZJW3ou7qYujLzjYym/I3b2hDk4btPLaT5SNYN1tdKNF9HclG6XWlkVrGPWB0mr2Ji
TvZLq83whGHNUypnbtH2rivjlyaLYKTGihhJ2WidsNrkSaqYaE5dhVSGaCaZSYzx3MEN6noANqYo
UKMljdUeUxJQS/TfukuMa59EIYhKUbKgsncynsET94avk0/AB55z9t+XwAcw6igDROtCt3r9kI4q
aGLSA0Y4yDAssdngDYTPzmlwU4qMNYxDcsUehgj24QhRn+k+mdiUzRjFFz8u8ad62Du1O/hYYYp+
ZoABPS2sWzviVVLST0Bsfp2ZZh0fYVn0YuNbZ0wyU4TUzO1GbPn2s3TFYtIaY6VzbyM4e5EvKRRJ
/M4F7QJtFulLrK49nsVordaDrVOg/Jr79fnmUnktChzqCL9zjUXOypVly9qALiJPFAzNTSdvDHS1
+GTjGRRvRWxQ7w+WMb/27aDct3I1oehuI74S60AvzpJkWCJoFqG6IfY9XKVVFA2mrzAcrHehApnz
eYqJqd+RUE8QiYI+YabxsfKSR7Z+6MtC61NiqXV5k9U9szxgPYdpzTCm+WiMZa9DtVeyXSXGqvcK
ixQbH8qaQ6M/j63R72va2WlDoI2Xu3GieO2UqG9Bcymub7OUsv+cGr3YoqO1qTiElfFkFoXRHCLQ
Gr3XNlphB3ljc6gnFsCAUE/KEAKClrg4MMA9X7pVxdZzLqB6mzbwhp2MwoUKEzOq6lf4dU0P/RC5
97T4JufBLqnrbEU0tPadVaasgVo25RujTzB+kZUmj2TIx71XGZX2LEAJREjCs/LD0NnkXyjo/L4t
xCAUkGhgyW4nk2Jd0zTZhBbGKRO2CNL43MvGpgGc5NDeNfgthtf2Vf0WszAhbCJfCoqHZebOPh3k
EhWNWBDvaGrMUsTxP7M3pe0gETAY5Phi+1XqVcagIPNWc6U3MCbRc4vWfK17XDJoUGkvD5xtnK3V
1mqOpmeYOL1Uyfzw+4PohdWbsy4HQ2psmiqEWIFbF2dEMKbjqC0dEsqOTc/R5OOI0Z2F4XxTRU0o
tkncKe5urkNzCeyEvHKvz5b5TOwONC6I91W2nfF7zkFc5ou1c6YVqGcKEmPOOQlz5aM5tAN4JE5s
y9aJFLLWQLDq77pKKQcAxsyGDxy1o8Qv5hICJOlI4p0g7tp+1hbbQNhTCjtwCCt4NfV0ek0XI3Tv
5zzR1FWaA7dPCUOFnCfFBBpcNGM/vPv9M7osqlC2I3CVAG5EHTbVlYsabizjOoxKHPkOjs0XRSzh
PnRTHfVVkar/h7rzWo7cyNb1E0EBb272RTkUi57sZpsbRLPFhgcSLmGefn+gZo9YYA0rWnNzTsSE
YkYa9aoEEpnL/OZzhnDBp48DLpvGrwHhoqJ8h145tOLjilqOiaOmow3NJ1OznxOeLxuKDvLkcgIJ
8duxUJdSmZAgnMiUZNGcSm1DtpkZIytaq+a2AvOwy6YpvJjs9Bzv/H3Rbnn4j9AEnTUoVX3Rw/GK
IG4sTAxXAbNBL07H69GN6zPP7n0QG/W41znRPPV5p29ZeUAFJSYIDAwTkHd6dFfnor/4+KmdioIa
FQMpvhnbWfZvUNSmtKHIWaFiIvdaDJxMU4vc/zjKQjVg/jjnP5+WCj7fuoWl2fFGAN2XelZTYzDK
SyrRv3GAqxuKhrsxYCtLWbud2lR3QaxN+ud0UBT5mFDKgWUeNNQu9XE09StuJrS+x04bnYsIKLgD
cBfLs83Hv/XUE8E8FGU75AL5y/zP33S0DE8oJsU0z91pHwwBIqlRSufMNOVkEN3RUCOafemWXUBN
elLH5IxuZkMZQl4ranczCuGeYym8+wJhaXOvEchm4IZ06fFqUuytZmOEaqXYiIIofdSmqOm4eIGY
fVX+7idIgw7hNVydGUGoyLAdB4umjsaVBeSNBlK9nTIMZrLOfar1s0yld606zq/ZoBALZbQvaHgf
R9JNLDUZSeEtY4S4w41lf8FtltzGURleo7+L1nHnqdvf3Bnzoamrs6zjPMKxFs8SZ6xOb1yGB3Eu
go0ZI36hY5TwV5Tfmpn/x4H4W8mD/7kVL8VjW7+8tNc/xHLAPsf794T9/w11hJnb+p8n56uXLJ5e
jubm/P//GptT//0B19Jg1EmL1OMuYZ//pWumuN4fnMQYNLMVPNudR2v/J4jg8i+ZnDjkBczcaa/+
e2quWX9g2Wvwhc/2op73WzNzIrzpG1vIcPEHMNqlk8ufhTX18Wbs9DjUGDA2CMdEFy7Y/LioD2F1
Ttv1eM//K4wGrsxiSGExaDoOM9Ib8vRpbPxOUS5L6LXZ+BwYfxpDRCMgvXzz7E+Me185f383w/8V
DVEVCA8YtXNOHUdLWdLs9tH4bu3chAw2qVr6r3gi1XAxIITWptgOKWoM+Chuaje6S6SCP0j+WDjx
tZiii6F+MO0o3QVh86x63qe2UZ7O/Mb5wb77jbP8C3JOZH/LK5JyJdAHDz1iBGnjFV3XtSEMPCxV
zd4kmfIYadWnStP3Vqg8CNLi1aQITsJkuDMT70pFVyJF0gjuYaYD3KVOQGBh9/Fv1Oe0c/kb2WPa
6xVru8upUmRa5ZTaVePjE9ytAoaTWlfvZMIgtEv0A/Djr+YAKUiAlafrjrA5diYGgKPByPc1WKG1
qnTforr63hfF44SEY1lCeHHU4Nww4niI+dcb94x5B/OloX62gGSALzOczOFp0jfKfZGPzTaOg3CF
a88qLcF+4y7eYLtUyNXUn6OeHl+I/wpuozQ45yBgNeYf9+bWpeEu7DQQjZ/VsV/YcI8j5Uz2u/xM
UQ1GXHrez0iscq8vQtiuG5vAIxo/V93LboSMbqU+vakzA74F7JU/f47DMGyGFDDbWeox2YhijUkR
NT7djpewcAWNlTjezt3FjZXjdJS6APdjHEY3GGsCqEjqh483nT1ff2833fwTwDUAreGBzjnk8dPE
QcjJslSp/dT00qs0TvotuaN8dvtx3LV5WSuHsEUhORZUvhJX1W9hapmrhtv6SrXm7j5dkPhFiiwV
WwbZ7trKDVRYRrvfaxZ/1M62lOb7UAfXQeXdCOwFr63C8fBYl7DvaEpGpgZbuoYBKYXmY8Bx2wka
R3jUqRtIW7cyLXcDInifS3pttPjCK0/VjT0/40pRa7kdU8XaBYwVPmH4ZK4HFxvG3oQ2ZAblrSt0
Z2vGySxzwRiorxlJN2p0hd9jtu0dtBRGlR4uAhVMfcI1OY/yRemVdKd6YbHFZfTZzKmfYWptMCJD
SlAC84dyRHLqXVletP34dcyim+9ex4zbtKhMNJv74vh14NfnZhIOoA/n89VXAk4Nzm10CKYHh1Or
6OMHzIljvxpmv1qAFFh1FLV5geum+tLF1lPXGf1t32EshFno7DiRI76QM+pSmfSt6bRfNxKP6jrk
QGbJypeh5h+KmsSvRvf1e5gUI6igbs8lYiFlUU2rUHV/fbzOUx+YNYtBkwWqvK1FBT6GSCVOTVZz
gDTK5yyM2+twaj5VXfbycaDluT9vb+RNsZAGh4Du16L+6jWoCqDjap+OQrovqgmjOndAsWHVqZxa
WdfDNGuybwn7YPVx6FNrpJJ9RdkYDp/38atEDgFmSitqv4nL9KVq3OvIHrRvAYO/M5GW1z2LNBlD
MZHmXDXeRcL3zWozNRD+VDh3VseIQGTmY0iaYU4YODEd+nhlJx4q6lHAHjRmILPDw/HKNEUGBbNW
OKRtbG4bwzlotIRiC/+kQGjXZqqt2yw/s8gTj5OgoIUczaVeWGYZSomn0hD3tZ/Di6JVnVyZNGNX
ujkUZyKdOpZxxuDFkcRr+ru6zoKL62E1Wfu6I17CMf1hOP2Eag19Sq8ON1aPhE/X/qrUpmA4kP78
+OmeXCjlEZkU5ba+3LJ25Uqn9tg3tdHQjrSucRPcNXRXPw5zYtMg3WbSk3BnnS9zvmbfXKNel9l0
vIraLycdK8SpeIrrbFOOAlJcpn0SWuGdqfm05c3NPgUAYnFnIyfuoJl6HJJZTD0NaET5OjOwLzbN
Wl00MBE9Tt8xexjHIdoohi0u7D7Ut65eJ9/cRmz71i53lo1AfjQK+xwzY5l1vf4o/N7RT0PW+F32
aneKcAs8Ynw9UHet03mryh1/CO9nPcCvdjDs2Zpqd2d5OgbNLWz7f/AaZrU1eh3I8dv68TNxMFuy
6t5Da6dPHvCd8YN8vNLt4gaP9OckQ9z943in3oEBjJGMgzMJU5TjeKOthJyYVuVnk3fQq/JLlcgz
7/nUzkK9lcuLUkunaXEcIrTh7AZTX/lhHZk7s5UFFMx6hKI7fg3V8BLzvY/X9K4Cmd/hm4hLNGPo
RcVQFwiuhqUIQCIr8lbU4IswAP/RWEIftrVTJL5ZutbG6Zu9RSrX2ek32eg3mS32XmINPg5NP2Su
X4cV3tG1Ywx7pnMvH//SU982jSJudnDYFIGLxHlstAIf3g7bNiV5crLhujeqGyuJznS4z4VZbKq0
6yLb7mTlAxdSNwokzTAb0k2g9ueI3yfSR4affy9osZ3KrPbiaWBBoCZ/ogOzzZnhZJ391ObDubd8
6kt9vedoqCDR/XpsvzmxeuB/kZk1lZ8YEDQLE6ioZ0PU1G4a17pW3exCSbO9Gpul71jhw8dv7tR3
Q6dv7k2C++M/x5saREHcq4ItliNLzkDOlc+41Iqv/12U+Ve8WWLZxoMekZn5oysZOeKQFJ4Dn5+4
vF3gn8ClOfgp3hZ7A82RKmgqNHSBOlzLsv/mDdOD1iBWFQWPapVneNphDPvxuk5eqS44Zc45lybj
kiQPFAoUr3AEmm8DCpCwBBioPxSktReDw+EXxMlaxdNwnzAgvQg089OZH3Aisabjw9GGBxS+Okuh
0mQYg0EfUFfNhfa9rLIvCsz6tZ32ay3MPw9V+g1Uy69Wz4ptm2qzsPY5DP5CK/y12qNW9tChtfkZ
jJ4WLzdme6WiEH4JNMSf6uwlnrQHnKudFX1tZyWjcVxbTnZf9bVxyPO091upox1vMuKjTkUQ0Evv
mzGIfK0qDmFjJzihy2w3eC6AO3sAX49NKcOZdQ1yZl2X040HimvXSuWxqaPmElL806igHAuG63IY
vNRvW0wlKlCsvmMENPQNqW7aXkFyppi+dnFMTRfGuMEiNgIae3ywFaRIbAV8S8woduUIZoajkT6i
i5mhkGveiRoyZ1RGhwjQ+gZvMG0d9fl1EYr2CsdyfJmnGDZ1+GmQGZrVSNeAhrtCdtxAb7xClDhE
5CGfbKSklVTdmPQWTNQ4mm0SxdkOQ+5HOx713aiENoYVxm00GCjFMwzfRmlffNMmZH3VMsDBve79
ZlLyVeO6V7K0UPtQgU3aooPGruGZiCqFhsI08EcaFb9yy3kGtXJjFONFrCTA9xrMxbWyti47jc5+
GZq/f/MjwwwM3NGh6fBfj7dDkBQzDWRERLovkvXUg9iKwuhebeK70Ese+LfOfIQn7mWXgssFI60z
lVqW+lhODUoSVcIvOqa2InPDdRep2wDoIxbf8bpvizNLfNfS4mJ2UUMCIm2QW1mv3Yc355lZR9mY
NgiTl1MFudga0y2Nr+QRoCS+d5Cjuop/aMvU2woP/4M8fxFle8VPK65DXZirQETZhcbkEfn7Ybxl
MFo842hr7DoNF77EzeL+zFNaEPxeP1Ogw7NVHGB8PtXFATlibzMiqYbXgcivXEccukFpD4wib11D
NOvaBaIfJFOC4o3+SyqgmJi/bj4+rk5c4DNHgOR/Hr5CgTreGwxcDKftnJLbJgeGAAZuVqOOJsc9
s9p5ky3aP8xf5vOQ0RIdh8WZZDRCdH05lL6e5t/tBLVr6xxYfk733oWYAcv4o4LJWGa4dCuqLqll
6ae9/oRRRgNWpXjKymhPXwb3dLIfOzTunRlM8vFTPHXVodxPzoAIOSLVi0S0SJPMMwa19MFaHlLX
esnwkrZmM9+ouLNKawQLKq8/jnkiIWJuziaeywl6Ros3l7ogqbB0ZbWpVWNsMD1WVr514tTbmUF/
JtipR8sggX7wPO14193oxiwoB9cTfmbZdwpCRGuzA6pt2JfCKS8V03k0KvsxidTvHy/y1INlemG7
Om6KJESLXQMMPSoZfQof/COd3q3QUXLMSkRtRKVtrRFhlTpNv3wc9LUiXWwkmpSztYzL9N5bSlCk
ssmRko6IOnnphak0V5pGuYZB1bORDoguhaON2E7+DMxuT3tpU6TpJXglidrkxGMBTbalqZrvwn6c
kD0BE71qHcPaKiXHfZ38NAHGoSDZbEM8XgCkYOiiNfWjk1rPXtp+c8SERPCkfTbSbpZ79G4mJ1X8
RvHAZJbRD/EKZkyakF6je0mfRkINSaNN4qXRtgZavXLA0O3yFG09GVePHz8efT6X3j0eWmkUkR4a
3ktUg5UBQMHxrPQHsKxr1QG6BszV3Ak0fuuptA6ANpydQHQP418xwxer79kIF77JpkcVl7y2wybW
KfMLC7WFreaUJg8D09okNr/ZLnKXSRh7u9IGlPXxTz9xMUFN1F135tNgtTWfhm9uCRCrcZTWglvC
xoJi4PesumLSNn0zhFcw7tAHrDCc/TjoiaIRABA9d+5DSLSkhsdRs2ywcKqwSh/6frvrhsFZ6xkd
CAD1Hi0QgP/AbXOgYAo230Bv1ggocZQkBYStwPgMSfB56NunTgb9qlcnuIe2ecD6uMLuw1PO3KQn
bqU5SWBET/8EtcLlJycaJvNOZxY+GtKruk0+GUXQrmLM0tcVHtvz3+ZnthEexgJV6a7K973ea2fu
pfcHDvgAchWPh8aoanmiDkmF4r/bF74yppfZqN6oWKunzbhtI6RAR++qj0lh3eZcmfm+fjDIJOBD
0eTEhe4d+cWqB0CNEi/qrBMxFimej6kIPo6ti3/kcx1Ej+zS1YBLSdaeWfO7u3gRenGLVE0MXkDN
uCLbcZ8Gw8VYMj8Q8swbPhNm2RJ3pZ5FTpXyEXjyusg6mquNr5fn+k3vLvx5NbjFAnvjFRqvLKM3
31qo4mCHr2np94NZXwR2VV5mmplvz3xc72r1OQzgjnlkrpMBztfkmzD65HbQDJOSOUUK+Nl8jGzz
xo6jZ+l5d10Irouh1mVVV3uILf8oOBe+DnOcvPNVOOhNcJHJlmIAScNKKIeiM+67IPlzTNsOvtCP
qq0uQugna7f+VIzlxZmFv6sz54W/ib1YeKIo+GGExIY6sLNmU3V7ntRS9I0YUkn5qTKTr4OrfBoa
cYV9w+8epXN4QEfMLWfX2mV1HxbOMPWpV/jSfY5GfVXn4WVfwb5K9o7pnQk2r+XoxlkEW/REJiVU
KKCdws+Lei1dfWUDK++R583xOPr4uZ4LNW/rN680UBkeUhoWiMkVq7LP1yGnnyYfwE6faTOdjoS6
AteCZtr2nPu8iWSYnahgzpR+1zrmVthAEhkVDZSySPIh0yD/ycrmqoMvEv7lsiWYM5G0mGkXPhKO
3S7W0xCaDTKxkOEQaB2M7MwOPbm+N/H04/Xhfis7xM9QOA3FnYNFU4MCWoVGu6q3+3/w0jhnsOEl
I343R0lGusNZEhQ+7ER0+Vzzxmugx+FCQ3p4bpj+LiedNyNzBZrXKkXu8r01il4EwFln5VazYZoL
n7HGIM5rt001XSQZeATF+PzxAt/fykzuZxL16whdh3Z6/DDNWlXADc8vr4vX5aijYBtEz22Vb7VQ
XCj4z1UR6OEwG7dF6zxmsj4zvjhxaxz9gMV30ZnC7FUA3X4Fsy3O7L3JhCKD0/PxQk/cGmwZKrjZ
3pv0e5HwZxAp7Xjg4TaaFsFpZHYcpt25rQngiue1OFFoEoIAhoVsaq8wrLcfX9NOHNs4v/q2rnyP
YzV4wFHL3pERrLOmgJuqRvejGPrtaIz4CCYMb2n5bVI9xvRlUB9TpfrllqLCWkOXvuMm9UU7M7iy
Sjwi+mrvHOSLR73BrMm4Tgb9fixEuUpie7iQWiR3fYxOJ9rA/aqTYO/J8ZV1oIvP9Keaq7EMPb+l
3b0L6wKtthxhNjKtDghEm5aQawL2OcNyr14JfJv8Rubur1KqSPBCJLgqZbyXhXInOyNHDHoWKLIn
b+316kHrDIRGpHEZ9AhWycbr7ibUMHvppXuYcFioOaw+zac/RZuaNyjFfQ3pb20GZr4VPh4rJ8dr
3jWVz0aC8h0v6buFj+4jcgjGuvRCtJ8NMe2HsIa7NgbO3hZ4WetWVl30crYwU9oSMibOCNOwL0WW
rbwccQAn66r7KDFdvyuc4NY0c80HJYeaA/zNtWlRNdlauwkjgP9xoH4TTfepVwJlZRT6rRNoF6n2
ClwddWtXN8IGb6A73yLirmNLb65yx2hp+CmAolMVQcR0Cu6jAKu7Ik7qA8Nyd13xhR2iWrVX1tw8
7KM0fVEmozrY+ihu1JrUs2uD1diF9dZLWmsLlQ3BTCss12puXtTQEbam3aoXfRFeaYrB7CdHUTs2
NbktDO0RbbsfQY7gS9I/xprRH2LNyZE6xqKoddOf+A+LGznVz5TZE8vGw4T++cozoWcYRpZse7Xc
92ALtiaAMO7AdFzNQJ+9pxnpSk80nMRcpLUNb217o7ENk8TaMDY29opd3NJ55931gYz8eGhxwOtK
6yvUUaYaQ5h0l4BzoPC4+GRkSTsV60Qv+21eR4cegt1nDZALPqR4kHpOrvtaHqKgPJnlwewQAM7p
JYawuOptEpZfS7fJdqGRpOve7ft7t0VCkT3RXShNcC3sUf3SK6F1CPUwvasDYSjbsoOF2njDShnN
4Mp2FXMTmGb/3SrqxMeYtWm28G16YycLW632EhPMaxsJ0Jr2cQ1vQIOX60Fo1J0w2kljggkC08Z3
sInkcIZbnUlrWNPPhYc3CXGZM6q4UJAVt5omwdm1tPnXyydHbfda3pc/rM4uL4LEeqCOTp+YbaJz
JkFAXlTQ0X9Ehsi3CeIDeJGOTf9iRRFinJnZy+rg6RUabMqoIB6cdJ+gXO8dGhYrPY8QRIbuqfQo
zHrtLota+zBAKnKiQbusVA3cncigfzrOdAsosF73IQYkNe9kMjoq5Krp8J/oqNhW5RhksNs96Wda
pXCkKD1C0mH4o1V7exu03K/4wybGBrXD6bYVwMvw+xuBF1L23Dizdacwasi1AsJkuDbySd+pU0nb
0w3raS2wtlKxW6p0X3G6PlmLenDUrZOUAt+LQl47uScPjcY3g+1MV2xzW2kekRfScPwpURvpscv4
OZTBrYO57HqSqJCX0ozXUg0gd0rGqyvYT9F6zO3iKkh6TF6bG2OWLQ2q4k+rUwY4qBEKrqLy4HIp
8czLDbLAhkBohY0/K29DRrIeUnSgm5YK2qMLc5mmUb8CAm1uKshsamrepl1yB1TxHp2GXRSIL6JO
/qxHgfSsp1xaWXbjIjMP5+ZgTmJcObFdbhwHqnhXa1+UaaItowLB6NyETnKWHUZgNj7G2Jeund1P
6kgnJq7Rm22UbEP98RU8QoP+nt3uUlX74ljcGBWJz3oMjTu3oQwZZIfaTNTe0bP7M3fZF0Mz9hvZ
h8DE0RXnynnSM/62h7A1gbp1BpStreRlIOLP8Kc3vfFFthDteX1fGjv/EqnU5NJVKJJV8dB77WPq
GtdKDkcqbXHDiZ1tr5iAnqoH2ZowvsAD9Xa/DaaRoXSMgr+5Q8/7HvV+PrEnr6sbIPn4BpfFznW7
68IOD45bWCucqrSVRi9qM1Y0Uu06ugoKax20+QviCwfTe4pKb10J7zPs2R297guIo79mr/Ikx7Uz
izCr7baD272oWfFZIk4Z9Vp/mFJ9bpaSxduAxtDHhyd4ye2/1ihKx9jyaZ7fGOE3bWgRQAmiL1LY
10bq6Gs2JjTBtLhD3nfv2ZwFQ5gVD4rGl55O+ZOBW0c/ur5mlbfMihE4aC1GUcrPSKIbkNrhjanl
oOW1b4rZYGGIxyjnzArlg+98U99TOa4dB9eGQSuePRp+YZRfqlBX/RCXIGhbOKe6P/IyvW6RgK9b
LVsnku3Y18p+zMxDG1ja3uBvDEaAn2iIwldlWsPGUet1asktXjnWpvDaZDPzuJGMmHyzah7SYnjp
x0YeKmb37SFrenh5KOJJ/HrHaJAxustmUZf3QekM0RaMJFaOcTod6GD++jgNO9UGmYHtyMEgRUXi
t+hZBUPgdCgu0IbC6sCR0P16cH7uN72/HXX1FjTuU2j2+86Nz9XU73p0tM/ZIhrzCKAyTK2OM110
3aTCNir9pqnXXuTusxb+oPJYZv2NF9h3hlAuApWJalOxz+0XLbYOY+3ct5pzOTU/1EzZtOcQAe+T
X1C6yNjNTaG5vFiUar1ZKmHodoUfBnLd691qwkdbAQ368VN/n5RqLNoGGmSC1qW4OF56muqBF8is
YOO3SG1CGlY4JaYH2WcrFf3ysjrXEH2/MBX0DIo/kKFm5b/5n7+pQU01qsAG0z1BhfjC1VD1Trvr
SbE2Hy/sRCk4Q5A9RIZYmLHsgEZJrBaMTktfNt0hRGYjjzD1auqdWulnqtxTO3cuzEh+tHkMtFQC
M2HXJq1DLCcvSQCCnT3+0IsnsxHT2igahkIGwuW0lgWKMR8v813Tci7S/g69BGKWeR1AsuRpjtl4
GcbMDzDu4OrHgh2nB9S+GuagzkGa7u+X2keBF99MowzQGPsId+XA+6TVzc4qxK6riht9aM8orZ3a
MbQQYKOhSAQUdDF2GiYrHURB20kpKDUN7Z4SBWZ+d0Y87MQpYEERgxzKeNRlGHO8MUO9hObLeN/v
+m5le1/0rGfkZOyjJsV9wfltfLxBz3smAgJNd+l+Lz5w1e4cXWQI3nP+HmxVHvJSKvvaTZ+nWtBC
5PHi3WN8DqvoYKPG9PG+OfFMCcrk2jVh/zivpj5vvsI0ylJZ5iWvb8qZCLRjukNwAhH9Tjsnm/v+
iFHhHs39Oh1IACft8XMdRSPh8lelj5mEdSmsfNrluS4ZPvTxPrUAcU3NNGzdqbXPjI1OVPZvIr/T
y0K/g7MB1SLfadyLeXo4+yB9/BxPHDNzD4jXiIoZ2KPFWwwnu8qmmO/PGtvLwt67BrbHKGHb51zC
TuxOwEUgazQQreY7Hmxue3UU9Jwxblp/1auHekz/LBV3WzXhpdPYZ77uU9vDo8JAz4wL2V3eiJPi
or5Adu0zMlvXrY1Jor4Kh3NP78QLmutDHQUG02Tkuvjk6jibRoSjSh9Iwvd6hiZa5v3HL+hkCEYC
s+/5jAZYhBgyvCWESoghHq9tlKFw0HM//Xcx5k3y5mMKUb+wI48DKsmtNWNHXGrPDR1OvBCkADkA
Z8VJ7jT9OASol17Qzij81lOf3DL+UwpzH6njP7id+fNnPiCFKpjhxeOSg5sPmLcUdGWmJ4nRiTSK
aAVqfPvxIzu9nr/jLB6ZY4aysgS9PaA6Cr5FctO77qeKjv7HcU6//r/jLO4OBbFWMHisB4rfveoY
90oenRsVnIyBpt0rn2pWsDt+Nxgw1bYXzPeTE2y7QN/PwhP/YBngmjwaiKgILHuxEKLdAVgCDeBW
OSRtcSWluf84xImTjFYjoA5ohBZrWbRBVemBTvRo95ZT9ssMuusxj56rJr+avHPj/JMPDLFEk7QW
E8rlnE6rg8zm9Rf+QH6CfgdLkr+NVSGnBx1j2Dov33WWhrKaV6aeTO3CB4d04ymoF0lX7swqXquJ
e6ZRfWo9c/IHpc6BxuEsP86+zdCsUYnVqvdT8xAG506YU5+LCT3EgVg+iwEvXk6p1WgJWpKXM+J9
TVVZBiktxvgM9uVUGCAoHvgXXePtLMJkAEjcMOCSMRCcMsuBFiVVj3HO9+fVDXrRCue6dMjOmZ5A
yl98lRO9cBfzkcKnCX1botSrRztdc1ZCVHhVWDslAYHmYWtQY1BCO0cLdb9vvqU4KBa2BnO/WKc/
82nOITDCQXZz0j0/LfGbyOtD0ZuPRTltFSfd10aHUOONtKwzF+SJ6/hoBYt7v4kakAD44PlZi/pR
9dyaup+o5TWU/K2p1/7H3+bJaGiYGhAqeT/Lmin0OjV2BJs5ruONOt0qqAAp+PMN5a/YOzckPLUJ
yDT+HWxxNOcD9D03Jpga0at181WE8bJjf/knSzIYRJIYgqJc1A+4QbaNO/AAB2tc8cGsBzXyQ3Dv
gtzeds6cn6fX9He0xRcqJT1nURJtKp2dY2D0pzxF+pl083QQcBz6jI6zl25NgUSLLBfAWFxl3CrF
veqVyMWdM2k4dU6Tsf87yrxX3iQbmZzUBol3xnJJsFK9S+Si8Ckatpr5Xy5nscUF4Gg5GgSSRrlx
85+Z/s2q9PU/2AYglQwXjhDN/0VxwF3nyrzT5jyg8ZX+l2FXfqk4G9pda6XyzhRdJ5/d39GWXBqw
C3HX9EQLzWY74B8ywQcdGe5jHHlmx526ExAbQScaaXo6S4uvyEZIEHHykc2AFxNUhF3uOmee3cn9
9ibEYic0XeiqUhnYCY6+oavslh3C9/9ov0HYJfnkcgPjf7zfmOfEAdONgjr12oqwpwvLrVCpis+R
IE++HC44nB/4yzvAZ2iODspQ3KItI7fBsbej1q5bpOfM/NPHm+59JHprGtXvjMub5YuOl1TowlOT
mFSnsOydgdd90zAhqbrbhML741Dz0zm+6QgFXQzAkPHK1D0OJXURaR2UNz9QnJ1bjU/AH/xIi26U
NPJz44pxbZG0Z4K+3xgEpcdmqwi1AH1f7L10Qgw3LyayhXTaqs4Xr8xu8qY/s/3eX0pEQUmLOpG8
kaLkeGme1oHZznlffTJtoZQwAMy3qfolljpdBfvMOzu5JspmOqIwgt8h1/EwTdA/5HtqlXSjQTTJ
FOaF/bD9+H2dCIOYDiIaRPFo0CwWxRQyS6NkzEm09DUZ9xUrX1VdceYgmv+YxbbQ4Iiz26ENgSKb
f8abQ1ydQPjGqZv7YaNi8IMSc/vJTezkHEr81HJehc5QzoIEuuyChoXM4tZDxyIvzUcTUx/U8e8g
t/x2AjzD69Ekn+t48CmLM0Kb8JzKHCMHQZrWa9cCI4kg4pn76MR+Q5kQARtgreDBlxpOrZtIMbRT
7uveuLX08gqfkSuJ/bGOBkthFs8f74Rz4RZrorTuA+a2uV/1446RxC1KaKt5CoAW6gat5G//IByK
I+j30KwGJHK8I4oIc3lpS8KJeo3Cjh9YE+LZBn4m7iphNvhxuBPnEpAXTkAbZgT1/iL9Gr0m6ms1
z/1+QpdcC39YU7UF3rd2rJvZHrobnb0Snkv8Txy8R1H140V2tkBqsERXDTTCWuBXrslhOzaxn+b2
Xx/yb+lH/TeeS291o/7HfylvfuQvzf8P6lLzq/zP8lJP8Utb/MiP9KXmf+MvgSm6s3+YdIPnsQnf
GL46/6cvxVH/BxWhSy09eyvRJf+3vpRu/EELz5zTHPqTBr3Jf+tLuX9AjWGzIhHhcMrN6d2r51X4
gsMh/O6yQJKLJ/33/37rvTOTdo7OTdD/XNaA7jSTRpiua9bieHa6PGqCxBV7kUXhINYayrzT51IY
CfIycrT6224AxfHUi2YwMBkeiwwsSJtG6mwNjygHnI42dPC9jgQOfsyI6z/B7k35vZyiNDoEtWjH
704QC+XGc3uMfaOgToB8ePhB0XVBblrTsIPPymc1Trxui4bvoDKjbtVwU6DDqq2RsR/yrYqoS3hw
3ULcYSKa33pOo/Q+2WetbdooG56rxEkfLXuM+/UUSzLfLqb+3zqenD1RHT3Mb9uWVgDACNsMVkbH
Ur9qpXDkZ2HEaoxFWpwDVEkzQMYH3ck8ZxVnioKIvK6NefNJ7apSXNRkCQNSpHn1VJnCtvZIr0/2
vsjRVb+yGwenXYT7yxw2Zh89VrSYggupJvz5Tq+74kC2Vk3rIWvd4DIJJD1hvNmFXvpBBIPhudNC
R67UvJrGfTx4lbOelAzCG1bMprIbGBrfmVLv3StFgTLiO22tlls1wtcEy9hBzbDVTkt4KSM34oPU
baFtOZicLyZaztMlolFJh9quOWabQFMV4PelIcUmj2rwP13UVt2FlkDE21uFi+ZwETS0q4ug93jI
UjDmF30dRVctDpyMk5WwC/FSDzCCzspRmYAQ1VIpD7mddSZirE7fbUvXYeos4gFxqTEOLPwKMkUb
127uTSjVqinQp9Bry/aLUk7iRbWCKb4YEubm6M3rqOlMCKUqsLhHrRHrAD3kP8tGU5OdpqUe3hWO
NSKZLksz2VVZiNjGxP8n2Fp0pxlPNK7o17IITew6vbACu6Ml0Y9QylFbeb0+/RiiHAbsJFIreiqH
mnktIg7RUzxWsOfqoM2Yb9rBlF9Go1VfVdJMrW9N0o/PWusF6UVuhDBOSyQCo+9mm6JlEiROm990
cKTjlYsdWLmrB7t8jJqoy65bTwzFn5UZas1LUjAuuhDgv6edBqmoPBQ0EcyDWykq7D3Hqh5lNIUt
vBxTTfy4MpV2S/Pf/WllU1lc6pgjONa67mWS3ihok/ZPZm8GONfiot5cMDaafgSGBIAo9CoCtqK6
gXFpFEMb7dpR0r9DrDfWrtAy7cdbWdcqlVtd1dUd2KNIU5FicppR2VgyluW9zFo9/fy/3J3HkuRI
lmW/CCUgCrYFYMzNOYlw9w3EwyMcRMEUVIGvn2NZ1dXZ0dVdk7uRESnJRWVkmBmI6tP37r0nD+ui
SexCDENSopHZyDeSDZYh8uv9zQWQXTeXnGI/K0UbYez1qtt2a/qVjM3FBirgzdzeqJpBu0Auq+r2
2V+XtsjhQKxzddmaSbmi2y90fQW2ILySqh2C51S4pP5EFnJKKmKdDdNpwJBjJU5l4E5q1JrR7y76
tD07ogiekG4R1LxKZWQYkbuWFpJGGfk0Oav4aLaqH5Jx2OYlATM0uU+qG83m25p7zo3tF+52qgl0
Q9VUbKQ9+KkCN7INU3qYTKPydlWaaaQ+4VwEDqjbye1/Fq4uSULRK1LX1FtCtCz4QbNY9NNoJZsc
6/SagPZsA5viyfpK0aPPMdXmCtiDQ3gX9G183vwcB/BD2trtHNfVXJYHy7dW4uSJcYe9bRKgcCi3
1vCescKuKMumeaz35Yjwm4aC6Txvc4r00BFtLa5sB/Fikl0sUReWBPi2mUiw/LUPVlTG3myb1dG3
81YenSJ0fqnOQ4yxbu14Tk0TjVVZb1DYiGrDWkJcUtaRSL0YeeQZ1L7RJkbyIWqLzuN+rtYwPxME
45Dm7E51uzOszfnIPcUtEn24VrvG2LhorR127856ocqZHKc+QnI4fHLIM10+rGoj7liu5TJElvLH
l6pTKaFVYn22/PTGDclSHwj9ySNzGRGtEDNOJDXs6AWpZyvgNUzF6kT9UNxW4/w45d0pq5bsShrF
lbfgpxv77RIz1+4wTpX7XiH8KtQ3y5yM68BIT05TrzyZ3k8rW7M7220MJ8qr9CZAjfKqtC8ToyyI
d4GyhfhUdkfX7XuwocW30qgBp25es4HOaEqu0JTKr1KRxuZk3vuKOd4JxiOnlxqK3zxVT2SeAJB2
lvWS01ftpOVFvus9FE3zVlfqo6rK6obA01kmruH8lKXwvjLTv0Hx8JiBgrgWE4Fibb1qBHdIOpls
36SaG2zo4lWqsGJ305dwczdj7OQ++Wgayeb2D2J2DlrC6ZDh8J0U4NvMn3bT4KAF7XxIsKk+jmFD
igAE73gKsoSNXF6VNBIHioPjhrs/qhvHJOsQxlofNJGXLfd24aNtMadrx15AqGxj8zW1DX9A9AeL
Ifgub2zzvW2N4letxBIZPBbx1qQQDe3PbLHOMygFlM4KVuhgbC0+FJAdTrqejLpDg2y6O3pywHlg
RyYhsAro1+waKicG1q3PVjuQHTAir84qB2H10LSnLbTqM90co0vSRnd48wdsIPYqzoPZktQjloFm
r4LU4zTcbNMmrUmJpLezq7EW6uR6G+LMtL5yyCXoqX0SFqiDowfjRvtbeZxXmUCWadDa2OeW7sup
noztEWUdGN0+HSBZtDtdTsN+yiCnDIM4r86mv3W1Me45r2yw3FibGowppyCtdVJScXFsmLOVnGn5
BcKk2AUs+KRULG+C7LlrZEvuSxoO6amz/M+VUUwRmdJvfnHGuaTCE+n8qsnE/umR11DGRJrOO2Oz
n0LCyw+zaZDuBgnvOxe4+IGOpk7crdqbiK8f3WURz/gsKBX8/lxfqFu86GzIQHhie1rVSa/9Xmej
vGqy8byqiki4OZMnk0C5RNez9ZEu7ebzHSQ/VinT+UXWOwmTLdEP9aSq8yZ6m1qjL7HYip2HwhhR
d5DjD72Eaxp+se83S16iG35JTGeA4JW3ZxkKETuuw03ZpLcV2i3Sljg7MmTVUbYWN2bvvBUTSXyd
picIzMk/CcWKFnH00w+KQDkeR8TSoGHgSXDYReW7iWZXKotQwmFJ4yHdPkYGI3hbUYwiqog2vAAk
OelOxYX0TqMZfgtmcWqz8odJoZ+YKcAP1eu7Aenm1QTiFz2oFeG9aZNFEqDm5nd923RJpvqWeKg+
fDF5LY8LCWs7bao+npwsZPPzvubKy/zIyRW0ZS879ZW6C5XmnlfDtHMEdEMV7hw6TiQEv4EXmiJz
7UVc87fvXGqDiMRBHWtDf3WBe8VaeMXuDGqioG05CI90EPdqU9kT3Ij0mLXWBnOqPKQpIbJivnUL
r39fNkP8zFfjY4HDedBhcRNUDmrMYks4V6PrBrUB0aCJOLjHykOGJW0trEhUGYQlP3Uje7YUX1Da
WOTKHetFSpwjSaSj5B5TGs9RIaW5I6MtjHrHuWlk6sQS+lhUNSIh0+JjVMaz0WbGCR/qxwQ95JX0
4/ksyu1eVr1z7WYuOSbeRWg2nfwQTcjis8japT8caKEgNQ7pX2ChCYYbUW/u9TT5dzodikjadVZH
CIPcByYg1J9zIdiDugGVsKp5pYtINUb7nLWmo9AKQ6KiN3fXbWBpPVBLR3YBmYwqPVpdt4f44cYj
kSbfaye4WYidjKEx9c/ZmDk/zbQCk9TB8B5UOJO7ys98S0f3WIzD21INZ6M2yLNJC31litQBVc9B
fasy8xfKHegRoZsvR2PSxKoEws6+Q1x/YT99LHqxRuNWQQ6kmtKUeGqNR1gmrNZIZsNuqNrYIZ4g
YZM8tUP9yvoUXK1dPcXWpr9a1zxapDySEOsNT2tmOM+VJa2TV8z8+qCwvW0/mUFS6kG9tEqBJ/PK
4M4pdXgDGjv8KIoqvMsINHoAH2AMuIkRYO3m2TDutTAhUBlpxWjRvA9wv7OqCfOBY+orTpwg4qft
PDI493ZAvUd4Y3pcU7uJUeGeKfF+CC9wsOoYq33MSud+WrY7ZaTPMhTfwr56wkCefre9Cr5JCHny
k+XrtjYNdQGCrec1FWV/ia3xb6hiKrTZxaHVhvVNFhn1DaXzM53W9Iu1YLlblsr8tXbzE/Sh/bLa
/gEdeslrOImw2c/SjFRp/Wxm5+g54zscUucNbZKMpWBUh21wvu5yslZYSJS6q4VpUXEE604W2oMx
1k3vautAe7RGmHA181Omg+xzXA0zJiAzO07b8plmoj6r1IOE4VAzvk8WxbUpxqe8pvJr8mCKZdM8
rl73UBr5kZPUFI2XnBd3cE6LBeMC8Nut8ofnRo1QUea7MifCfhPd8FJYrn0nLd9I2sx5wiXIgjTM
jFHZpvlx5kGGxXPo4a/DMhBcVblZ7obywpRrJZO3g+y34mBWw76cyjeK34BSGw6gp+aUdezyquvx
B8ypZ2/OEH2O/o1rUw8jO85/9TNUiWIgAHDri/xp9eS6IMVP9adeXZ+gHYyla5oKHoClqH7Iwepe
pR44ldWmFdf18iObSmDl5DA5cabM6gCT0D9U4Mc4wM0Z18vU5R00L/aSi30eq0B7MwpQl+MwvmlK
oUPhO6/L1uyLyZtR2PpkwTZWTiPM21e29R7WEpxVUPkHVRt7jvYRte8beYZ8fBDNafkgC/++aIBH
wa14dav5Rjpm7LpNUvb1szfq6dwvK+JpzeGWcDiWDbwi68jCT2QNYwFTasxAWqYRJ+mnRc14lTIz
6CNjyrpsD3asdc/twnlNLhfiYLidTZtcUfAoYdxWzV3mmqfKA+FbKXdMoBOd0HGpXeoFP+ZmqJ8K
FfK1pagfWFDOsHgS4iS+9xgbVJgzeTW/Bs63kU6bE2WSeeXBq2J5yrhmpdUQk9DUMZKugxZ8sxJw
SknMiD+nUcv7LCJOWetNa/onbTrDWz3oNDGWLnHT8d5sWdsLIY9iVcujMRAwA2aDmrsZ8uIAQGeO
Aph9sRrz7St1BmvP7bsK+9KLpapIh7VXL1YOQdoesI7rwV3qV1GPh3pcWFJt546UwWPtQWCtBnmw
uYj7NWy6iJMTtQRkLRxzhalv1l7ntwp6GjIH6/iHYlXMb0Ox9Vd4q0w3IsrgShV9m3Sh1/mJpb20
jWRZfzoyu5ry/LMwqd7mjH3J131eIywOfIwZ2CKweEeFb6XxZrUUElqNCTjaJSGswL2To+o+Q0P2
+2wslo/WqIczLfsZyB4KwsjPQOfEtNfqfePN+UQymTudQbVkETv97ZoPQMVEUHnUtWRo0d4qT7Ue
llMj8mHeV222E+tagvHi2A/MSZ7VZLeftmivS2/laI+uIOkK+wyTjshU2la3dcapqdDkCxELRVj7
SrG/8ey/FpSqGbaH5Qrm7HytrPWmB0b0jt8Bxila4sxat/0SGubnxHN7ZA36NmfV8MsWa7ozahMU
sqFKDlGefq2Y6reV9k8184dvLgPYSKyLCf+zGOIxNLg8uXlQq9kdSPnwH+yCwslb1yEBh1Rf0zus
b9eFf4ARbS4RIyRNjO47L/pr1WVfXdm+pWx9jCZVrZ+bXrJMmWIvA/PRL7r1iqMtK2L2w18r+143
Fl4Osz7lZDKXdb1jNwGI06dfRb2cegvoRQzQabtb0OBe97OfXY+6XFVEcNsWQdZyjm3piWc6eWEy
D+m1KEW+H4jBiQ1XqSsl+i0i3fGlD9CdTXIKE8tJs6e+30xOqETG5OSzXICIdmokIJA9jrB5O/gJ
NgdMjLVr450f7S2uurb97vSzfQ8mV+2QF1xbNIiug3wb4J2mcrfSEdlVYdXuS532t9od7dtV9OnO
bwiHWUXGGieHV92v/lXm+78msypRgnNCs2d5qAKfJzFdHzDuek+YDYJkAeNY9ctNv40Zt7hkwlYy
pMLRQmM6jNbSIHDXXynBh5kMp6jLMnECitY/5sFSPdq5j8FPTw6GT7l2zh6YWLnHjAnadcMZOh7x
PmlufnEUuGhd9nW6j+yddntq8LreaJmDwcr61tiLDPecMNZyX6JBecedq46Zjw9edwYYKw/oKkbb
7wR+f46bYT43YpFDRF8n/DnVJBzsvFqWt669vefSeGzkKl5r2eak7mQvnq2Mncsh9D4biRDSdnBI
valOxm0Wsezex6zvsH4R9WWTjB85BF/P/nQSS0/RzasBwQnmoU3xmcbmqvgJqI2jcFJfDgXEnSHl
dEtNK+6NJu+foSESuSdgQ/Y+ENO+SeuTKprttl0sF+dIJTjRbDguBnt6bMelw/DnBbR8LnFpofs1
ttWxHHIONbr54c3iMWzL6nYc5W3b5/rEIS3bBdJlkQPI+AsjznYcsgrzXWieC8NBI+o5kIYMiyIX
XC93U7VNtisa4lzAF4LzbVaDIJ7Z96/g27lBvEEruPe9no3SUaZxdIYV45erxPTT94bUjjn8EFDQ
0jbwbB7Jkz+V8mEOtPmLnmFpAF2zQkicJYhUnL9tfW+kwoQ7Cwjwq1gn543NonISYZPzg45pPrnN
QKQCb/F+g0rug0oo3mtbuTvXQUTT2naRTFDq8mQNMqLbJqfK2mPfWiwlKuVdiOTAUSS2XY4QDuFt
SdOV6FRqd+oCts6leyB3pD3nDR1U2ZKoUpiCbu9YdcaOkBc2JtnVVKZpCXiut6SNxq6fb+fRdPNI
+mvt4rucvOfaLgsHwtaq2qQtihmop3T1EmXDKPW+msrsfh6Hb11QqXPhGJ9odomtX4U04rk3eKSp
qIx7Z9ZCxHmnnaeszsxvyimmX6QDgoMFxwimV+TEFEbt4CIo7yAuR24FZyEVNuEzbW7xlLLolc+y
dT083Z1B+UEUEP4pBndABSmR8GxOjz7gulfPXG8NwJpR7xXdfgwwXjNXYU9qwzJ4lEWIijhgjd01
dNzaaFiGak4GOzdPqsV3KE1/uG3COmlSs3ud7WAtktQ26YAVVSabhN59FUSrLh9lOtHLmtW8b/Ly
LOxev3PcCI8YlepbN81vA3aPXTh39rlH8HUypflcq+BmrIqzUfYHnkR8FYZ6hEY37HjD02MDsfBl
W5uVf9Tj0fD1WUI5TnyXhJqObnJGkPJP1H3fS3cId65B85X6+fNSKuntYlTrzLPSfR/59lDQmoEa
QuD/uKsLb4NUvWqR73KOPkfSy6SKGrM72hq6p02XhpjJNrhWjl2epAOgNspJg941YXgyFoO6IsiC
8HsRhm+9zq6YDavj6DE8xVpVJXllj0k/0RGcgtU5GFNDB8LjmC2pDKwZydHc7n1L3m41GZOyuLIb
ZyYCFVDzMI5zJEbqzzJEF58y/0i7J6LEIOEhLtt7QUeYQKmecm2+ioEe6WxR3NfMsnijRPGQ1cuz
Ytr/KCy7eMtxP0VY/qsdy58fhZ1MucpNmt0bZhVakTk1/XM6bj6p31uIOVmBS22irtyMRzG7y/VS
LfnJ6ZfxQYDq4zxwUQhHGRxqNjyJSqfJr/x6kyffY2ftXZN8qGVY8fH3k39UQTekh9Wq6CYDQVp+
StPLKcTrFZ+tvrR8IhEiL6JR08B5s7rZ8XesP8McrUSXvNtrOnw3ynGoDyRwBjdiHi+DpMwbro2e
0SYZWG6xp+XHh5BfvmfSVZoxfgZTcl5nG/A72Cluvi0c6e3mnIqqoffn2fwGlxZvs+Px8FnHxiab
965kmhZtBaK3wB9vFYbE92kBbhhpxmPfMIvZr10zFjf2zFaamLRfjwMgJ3wFjYU1O8ScO2ROHcTl
oM0Pd1g+JxSz0RT2bHC01QyOgqC2xx8Vyfll5C2O2A5sfRi1HYq6u6AM/G2n7GLbrV1QxDYLP0U3
UBAZzUtv3VeSqI+TPW5lPBRU5kXQnrhyw0NvLvp7iUUlo64dio/R6ux92XfUjKq11rNnQ4WDaOY2
P3Q1Tfd8y2KhEXsB0zS+6cSbLeVzxdAQF73YnJg2YII+ajmvA03OiKfAiQWEn2NnlXae5MXm0B7u
y+1IjmItgcUQsapV/oNz3BUx18Vxqga3jSUnhWlX0/12WVR9+wrcXZMYtgkmeczto4DGfre4ojxZ
FZ2kONfLZkbAuY3X1ErlzTrO7pcuff8mlFrtKQntXxPb8ZnHg9DB3LruAry6ESXY7QigOiLUYXom
h86MAivoosySdAcLsvfobA8vNJTrin3VNs8swPFm1mPkjl76fZo2RpobTN4nw1Dpz4zkh4vOucLT
nVdL30b+aPL3TVu4GmdjsgwZU0cGP8yJe3mFBSHFJlNS7HRITCvgtJpZ63Y162W+7/XAuCq8cEBM
gAK7Qi7tA6HFxg8i6E5ZUHOV6X1Fbj67iNQbF2pDcbK6wn8A2LnE1aLLXcioyKL7YVUjW7jLd9GG
KRKjdXe54UE8Wt31ZxNaq0v2bqWvsek7B2Q5IIDzpvBeqqaWyKGZ/STCabGke+5LRauI69QSxReY
V9O4EUiOd51ZF3tB3RNBOxezMzwGLn5xk4H0LR3zMhrs4aMzyu+DWZj7Vcwm3bGur25K3vFdvjL9
JB0CUCnFwY4D9GvT6fA29535hDWfsYcJvNWqavuaF35jcK16knLaJniR3YL1ebXfR68vbmVjXpel
mbigKHfe4OJKRQMw63uJSIsWaxbcp3r4HvileSOZS8dDI36ajOiielj9X0trv8ErGdmQ+o9wXZ5r
U71abtnu8omxgjW0dHyN2up2hEyEbGhKHFJt4gadeFdMtqpdxfF311VuEYulNGiGuC5I+RBRNCv/
U8lTutugtnPSkaO8ZhT+ZqGWjPRYfmtr2v7buNm3ztzkSa8G0UchR3sKAmtUMvZpfZfUR8LodkQl
Bvpg1EFBo69UdyAf3sqhcU8IPOYNo3iX0gPuJt+MasUeRIAJcYC7Vls0CsfSxMmKnvvF2Jpz6wzn
NtvMW8InyGCg3zs8cjBk7Al11nmZ+oVMhKH4IgZ7cG4seqwgp0wihaLaKUtSqm3mtzPoujLInKTf
BOV2mabe1ahW5v+8YkfLyMA6k7XCWL1FGMjR1s1+OuBNCZWGU6pB1G508XzeNqpLKoy+X55KsgYZ
e41IBnJSv+2+5oSYTzxoaUNXiunl+M0KjHKL5qFx+A1dezKM6Rb2c3VjLz1cu4XShs3EeR1FyGF2
pemBk3OlNDJee8sieyAjpyU26Xl5cVvUA7RugjZgPHy1vefuZAbWiqUsY4o01Cre2oz3lFprm7vy
nqaHpF6yd9lAViZrfOyVs0sgo/B579l7GdLfucWFrUd1nBTpbCe9A6sbnvZ7IEu9t6cMKlAdsA6E
PWuSK9Lv7DLuHXhiFQsvzd4cbfevjkfv3DfIl/F7qNfGZt7YtrQfl6wGf8zgnn6k3zwOtjvuuQ7g
y3s3fZ20qa/a2fKZGaRPdWp/2dp/SA1xnPyZplJq118M8wYw04ipr4uwzR48zrsMp0TL815tt0gw
rvsuTZMiJLne593jKcgeR1NOKxdimvaYPbc7sPNlkagZHElUm2n7gp+HqGZDenfzNH2rbCGfyKWn
L9XquebfcKBcozwXqXhQU9dfp3rirBYsFlPFpswCZ++64+wnQ+shVigsVfkglLBoMjBUk45pa+Sc
K2C4LzFZJeMTyZjq4ifR8tY1N0XCylKuUIxbAkSSfh7YAAZ3dNU96JDMJoJCjOKZo16X0ZDSvs0g
i0QSGJ6+bbAJNE79rNLVQpxSjSMLoDev/UFXjnFoR8+/RJIEQckX7paFNrmmJ5CWFjRdxRv2w3FH
q4+9zWRe3WzId+gcDAs5rYYlqzNzzw1rfjMSgFtYZc1Z116Yu2yu2oea1++SCVaJeNO+cdshQqoS
UWO+iHlTMxmrTNYvq+6KKnFaXKqzmzmfxmrSTFwCAmJSJ++/lQFGxmgRtSR+aZquvaxHItBionvr
vK6pr8MsNU+Drwk9afuCdl2IruI7Y/1BHIJ0Wn9lzuLcqTRzqhh0NrVFJ6ZN3c+VKU7d5oLN5jOr
bld6ge6uTWvsi6NThg6n3clQPxoEaHqXa8HL3ELZ4+Z2qEIQv1RIIQmiGtpdb1pscD3F/I/CR7YU
1WONWsepze7U0XxwKIGnGeUBgzDEOozCwoiDK3aZYdaopILOD1/RwQ40HBZm3wmD0/Z16OV0TSzS
srEB1RtaATaIdG/Y7bREDdaON6ls3rVVLj/5For+JGvMZZIWNorEPsMy9heoMTqzsRUqsURK0W31
qBt3o5+HYGACzpCXnqj107oQ+K5IU25nviC3Gvienpu9nS1efVhloLMzTzWHbai7nLYg+AWA4XNV
HntU+iwkQWB4V6aJgminaotKKSuXkASbxl7dh7LqKa6hBeZfmxHq52xywteN6ppQ+nZR6ma1W7s6
dgrg1uQ4TXDcAnPgNNrbPRlPmx4/WeHGa+Km0ALA2MvjGtVcx3i8TplGX+BC0eyq7Aswly0+MLoM
BYux9pa9WjicxZXdqu6EBi5ckmrKiT1AMleB+9J4zEPNAVZzNn8N/YwYpW2uF48koroyo20ZdcdF
mvAxeEQiD3Fn9iWnJGtyw9sFod01mro2PHLtEQ9tqiiGA/OVdohJJNpyZoCTXX3Q68olU9DGGh9X
InDDHQf1mQFqW+f5E0C1otlvc1+7n41k2X0ciCxzL0qevOs/VGgXNg3I1MiZEoiteaiGmRXazqnU
96PVTOiP+2nt49RdmLi5BmHf8WCPZvGXIglQ7psOjE/sRA5YPvO/BeOKXNTtmLXryT0XVyz+afKH
9vMviWT//4SsgueB2Yl89X+Wwl4XH81nO/Wjsf9Fz7j5syb2n//5P3SxjvW3wHfIzRRYRkhsQLj8
d+4qGqG/BVBiiDZAhwN4AEXqP7irjv+3S2w5Vmq0qr6DePafutjLv3L4htxTLBRovr2/oou1LrLp
/3QT+AHIlotcl3AMH5cJoVr/VVZNdiMiK7eiUVF/leJFmz2F4mVq7LPZNrsWE2eL7syv+guFAZlk
H/3pwv1DqftnZa7l/Jtv8JucPE9H6TADbR9UlyJa0NHQZEkblMlyw8PbyyRQD8X0XhM9NHpoGY2f
f/1Bfm5r/ve7RPu/6Lj/75717+C9u18/i4/f/67Le/X/Gkz4EkbzPz/jT7+aX9lH9edHm8iL/5B7
G5b1N+fiEroArS6I2wvD4h88Ycv/m8sJQ+C1IUnZdFweun882Jb3twtmWGAswop8kYP/88G27L8h
U0HpTW8DOzTpRX/lwf7NgnFxiONZwcxIOASS9D+e+z+5ZFqibfRapw9eYVivXu9UL7xKyxhbeqI/
KsZAk13op4c/XaF/8TBfNOT/+TaRQM6netjSLaz8vJm/x834AVodDj8PsxBE7q918YRes/hruQR/
/5AL9ZzMKeKdfs9fUXaqgmwMHmQmxCs9peFZZkqv/+a9/M1v8cenXJxMXBY+Bvv4f10YpiBV/SSC
h3qiVRgFtBcfRFDMu4xgzqPZ+H/NPv73jyNtiUeGBc/+w/b9p/slS2vxt8l/QLGhzual78zs4XqY
gn/HMflXtwhn5X980O9ZBV4T2pO5+A8Lgv4kxzYQmT2Nkv/9OfhXT99l2SY9QAioypdV90+/xsvI
OKUV8VCnQfjIH5qziKbRdlVtncHMlzBSjlpZnvzvn/oHrOn3x48IAXpoZO+SKvDbx1Y0uNa8Ch6G
2umTBXG7G6lRkFCZu85+a0P5hIor3YG29b/jQUcs69TZjyLzfBpvKX0WXXb1mS6lugJcZFHeNvVf
pXL+/U5TixMG7lrkUf7+YPX9pMLSf2hRQe4dKTcRo3D1Y5jCxRcJeeF9R7rA8X+/NP/irgcAVXm0
CBRCXP7blVkZiot8sR90OVpXdr9c7Ltp/tdfTKQyvPx0b1l2wt92sh6CVL5O5kNYzzK204BJe/9v
U9zxrP23Rcb/I/CGpZcyz/l9aevyrOz7rrhmfuC79LPd5ZVBCar6PqiDNimCUNZ0q0t/okVgXQI5
m21mMI9KcDqupqm+YDSkoJPBAC7R4AsmUEvDLTkgG/bBWTDrv/bUFoQJCBziQYst9B7lQkxYBH80
vd/KZjQQpY7oDcOw6F58r2aczJGRaZNW/Vc+03OOXFSpc4Ssd0ArvWmErhx0ne967ungapvh3tgB
Jg5qYaHhR420y8zJkrFJXW4nTCm23TCqhi3fnvQ17BHnodNBaidNW8gP1yrJXhRIVK24pbN/CJTj
vKSLaBj2GKHz2DtIMfZDQ+Zw1Ft9jdaIV/Ag+T+Q6TApzRklucu7RxgvLRdSDIEhq64GHDF0QU1s
dcEfUWM6/hJ5o0j1s0bjM5ts/dWXpTgFJFeXibu4BPMGvZE/cR3DE3k+dXiySMYSF+BDdoYkADqk
XfPxGZmVXe6zZkxPjekvRtwNdsNAy81Vtktlu+SHprXmlvjgQX7R20KmnRmWzShUjVt7jarIYarF
EoZQDsUzAdpDb/zq9UWj27MmXMIlS/8qncQS7DVZle9N6hU6qknUbRPBHBguYJAzR3LHJnxyCroT
zPfUbVvzCXEp/eq5Kb2QTmdgBC9sKtmBvx0hOmzx5S0wluk6CKqAUGlH9vfbPLjkwYbZR04zlazg
Mm+sg9dr+dogkyr3BfGRXjwIPV0XwTDLnU2CcAWvqVvSAydQtEo1zWOZ5CESHHg8qFg7zzOMvR/0
yiIKK2s+CmtG1ewYxWBE1rZ0PwiF5XCPXqW9tTwxljGSBV0zwkBmHm2l33B7N5l9ohMuikg0nQ/n
EWfGp7koxJj14Bc7R0v7u99NXp1seanLyBdBusWtWhyFQ9NKb1vJYfBGLeT4I3lY2iUJZLA8jYUc
Gbm1zheVvrfe0x1YzsQDL7dt6Sjr4uRZRSIbumkIppjqoAqmj0xTJpTjoakYM9KRSDnxl6iSJZHJ
izBBjPU9poV6JTdlGyfzUVl1wytm9gvixnmx02QOW2RyK3K7C3g697+WoDGnSM0BAZ+DyXszKNek
C+wVQZBUyizLXYo4/rPQlnixZTW8L6MqnnwOyzKeEdx44Ecn52NRa/Ui/Np9kA6C6VAz+ksKEQ49
872WkzD9pfrE4E3fKs2rdyga0Z6wPpBcy2/tfhSXfCnaCm79wzTpH/INhu+0PUaocs1GgKBdK6p4
qw3fw8pBSLvOvdfFXTjWPbL7aX1Lm5Hjt821zaIxC6VMfPq9NxUs5fdCbIsVN7oufzEDbsvo/7B3
HrtxZFu6fpVGz6MQ3gx6Ei49mfSiJgGJEsN7H0/fX7LqnmLlIZk4d9wToSCUMtw2a//rN4FUDPeS
nJQveioEz2Zh1hU4kxxC35XUx0lRSUJJraS4TuiYiaDkKQCrVpYp3SqVndBp+eJHU9BkwRYKI37m
sB4dZDrKBQTtQEOhMC4RpOxyaUZ/zGuF80ihVPSE4Hc8lCppFWJ2GoOT2D9O0AlCZ26RhEMlrGh0
dhNMISdc1PHxxMy6qQEA01Udn0i4i9TjgJ5bloJj7zhEB1GJYXEYgqnNLqGFcB/SoAhNOPqwW/xU
i6VXcGV6/BHL8uTOTYv1BBsYYHkky+Oxq8LsZiznOYJmLkh7nVK9srWhU0Sv1+SaHqZgwcJusyId
eU1DdpMy7k3cWSrOd02nakcEAwKExC5cHqRQLdTtkIzpBsc9wzxMrOTV97yHfYq1uRwHgm8V5MzM
NO1A+Q20b1oe782mCSGjsBwXHco5LafN1RvNqNxpeWM2SOdameaXinRhhvGRu8JgWvJWgAzcHtos
TQS3IMNOtrVKrmjL8N+Bd5oVEwbIZsWAsBbIFo0WNiyb8ji75rjEGa6yhryTlNh4LcreUr1sSpbV
oowViqQYqh9e1zV0FXx0s7UWD+JOKBJ5skXUKs+Nls17tRKh9YmLThpvr+jCr4HOzWM2BJbmt9O8
dF6JovF7T+zkUaRp9hupifSb+ht2xlTEfPoKmeC46QOAezpdLb0zoTbVm0qOosJTShkK7SPUIfG+
xo44oyXQhjFdZ0QG3qLFsIQqpUzBNqNmnuyoyhEsdhNdHd/IEuUXcitpdgWDzvZa11TkDpORwAZZ
xkCc1kpWpYKnm41xlbVTaKxBxhLSUZUaWRXRR0LsDRUCe2dA6vGUJJ0xuXJn5U+BaCIyGoykRwNl
MXxcwTLZKCEpMbJUvdZwSM4rzHRUJQp0FxBdxr6+0H9MDU7GXiCPRuWoaQtgZ4VjH0Pe6LD61uY6
H/yJeEq2+K4lThLaAhQWEQ4a7L++1xmK4oSu1ERx9KJAM4H6mxFegliWuSM1bEQ+pUcWeLMc0Auh
mmkUx7BgAzlqop1oiLkC71aLx7x10mHRyaLq6TnYMccKWkhxOOK2HDPqPQPGh+xyQE3hRuQ4S9PI
iNjmdXQr9QHlxEiCuDSiLkX9yU6lZ+acrPEs0YU9yUZDtJ3YCiyv1GidbPK2VJ4MrAg3etTmg9sJ
evNNpFQAjxfnMHC0FJawO4Rxe0oGDRrrPifOoaiuF7oJsZ3njXaz5JLxHef1obIDq56pTxYMg00J
thybEDo2KqYxrU/aEkyzHVrY0EVbCNTXsDZOYtJWSWo+ik7hoIwDBpxtMKiiH/aQSOnCUe85eE7Q
e2wMtYBBpIw4QhtJKKHuUQLpFfJb369h8WScSSSIZRAYhOmIoIzuEEd2xBZCCYVtPYLY3umC0pvr
Zh4Nwalj0+AftVYpD1toFGL0EMxBStKcBi9j1VhSuDg9m0jhZx1yQD5xhHl2JXbsam0Dov8ymDMy
Mvy0CY/wRslqYVUOYY2C0iLZ0SIEtatgxfYSnNTrOUn35ZQW2yEshWEzoayBtGnlqA3JQUeRpCZh
9RuqfZNyCxGUvrKnZejEwoQPAphXJjlKP0v7vqJLZsPqxO+KGriXnC6vkEssQs1BrOsW/ZpOikU7
OViyByxQQP2jaUECcLI6i1aTQJ09mRHhRJqkoxvSh6HbVOTXDe6SxQmBsIPxV+jH/+Gr/41w993h
zf3R/fiv31BSuvnkk/A//33fN2n+mwKx+/EPXPXtn/2JqeqgSCgaZBMHCpHT9d9eA5qMCYFoSDgG
0AYFHuUM9hf0pMp/GKfwIpILzRPa+h5T1f6QwGswG8A7HCq09p8gT/8ETvh15YSqgs+ouOCRZ3E6
vr07+w80sCjzELLLFdbGo6r2TiRZkgNBWFuNddT/R34wf14PthBPpksAyecBP7KOaMnKNRP6FBla
MD+DxTWFMLjkI3lmVf3XhWCk4DRCeBjg0z8fTE5qE9dY2fQyEWhtndR9m61qNTauuhBK+SFBExI7
uhEyk6RUD6Qtcn6lgq8dMMHfDYkPgLZ/mtNwL3hlY/bE61XxYgI2/Oe9wCI7gdp64EXikq7NWgrv
EfMUkNGRcV641j/P22/XIqKbIYVflkh42tkHhX3V1/1sorqdJsEeilo8YjPVbbqBjZQuZLRDdBcf
BXloX75+ynNs/PSYJiNW5AkVoqLOEyCRo7Ki6wMpwIY07jNDjW46VqCDPpZIGaRBpH+M9/W0pcBp
ryPeM6TpILlHMk4upVjpOC9UZf5w4bZOaMnfONOfb0Q/YYIIVehCSCe05d0QlyryYQX8iTyNVp1v
ppGxhp1vOuZJyGJBUIEQNlm+0oSxK1T9BMdHKHYKAWIuqSlUeV/fz7/NON4SOdEAvfiFMBZOHYZ3
t1PkWjhqiDu8cpmpapK01keHqBxShMZ8HOnlhdAIvr7mPwGlP18BABYO+xITXjTPJkOX57Mu0yGF
4EJfMcsgouhFFl5A9P5t6CELE43TUkd7BkDpDCvLaY6aQjxBEqS5qOC1QILfTQUVorCbSMhfJoHU
1M0gF0a1LtO8rS8gWgC+Z5/6ZBrNaYThd7KqVqSz5+RsU8tNIEFmxduX+JI2lfC8g7OADJVGUf8D
wq34fVpk7TsKlvhBxSuh2VuzhZVA0Fblj2JWst9ZGBCelKH/KrxKjPvFj0xcYdwgbuMMHwEFGVce
C5F8XVDmXJOXMUZemCKIz0IoUQ+z2ek3VP2qYedqKL+qhTV110Kb9xRzeqOGD0kzTRVM+akWa8+k
zao9iBAosIMzcLZY1sTat81maGSTs0Q9tOBh2CSgCpMUax9XBEV5AloIwdY5lsf4vujdEdor4TDC
HKonJpoKWZemxbgqZcgtPVVSbeRrDt26fl2Th/SolEa8N+BJwOyc4O5YP/NS1zjxoMNWrNRpKsEo
jl1UYJqAjGqUEOZKHSQhSR4G5GqFpL4GZMHMdyBkWrdexDZrj1EtLa+QUeXSFbQ8ejmlmgq+Emmq
6LVgMRKUEOis9qDknWQzK0mWH+dO/j6qxtzSsIuW77HcAZ5oC3E1cHrHYPGbseqeU9WyOlaNPOp5
cWLyjEZ2gp2hithU1GCpoTtTF8k2JpyCueNYT50+VnUIuw9KDLgSvHBrJ8ZK04GBWAlqZsFCQJ0s
stFg5yK2qttiKwg1liJVWGOrIpwM3Pv50BmjepDzlkjkKqpEFESBAcGekKVsjR0YB49g4ehoV20H
YoLRHqwEAqGigJjRFn5YUOrDK7JjfAJAMCMIDblGQ2fV1Fn0CIsRvbSsBBNI16KP0THSxFL0lIy2
/W0rBUmEk84QiT8Xq7GEjCiUsribqziQdliBSNYBGqiFiwCfZ0o4NPTpCP1SmKZVCHNjALsaW+Dd
sWRtEGCb1FaxI6LthHQuBotQyxEMyzQva7tBZZVEAQZPh0OG3akd6KeJdUrrl9qY1XafqsGLMQhx
uk2zqQaXHThjunCDIYh2gkUyFmRjE6W2KcMHJQ7HAna0ZPCdsiXZdrWQaQZ5vgWw32FdBKsxkVA5
OI2axPeS0auHfIb16HI+1lK31pTQgHlmIRjMTR2VdA0DyCUnqEs9sdTFxonhAGau1GUAg9oQFk5c
RP2GpVTgWVSrLjAtytTOVcwl+wEkqc8ri4SrxF8mWMPXjYQhmStDwt21OuwQWxe7+XfCHz+QCksj
cWehJH9juOrdnsjxQtp1mGZgeApPGRccGkEZ0SUQJ77HiPYZ4IMxhj+nIiR9WkNIpK0Rr+GLOJhj
+mxBUs88qqBJWAFzRiizObeKSBqqFtlDWE6iByAgTtCooLyc1jEo42kyBKswVJTFFfNxhhyFM4e8
btKMpoiWIbfFbyBSXM7HlW7HXYF9SVHjsGQDHg2V0yH2kPBH4c06xGkT4JVnpeLoAzFGdp0hdrRF
rQxLfF5E8xtCHqw65L6snaqK8ZPKInMGZNOXoHSBBaRfGdKJzRgvMI2SVJX2oC3N9yhJFWWVLWa9
rJCZCK9CiUiU0+s8I4+Fm4RNiNCE41WI2E3zx0QZ9hkOG803LTRqcQ0pLYjcOA81PQFWDInfxpgo
N0H0lRYFG2KU9I7YJOFHm+vmdVzEA86pizQY0KVKjCLGmOw44FA1fjSlRWs59nMcZ5KmVXmXqZhZ
8DqCINvNi0nEcidJybw3kqzLt9Y4lvdLpjXaXl6USrXDTkBiW4xwqLFvq7KKjlNVZX47YfmCI9Vg
9fsBngIcU9huvW2lCnVPW2QZWGImz24+N8P9DEsKxeysCL9Zli3isYJQqPwqkpVfVkp5DNtS1Ftf
ijtMAEJRGb5RfGNFYBSqAhxjpVK3iwtCotcNKXPCGpMERMeYUUbltorgOkKexauwxhwpUtPVKGD3
48Rxgd5K7mVBJsMH6btjqaUS7Qn36X6HIpaSt4vSjYYjhKlx0+hWtdhFh2YGm6xaP1TmaJ5S14KI
DFP+uAN66+VVrtVIESy5SF4FjTgPPJzCGrevSjN3cQA78yDGAGrIePW6keB34kxU7SYEzCSmxNOw
G9MKH5u8q7QWftqsvKCxQXrWZ0g6QEMC2jMpUWQTPNnKWA9jRecb9z45Rvle8IhpkFgbMg4QJnZF
KWOzYuHjMLVlLLpJGbXztWFU6FPmoNbip07ImnJfq7lwcjpKo3QVZhbq3NFC+GfC0gxb4g0zgUan
q1ask6IvxBLWAmqnjJblRqRzD4ALCrili/VIY7QQ3seTR5gVJvhNaHXX06sPhm6A/g3NZlfS58Jj
EDFtN23BPKP+G2QDLQV4Qna8iqsJ/AIrqnyT6yo633ysO/IvjdYoriWddFG7w7sAuMSoS7IMG0Qu
+XaCtN5fVwmceIIDuuipqdj3HJD/It/ERpzJjjAl4x16yHB+oM9STAdopoFwLOS4PdLLnVp7rAEd
t2UuaAcBS/rZpVTITj2xPA7vLEEIX0FA83qP97rVufLUdCGksSpLtmkvhu0L+FmNCpJc9fYbStYC
cwtLLcajXqvtMcBLPXrupTh4ilWBiOKsnrChCoQCjVVU60rqEkEnzU9lmGq4VqRiGPvmIi2UhrF+
20FXA5zsm8DwxVQ6MS3TwryeG8tEFrlUxLx1ODSjYas7ObmGZ5h9i6oAcxFNallTArwbKgeKXlo5
ETWRjE7FRPiZLKIMhDxYde/MRmW9QF0bHqZ0KHSvBT48MvPln4aYRLsa8CRyskmff8nw52+sKkl1
WwiU5i6po2ThTLjUV0mgG9UOR6Qp+60OJSRfSz/h530WVnswxZPty8CGBCwUCT9RiVPz9fSoTlHH
YSo9jxBaibuL8665o4kmHk7MUDwjSEkrdxKERIQ+TZcLbiRnRFRmSgp7qYKieROLAx7EiWZwNo9C
4wly+SR4XWaicDCUFPe3GuNLOjim2NQbfNfG0BuQ+5xotZY42U3MWoDJNB12R7OCSHKMUKzAf41U
MN2BpW50qVgUwkSNoVOdwgxiJFyJKhZuCBIB4iznmsVar0SPGb5irZtN8XhPP6bBjjuJ0lfJDKXS
qee8/DUO5vItATqtaSmOaWkzaiWd+RJyQyGOew96bDQ/yhLLbbvqZOnbUtKKO1Hco58c1aruEAJq
6TTX8tFobiyt7Eh7KoAcXb2e9O6J8dCav1K10apnGsQy7iNzi07Da7AloFBNJvicbt4CwG70CWYm
cBreNKgUMy0qf1AalVcFVFz+n0GJEGqp5EFg6pbq0U7pUxM3Zm22RNmlrRUEq8UkZ5MFLZM14Hwc
P2I4pmGBRYgmo0z0w9xA0J50GWGW5Eun+6gfxu/CkpIdHo99/yDENWpri3L1pxDL5EPXGAOlfjRP
ueg2wpw+GEEwKa7VKpPpYIWWmY5G/VpiyCOYkWdImV7b+dzh2yxKiIj1IMfBCPmcDhV9zhEgVwJa
OPD4JvgtakmYuTg5WPuZF2jZYk3nx240o1Fw9wry9QxAnK5iyM8sv3mufMM7VzPcpVGV72HTCijw
cBHziikgGEqOOIYg54yH74aaDKEjavRA8cmJ0dMSc0lIeI7vmgEnHp2i22VG0/kG5kARnW+6+lgD
KdMvOPg5XaaS5FRgW0G+KRDOJGR5JSebPoUem6MFGbtyKpJ7C5hudSFYbG28iIyT1hEqZjlee12r
0NXPToZB4WLoOEAW1S8tLq29GhgWQHaj0VZVYBpTVyLOr9y2ao0bqMUYg81WZ5LSaEjdE4mxhuHD
9y5LW8NkQneUnNFUjvGArU9fSr+7soBUXdK1LJ1ySqxkLWNUhguU3i3itsN/8hm0T1HXAfP4Kuro
cWpywhNIdTXHTpJY0rHXKtQPSOkZH/iB6KgXK3StC5yIaDMXw/wqnVyRgb1jbLQIBkUZraiT/NRZ
xkQLtxP6EelDPMPOzWNjv5TItYivSnNpC2Wl5xQ/SqN+iDHaNDY5NDE+QKq28uTRwlJ0B0JGOngD
XSXOTMixQaFHLFrqRaw7e4IsB6wcwz6C42xgfEc3clrhbCfEPqA/UTgxB2MSS6U0egIKiUyPBFEO
sXgjMKLqJkY7EKB3+KEkEmfMHs2bseqKfnjG+xANHD3D5WcxJQPcDEzsULzPCfq4upUXDJuWhfjU
ucOm0lWaom/XciHX2a/81Ed/ETNzyja61ojaOqrVSFjjpYl/JIq6MfQLTYnUa9Yn3B40/kJ30W8P
5Z+8qP8DtQG1wWY+J1Pe/8Av4wzO5h/8RRGW5T9EEUCVcAxowjjU/j8qJcmaf4Bk85cYZMNdUvk3
f8HZsv4HDCoLkjxEA2K23jEpZfEPGDz4NykmcO0JuflP8Owz41wBeA++EbD4GTV4CCWT4GER+eJe
up725jFfy0eE5/quexD8d2/jAzz3BGT9jSj+6xr/Fn+ISGTCt4K+9U1/FT3aoy88f/3LZ7D13z99
BtsaVhoLGLVKe2Vv3Ab74ancl774M3xVLziYQx785O5PT/UOeATQN1DPteK+iYb02Bk4i+AHSrR0
3zReh8ijdHOrmbbZSNKq3LabHl/Y9UgDFLOePsK7Aj1f3hPELozQmFJ8IO1aw2mjDtLYlVvSz2l3
aeu5bvA4AwlyTWpIv0tM0xtVuXUXOam8fkT6A/oiriwxGl2444anV4Fp901buzDfopXU6OaTKWUI
ETrsmiRacq+jleoOhw11XdRYSwAzhmiM8ty1MDbCSaOoof1kVbPSjfxQRIXoSFRobbHuTrJDkFHd
SdBnrAt4MUjWhXqjs5F54ZRnRzETXzpTKxU7ifrkTo5rDYWLZd6FjaKuhp6E7q4eu19i2XOoTE4m
80nCRki09Tfk3cqupfJfyWVXeBxa0yu6lRg+GTkxq6n8I51GYdWx81BptdJhiPTifm5w2xPCeNxl
VlPtWbrwiKQVg4Qe3X2AcSjWKLn5YqR96WpqJjr5gEnuGAnhBgcB4nEUrd7J5OTB3BvJ6MYSxclp
m7KXNgA5gaRsEqV+zvFAOCTAYahG83r19Vj9J9z791A9AdzvxlGP6rjvZ4aqeojXugtAoKxkF6uu
r39e/ieY+/fvn4G4xmyE9XyaCjRQZwCEQ0K+8ZEeKMqprYWO/zYqdqodI3OEUGSHrgTbP97CQFqG
26/v4Y2d+NFMP+sZgKENQTPV0t6Q9gLPaexAZfEY47yJj4qx0/WbMd7AoAshE3x9zc9e61lfwEKl
TAxDpuxzZRydMBpkh7DKhKBKnlyXCQ2H84p1ZIQA7usryp+tCPI/vyTMUJgTgrXszTr2rLC9H43c
W1pOv3VyoGvlwQ68Kkp8RcUkdVPDeAavTbwIde22gQlLRAGFoz1KT5EUUA+glReSyMFz5HkUqh0r
yoV3c2qUffQ5zriqRtch+CvaZZ/ViKmHmxGkHNsKkr/jdqf96uX1hTdy+sGPLnS2i+jQGBFOhss+
GVZNcw/jFBmYvPT2NwPyKe4MEGlS0yujnbEdM5r3jowhwIMhHLt+3eR3VXr8+k4+GQ34yf9jkrVd
W+JoKED5WZWm249uoez16qcllZ41br6+xlvg9AdPe96MlSQdk/csnfeK3bnp7nrwhf3sgNdepQdM
ZHzom06+6d3SGT3RC23VFv3Juapda2Xd1P4dRMHN7N0RhHG1BdW0+92lnfatY/PRrZ1tViY+Gj0u
DfNeMsGvPdySJP2Q94Uztm75qlBP65SXW6iwdizZ9c+v38hnVcRJJvJ+bZvIbIBJliz7MHZ6aC1A
VRNdM8xCtPaqfCjgau50M7mgfvtsmTnP52l7Ie/avmICrsJ15Ej2ZGM5yWqqbEP/0rv8bEHVzxaz
IdRAcEH59voKr+zHYtPsW6d0qnVwZz0U62Fr+ji4e9EBq7FN8mcR/WmWwRnN/1/LuH6+ntEIJ2Sp
W/bIuOxF+xEn14niNaY/UhNEV+OYOIZ2j/BQiRu7F1O318DObZDlr7/lW5LnR0PobHUDly2LYCiX
fYEnPjDNoynqV4qi+qYGUUukU2JsBgvznO8nlmJZ45yXqn6m4UaI+N/lFO3FfBdt3IhJ9wPHU6yq
MU7MU0xzni00C6Y1++K07Kv5+3IyFxF1V7YMP2oGX8EUp243Zr8Rkn1b3prFPdgKWDtnL8Xpy61Q
PbbibZ8whZSbWHtKMAgIl8cR/Eg0b2TusJRGfCxFUOzwVpqvFSBBQU/dOX7BeA2D3E2wfOvNVYbR
sZSVx6QMMT5MdpEQ+KPReUpNH9t0TQyrlOgYqt0Gbzs3LgzQ5k3YHrpCX09oyqfxlnJnnA4ohJ0K
0bNWxnwozPc1/U6fJM6i/fdpYJtrx8XDKO5KGaOXSOoPdbVcaCDLnyy72tm0s8w46/qFZddcxTvw
LNi0O2md7vrYKY7SGu7hD/NF3E8P+lN3GO/kfXthwf9sndHOio24n4c+x+ofxv4Rk7gOCTR+3c0m
yDz9scS9qg29BRiWNzVDwlO+T/LN1+NT+2SJ186mpWR0lgmpeNnjE3BYFM74OPtagKl2H42rxhyQ
Lmgba6T5OzwW1eha2MWdUFHNXKn9fdjW31rrdpl2RdPiyjbbCTY3k3GvgbP1SeCLUu0ncJQXAgTa
flWLXpaHdtUwIOltTOqwApDHl42+3Th4Zojr85gcWHO3CUB9IxA6ksWwEq+WcC8F2xDbpyAFG9qL
+nXQe5VyF42AP+V6VmtPhynUyxSsYHrpJU7LZ19HP9v3RVPAOQHK275vQRelYTWhgpJSXERFu80P
Uv7cEX3JqmHpW7OpMGsH8pUwQMkv0JZOw+CjNeSsHgjGPKZVyRxvCfLADrwY94okXKhq5NPw/uDX
Tyre97sNzS98gq1a3sdNDS0hiRZM2OLQo+kaYOdoDT5OoJpfSjDlm2SSt0akwFMiYIOnHbEJUEn4
kDMGrQna6Esg1Os26EFOVatxaD4B0mDIgrtgmfrIYnpIylJ7C3dtYgjRoHlJCUO5pFn77GlO4/zd
uWDJBd3sQt4VBcs8rE02TXLT7HR6+XrCfLajaGc1wWRmPdb1TJh5O15ZfuloHrC207A+SN6r8Cv2
o21xafs6zcKPvs3Z9jXHlYRPE5zrKCS8Nfhuqron5jecvYKGZeKWUBB76BA6QM3Ylck14OrXj/nZ
azzbtuJolCrMa+d9TWwf5qtCb5fCdTNdqqWV0w999GRnkwo4vMzCwpz3uVd/Fz3z+aXdjO6GwKBH
P98au8SH5WCTU78u7KNoQ051XyChrgy3/5n+ZNf+9fWDnoXk/qtC0M4mlw7Ub2Hbjp+6dFDHl7n0
pXJNLxOvwsf2Zoh9fWXs4FPaJL6shC1U7fg+OQjiqgGHEOFq2dJr/jyEaxwdom1/gU0kf/Llz9l6
Q9iEwqDSG04ghFvJ99R87BKfEN7V8pqS+jaGk2PVL8pVPa60arv0bhzBS56hSHOIJwDF1dotCpHZ
OGDclGuXisXTa/ngu6ln86umP4wNNN9t8VkPhB+9P3i5Kz/pVG0Xvshnj342w8i1WpZ80Bn0eywD
9+Nte6hJPbSLXeIWa+ugf6uPyRpWlNPbtIQfNRevTl+6cOaRT5f56AnPygAAREQLMyvInD1Z0apD
+1CmmJerDrIwXV4thcCeRDsR0YvpRtULTp7B4zK5E14d5DXYbX2jxpAsNLcBVf9p1g7P0l+oFZTP
3s5ZrUD2RJSjU5v3QSBijnjorjutu1rmXYNr9vCAb2OpeAod+GjAMWyLV33jadj4VCsxvlIae4pg
H/pT8ViUa03ZtrornGLvChymh0OrbUekTnF3bIurqFExd7uk8/1sxqunB3q3MhdGYQkkns170iJc
zJQcli5Xsw3XsBeXNcxtbd0R7MDt7NwJN7gFb3R3lW5iZ3GqLWcDu3Oy1YUx9tlHPltYB6nVZtwJ
KXviaNfo08owsTbfCAZ9zjU+xk6vXJ0SGjAo8qoc/RXxTji8Jx1RUZjH08fww+T70rO7zAV5WBli
DDREOicKCO7KzSgYDmmxF50fPrvfs/U4FQzysprTtKP2cCj58ZsU4D39pCXsYrYlKi6QYnElGg8h
BuT4E0/br1/VZ6Dw27n93XfrsPAf5R6dlHIdPGAf+ENaz8+lzMWSCxCQ8kmBo56twUFjjDKSM4kp
Z4dX8aPi17c0zbZk7a4rt9ksfv4jO0o73e4ehYN+LFfxw+QMj9YWS/Wr0KEW88MDR6ZNeWde2HtP
TYmP1gHlrC6KiFEQJp2bKpER1aui3paBI1k+mHHlVticU+Z6s/AqH0U8Jh0BclLokp+mrVTJaw7J
4FvDqygf0WrqKk2sG3Oy63xLVoSSUx/aZJh10ZoIL5P+1/OFj3W6uQ8Wr3MmvZID4A0nUVvvaH52
Xa8knwOc1z+E3hO76Gpaqb7oS9t2l/3++pKfHezf3t+78WE0whQS7Cbtkw1xddO+3GWryR82itse
YlqkPrI75GnbcDMf4X9h4Pvz6yt/9qxnC/UgVBmhUFxY32p7EBF38pL1cjAuVN2fDfy30fruwWQR
/mNZ8/sttXzj6o51C2M1dyUvOcTu18/wxv/+6IOdrYpoimdrIfNub90JuFFyaLrCGt+xGlv/Jrrl
Jjym15f2js+AJeVs1YvrIBqG0xPhEdvdT3cwnJ6E3+jLpANmxualJs8nxePbDvDuxUVCWowV3tT7
8LH8Md4um/F12htr/U58Ke+FVesvj/3dpfH32YaonFWSUU/ColRxNXklcAw9LK2tvWT9rou8JcTE
PnHGI0kkGxTL1uI2REath1v8+fFZFW35Udqk2TPxPKAa4jHgROdjzTyGV+Z4RI9VXgqLPrMi+Fed
eW6ikfeBKChqIO3HLaJG7K/9dtHdMPxGDKIi8RfKSz8cY63YlPoOOhq28sd+U+X2mPvlharys9F2
bhkiYU7QxjLvKoKQi2HedCOze91puL72GrjyNRYJ9c6AJh2zql6Yp28Aygdj/DxKuMriyEwaDP1E
66o/mco62NLXfJeT0pboMXbYQwXPt/dl1sprqzkI5XHUbZS4waM83pHeRnfFIBHrsa98HClQBs12
VXtG7Y+C4LapH+e+mjzj4Re2OPjainYkcNC01lO7nka71uH80D743eNzbrAcjo+a4uYY5nb0zq7D
2xICvOJg8v/1rH57so+e+LSnvJsBpqQKek7czH5wUw9mpy97yEz8yi9cc7W4uqvb0e286XaqW+87
Jzp0K3GnHefV98yrHr6+ibdZ/dFNnK2PZPhNQ5Tz2rXaxdd//DYLmyb351X/CotfkTxwNw/z+vrO
HBzr+QfQinndPFDhJE4u28MjPqZXFeFtnOJjFnYMR1qTTLP7r+/vM1zllHH7/iUR8aUZ+KmzTCCB
IlXMcMfmsbWJ4SASx5M3Bk69O8AIXbX/iiv+FA/+9MOcLbf50keGJnHNqV9F/jyT0uQNJNsYrnY6
c1aqU6NnuFswrV1xXW16Ag5HDf077B15jS5GoQ4kL+qafCf9qrgEE39WHL81x94NmFM/zUhF7kuj
m0E45upR8lm8vMElF539IPLpidm/JVoerVt5pl2taq9zHyYPm0Cn3UT23ddf5a1S+GjUnFWaeYUP
Qn9avMvcRfTKPuQsWzlHzm9bkWtuSvq+tuUEj+1TeqWukxXgQ28T12OL16GnzOt88ZNv0g6t9nQ3
e/pdfpO/Ble6cKySJ9j+3qUC7bMV9Q3HfffOwmwSU/TaLGbBz4qQgfZwSg10WuTaDicbJXIzKFJ3
0YpQYvQp0UFYVtb/5779Vg29u7ioVGR0nQqt0h69/Crdls5Gu/FkN/PujM3X30I+vfMPvsVJs/l+
hmB20cBs5yJkeqyHPWmMq2VdeemKyDQPx/NDcxUf1W+Nkx2ilb4yndj/+sqfzc23d/7u8XJlkMzA
5MrmSnEXN1wbPg4RjrJlPFynbrGNPO3Cq/ysAXyu2FIhOSTF6YARX3Ubdau52X21N7c5qBohCPeF
Ha9Um/rxmG7C+8oRdpZrXLj2JyXkG8j37jHlUexhCp0e80Zy78louMZP7/II/QQseXu7738+bPSh
Gfl5xU/XovfbWA2etRI2l17d2yv6aICcLWejjE95exognU9kLjtLu9Jd8x65gC26khNxuhb8X5H3
9aj4DCp+016+e54wIAKgUbkceX4rfXt/uzh4Fti35MNwhpf869TRr0PHtGWXAD3vMXQDx7xw8U+O
Y2/dy3fXTizZRHnEtVGue7nDUdC7VLAqnxSsb/Xyu9/u/pez72iOVOmi/EVE4M0WD0X5UslsCEnd
AhLvza+fg2YWaj5RTLyIt1K8Josk8+bNe48ZayKL83dqTEjC89Zkyqg3wobEqJzUSC+JDgMbszaA
KLI5k1EBV8JJfoIy0Dur5yZkxY/CftihL41akU5vLM7vm+ZvX3dxLeZhkNiQ/5tF0EZmDl5779TO
BWHKK5zIBhrb4K0Wxl9GfWdUnOZfuecfWzP1BqOxbJT9HFaXLNaEda3R2zCeM7dC01rwpRehqSgj
Akwspow5Tl5viBbsS46lxuiDyjq1Dr0BRzqXp2JP9o8X31rhnV5UHmPAzVN/HrGAZxMtHQnlTuqJ
862wBhxJD+p3BullqnVabMg8EEsbn2H1VRfJHNgLsL4B4cubPqmX6YbGFqpA1R9kC+8QqeOPRapD
AWJ0uGvv8B/l88b7zu/1y9eHaOk/wZ9R6KKp5vet9PQyfk16gdAfzquO0YBRww4jKIAGerU1wXPe
9duAi3yMpA0qfhKwRhPuan997tqWZ6isYIGdBXiG6gXaDWoD/aFQV24bL7k25iKAwU21JgmHuR3P
yhF5alqb4Z+u0QZIs6PIpnJvYG6psXQZATDe0vtdG3RxDe4proLDgADs2PDGCHcFyh8JRI83Xmm+
d/42jYsEqqGgCVZ1mEYBBF2Aw/fBBfage/5Kv1TYIPfHw6ytjsWtdxjAvxThCejlIxwt+IGaLY/p
F3iV15oiB1Ze+LgiDWRjuLXQ/016/hEiwTRFikcwXnmXoNl/gIL/vdyTI4TRgAy6VXbtTW7kVGr0
BQy1XbisiZaV3jyFuNk8fuWVCCAoi5jDRWSaqBaLpf8SdH+PahP3Qk4kU2FOC5bKF+cWl+oQnsXL
fxxwEXKUATRRaOrjhnJQPhX/Bm1yDCRyaq+owl/2mb1GrR4STfwT+IXOvD4ediUhEpRFwAkhNjlB
OIbxjt01vzTzHNdPoHjrqTN9KW5wBY8TC2uXG/GkiqiSlsfiKbcfj/775gAk+t+w0/gM3/oJ+JQS
HUIF6hKW97YWNjbHSrFQ+IbJ/FhGZa+UzQBfZ6CAWLdxIiPXgG6a7xgo+ofv7++gYBqTMR9XxUb8
/q4i/++GnKHd/wTSBHTNEeZc2CqXxguJxwNECady1JmDHXtK38BTRWap9Uf62X+GXZoMh6l75AiX
vrdBPAbiZkIzGw6VWrQfvrg7XE0KV/4oBL1/BouY3YXndGOJr03+IjLlZAqGUcJPBQDFiG/Rxlny
e5oLovO/M0C1raK0NR4rCi9+YSbS29Bcglew+WAuzIzW45Wz0kqFEve/wwRSllL9d+T7jC7sgXE4
kxVU4hCgZI3sxrGqeBP28hHM1id4Eqo4UlAbPpRzHaLZ5yaF/irZalvMm+W3r75IniYF9nfQg8LJ
YgAgjPUVarSWmILlq6L+F4p2x9CIzHJj16yAhwR5EZuoMarlocBw8N40IlzPoNdgQmbfFPUTeLta
Z6D8qItup2Mq9luiFyvFT0FeRKhkrHlKGvFlW3euoLHwrrWjSIsPIay1d8ql27UWs2Nf2Ru1h96K
zp+rz3oXvhVn5Ia4E8/UbZN+adx0Xx0Hw9/xwcZWX5l/ef77j53O1x3st0Ap9oTmJZGRrgP2wwJu
R2ganbFwYxRxbZhFuIIJlxCAj8Z4iQiIXBjDlFKm9rD/NGLp0xcn6HiBFDw4ApDrDRw3CfDacoNq
Qf5addeGpQwWEEtowIpxa9MRFisAxE38IaWFCsM+wPkhgN0cokZvyFOBcghUOc8UwExcDE/F8AM6
YtBS0TLUNf0ha0FNF0xG6G0imwr/Cv3OPpMdn2bfEzRhkw4kAJsEd0VSRYB4AT0cxreK3CrG9UX6
Dqq3BQKgOrXQOoPWX8z4Fkme4/IYh4HG0bhqwKKGgiki1cG96PG2/b69/bJTlrosBfxZmbavkcp/
8rxaFDr1Acp8dW1ctrXSTxrGt72RP2+MtvbBFtE4bROG5sGY9yrqY6h0kJ8NwFwgcVipSW0M2Ukc
7HqfgPqKPmPptFSiojCZAGdBWPPxb5jXxm8vvIiydFOBlurjJ7QgFQ6gShITUjI2hHM3Bvgu0Pw2
wiLgDn2eJvWIKa3MTocTuA1dyn1jdx+UwTuf5DIX7BKL3VE3wKYev9RKyQYy54sNl/ZhlQUtslpr
NOrDsGN25Bq4oc64otlY4IqMu8x6PNhquFtE1wTmaVMhgZrQs+NNGH2HC4bbOM326YKukLmyTg4w
rbTg1qZNI2fAu15luD8jpFi5hrMLiLRGaLk01RvUEiHQi9Yt6CuPf91K6xYWyP9Ohcg2QlJkiIpE
dibFEeCpNCtyGHwMXUKNzmHmC+/TPg/UuAR9g3fZyaZjp4ALTq9WiQsPpyrV4wpuSwB+xBzWogup
YY2bVJ9IWszqJQBRbTnCo80D1oM0rzz3nmLa0dkpi5fHr/FdCP9lFS2ZXmnGl3w7cih5IEfac6+S
zV1h7I4Stc6lb2LuSahda37o4Vf7gtFegSxmzJTSpicfqPnZx0dNN/btvD1/+y2Lg6aEsWzcwl/a
k8f3Sr61kC17/JYruclSNB9ehzn0SQpcLOD4xbgVCutMdu8Ep1aewKk10sp4PND8S397g8VJkRJU
U5sBb1BHoOqEtNpzlEGkXTMmVhLu6+Hr8Thr8VSak7sfJx/EKUUCZ+Pvlu4xf4cw/FNwlozkHaom
9+4t3vgiK9VhQVpEUgDJ6xJ84XnD14fKSxzIB+iyDm0IZBsi4DS4GYF0rtK74glMep1+3ko71mKN
tIigHYARKRNi6OrE8Rp0Tuf6VPAmXTJ7cNlP7l2GJgK/DeNf+3aLeMpU0UAg0otwo1FH3HSNSR/s
0ExQbRpNULL1V0kLNFgw6o+/4dp4i1iqtNHY+yPG49COUdRbo5beFrVsBVcgSIvoxMOtV0hoPLxB
ZX08BGCPEHsAc2WrOSH9vtKXtJ0Qyq6ga2EBJskb1/8RzqXT03rYbWAA14L/krET8TC0DuaTpjNz
d7CrY+qWLtGJiTb7rttB/1fvj7INjpbLo3+9g/rq48/yHcB/2cPfWeCPrSV0dd8QCOx5+CoviQmp
auD0J9+ChgADiaPCphhtxpzYFLS7UK9KjBo+ca+wCQtaY9xxCNB62QBVBMVgWtIkPTpyp8e/ba06
sWTtSFBgK/wesw71ZMYE7d3x/0SxSl3AXtspZ1bv9p2V6lWzsUZXiv/CkrdTVkUllwyNe+198uI3
TodYdmJKe9h9XtG2VRw0vcQDNF9e0628Zl6iv83/IuTAzgBidvOQpeGfY3v+2hGaQuBt/MegtiTs
lDELM00WIyQOCo/9uXFSFwYIdqvHHgjCNgQUdMg0uMl7hhoBbUm3zZL22sstgowUST0UZpAWCpyh
5LfcglsA0gToBxE33IUbF9N5qn6bwkVooWNoByslijvxwGpjwcEG1n68AtcKHeIisMDdGQ4REdKe
PNHJK5SF4wvHaNXR517T0YLVJsn1tjMg2i80KOReA/6iMGfcVKSnrr+xtr/LkgPkPcCC4jRyZhpr
4o3gq/4bRsjpYI1pohXuEpRsbAFiXdX18e9eC4hLBgIf+ME4ztG2NFDpUgOLmKwDvK8lX/7jCHOc
/xE3UsIVBQTn5qLWp59CKqlQIXykZrneQfCoboFQu29Sk9c25pIikJR9Est5j+8AHqvRvUhHXOUu
jZOZsTOdw7t/bQ4Akxbv+ca+XDmulsylUYBRp0iTudZRugy8CA0Iogx/N+ug89r8Zc0u+Uk81U3M
iFMFkgNYUs8hOl7FntYR1NQ/G19o5cxa8pCIH0FFn0Jk7xi9wFYnRt1Bxkq0MtybC1QKFY+9yiVK
CC5OZ5M/VWMM/I9dbWzLtfEXGQ3dxTwNSVy0NnEx+EqunQtp9m6rtTLnmL9N4CK0MAE9hkVJ0R5c
WI/+e+f0uZacxKf+Erh9rzIWdHPA4YXKk/jxeEJX0mphEWZ8MRhoOcaIHQTAURlCKujmThNp+WmL
o7BSrFwyJwjEEUKqwJTh2v6R7EJeffzTVyZrSX2QR6FK/QrP9ftJbTrodFIHiPwp8dbBuTbAIhoU
tFIosMWBBgUU5g/ZTT4HqN548CDTfI9xKSsz0iN187fwkCshn5/X3I/oU7cBG42xQnuJkOv1cC65
ElI0RiMeohDSCfoEnBoDzuchv4XCLWvPj+dxZUnz8+v/GJZhpy4S5nkE+uAJG2Zfbt7/V5CkMFH4
99nw3mDTwccUBofxTk75nUN7khu16T0+bl3j1+LokjEAT3OGAFoPgI8DOdknaSe9DE7ssgWE6VE+
hnI3ZNOOOD/lQEXB7PGsrcRSfhEIIEYytfDZQXbuoO+SPzFWYrcf8Ip+/Pi1j8L+O3Gj3xGoaSK/
kRSU2GhBA1+H/2iljcevXT6XaP2a6upBjKHgP57HSmVareuhHKcCNKNO08U3ywRWATosLB6/zgqi
FAq6/75PLkxlGUOJxZOoPfMh7HsQ8IkaOOHZT4GlRRXUA4B5Y7SViLOE5I9NJnV0jXNovv4BSGw/
fomVb7IEzcv0UFcM5SM6i7XajHcKqsjCXRDgnLCBJf8GI/9yACxB8nnaVRAsk3C8uAWgfAI4bpHb
3LKTtANG3xXOmV4ca8BacrXQaLBdRBOeD8C6ANF+l3e10aqSswWlWWnmCt84mB+RAV0muVfI3DUA
pCUzaZe1YhQm/VuxgyszOiUobJmNGx5Eu7dbm9KR/+mwnNaE18czvhKBl9D6yBfkhulxg6zGkwiy
DczGu9GgsCceP39lE3+3S368YNGTOiqpHCUYlfOoA0RSVOrkXx4/fEUwAYLu/655OKdA/K/A06fk
LfLCZjf4lvTWlXcYrYWo8gOe0obqVlttrdiyhNOPlEhBcXnAlQg8n8mQz4QUagX7+FBDDzJCehnP
QmY66FF32BduvOT8Mr+t2EUCQTUiHddz17TsP965yuxZsxPN0iGFzkIgwW6rZ/8N1/vHw63wHWEF
+u+cNpTkQwwcL0m8CTCsQVHzi2RChkivdr05qMUNTVFUtsTT8BW8Du/RsYYqzb0+PR5/rWK/xKgP
ATyCAshCeYNJ39t7ewhc7oBWpS4YuUdcVFw/RWBtswutJ/8xK2QXeQFcKOCfMNdRZqyvsMtdyYzP
xS5Ci7LRqFd615wbyzcev+EaquA7GPzYE6xUwhWqQ/BkzHtnIpffN7fSIpdoL3wMnu/kXmjnDnD0
6P1YgUYO/x9Q3ZWr9RLqrdQ9N/ERTnLASm0GpmytM2WOlKhTroWjkUI+qRz/Wyb/vcJ+vCcDswSF
SZBthZw2wMzp6ievg3Jnnx/P48ph8T29Px5flFBdr2ssFL/X0SaDKmLTXsC5G7cap2vR+bve+2ME
aExBIa0S8KF0/mly2CeI46eWf+Ke5+wUFSQgSEegOwG+xr5wyfyxrLcMV4d2YzeuJKxLZDUliGVH
mpz3WIhtqmwW7OGztnEUrlUplsjp1BfIbI6MTkIeqqRwshvNmrgT8Q6n6I1idvKTX0LV995nOkSG
qcIoLzIkw8vnvLzL0DbO0heZOIPktn6J1qSgodORTW6HegduU4LXCWrEO4PVK7CCtFn0EKV0V1Qm
5PCVsttYZSsnzHcc+fGRoKUe4f6DPGs6NsET11xGaJNEJgd9FLLxFdaS7CUIWyzg38lEEePR9/DG
2Q2KYAOuxWqyR16gPV7Oa0n2999/vkgttlLdNkiyW+nccvwnEz6xaNcLNlTxh/GLh3p5DGsJNDRe
6yi9tALEp6hTzYLWLOTHQtk6Vr/LI7+cON+F1R+/pM1kIWzm0h8d74QRjEra7PJb2V7K8Sj6LOze
Bk165o8sSFERgdSaVY2TmR/EwuIAYAghgzXVepbMQjUNdib4E7RNjin/F8rVJqT6CMEzwQSaTbuM
NKfVEKA16hkGl4S3IgZQx0aHYLCYaLCvENm/NEgNTERUPtkTCXWzPlI53s2ifVUOegtp2AnoAbAe
5Maj+bfH32Pl3v6dBPyYhKSeFKGAK6NHa9VVdP92Lsy8LGI9fvrKxv7O4n88feRHiG35FeKw8Ek3
r36wsalX8rnv28jP51ZjUKYBPt2UHlGIz0MbBnlqsClRtXJ+LMHfk0hYIeNx3eyJI/h6+tS5nMsY
yNgHJHaP52bt6rREgbdDQiipQ5GwM6F5osZq4TB26hDTN1GtU07JxpZbucV8l0F/TJaY8y1T8TEm
iwNePnmV4Jnbtc7jt1jrCi6B2Qo05WmsIiwgXP+ODFQjoVKHNCq1KweopB3K5wZWfGVnd+CW3eZe
WfFtE3W1EhaXIG1WrpqQz0OUPtUkhUC7yt+znexF4PHPjQlFi6zJCA3AipVXaeMysdZ5Wdpj5zGU
u2UBqzpxOtO3aqvzyC3apQYE8i3ZhBSP/AmThf+4TpbA7HGkUVXJsEV7dzjKbrwHpIg/UZdEZTT6
WTmNl8efcmWz0osaS1jlHUnh4uTxsBDkAJkiwu3xk9eCPj0P+WMJwmay4WDIiRSjbfcxV6OSGgL/
4h8lDmpiwmBwNQxP/CcYGBnlhBayz+lwpdZTeKSIeeMVPGfw3dfGr1m5atDz33/8Gh+aq8JEcJ9q
9N6oL+0+3f9tMJmsLtvdPtxIt9eWJvvvKHFYFnnN4rNVTOzRbKfVQ2505bRLh9kKOnWyetjYhGs3
RHpxeYI/MSyeRIwFhSMX/D0XuB/Vo6wcbBFhY5A1eAg9B8sf08bmMHuTZoRd5rBGbc2DBEa8Z19h
IAk1VNBgqx1YlFZwTSzyJJ0oJ4T4Na4UysYvWGncwPro318ABBCADvNrArMBikypwZBZBWdd24rJ
84P+NyXglflb/njFUSYdXTGoLsUV9OpxdNt1rMOqBAzIxm3DjVNxpYjFLwHX1QTFXGnATFJ2rfrf
nww8EhfMGmiPwKjiuIWbWnufRUl2oqZE4VgE56Y2gNsoQLCNnOhUnbdgOr/fTmC48O+ECb6fwk8F
A4hurSI7Pg/7LWD42qMXMaPp4lYgOR7NSU8cf+98k4uhAnIswo169e8b9H886eBm2krUgAFGxmov
PjRVFCCySlCzNdHfOHtX7vn8Ego9TBn82RoMwqcGhPXa/D1MNBk1UhfOE/F4gHE3BHwsiHPABATB
74tVdKghRwpkoczH8W6l1gGfxH8/EouKEgy68RtidGJ5OKsepcQD7FGC3l2s9vRd1nPqnke9Tgar
bV7k0RYhLJLuZbNDux13n2JPeRCf+vP4B62EK15ZRJLRj4IUji7ISK6dTu3yA2tEZ4uxBEEFn2Kj
ALE29UuIdBWKFIyccGVqxmchd6pxR+eQmIae4CS+lfDf4Vs7CnPc73SC/mXIurlsj9ROGm70e9ar
UbyFlVyhIfBL2DQszCV4iqBGIPTsqQ0qM3qNslGDgY7dCWbE9XvC7SPuPBJVRFJB7lD3SxmHbnCV
2Kc0pAV2fhZurMmVjbVESrdFHip+iR9DjTDUbkB3YiFzLoFQDSnOcAO083uGzsuLyIPbatpJIUIc
bI2mCe0u4VKGqPVsHAW/57QwGP13SbcTXJOYAu+QtWAjMSU8i8BiF7Y6aL9nCLy8iD1Z2VEwusFB
Aw6mVXiT2u24A+y6zcEAzAXlj8cbYSU8y4tEhIKpZJPKGKYz23coS6szPYH2thpaK7k5Ly9SEGBH
O56ZL3csBLlOwXXUkmPsirr0kr53z+yLBAUGyDsFe0ZLFA2aF7EeQJljqzm0tgYWcSdiYF/fdvPr
ARYSDw5k2RX4yhdkoz2zEsCX7gfwXqf6MJpfD+Tg8oB0QJPRet7YJitJK7+Ew9ZTQIkNhTQfjkMw
AujvmSlfIf1uyL3a6pPbaNJtRAlTOCf24/WwQv3klz627RROeT7fl1kYoSAw2IydUzDXUln4ZqJH
A/s7+AHBosyKT7ARqw7jxsgrGDvQLv/dUGzW0FHOYuThE3y7pNIZgLnQLTYCiz8mJqWRO3RD8KbK
Pr7BjQz/dcZWmrLC5OGlRbRQokAZYzDL0a4K3nJ8zcnkNR8B8hrYvj6+xta4b/cAl+og72QX6jxV
KlSw92QnmrndakD8hX83vsG8On/JAZdw2iBUeFjVIXL1WqZnZrebzrXJaYVVu1tKUqvfeRFfKoaP
5VAAdg8OSS9Zh9nUOg9b8e7rpQa5ZM83BYM3IQ8Es/R6Y7usxMwliJbNppomw8R5csR+wYP6Wsjw
7MmK7PPxzK1sd2kRbUZU/MNcxMQpxxBkzNrbgjquJTDSIpDEPXRgCY8LW+ax7yiCY2c8N5+ciXpZ
4XWnch89YYkakZWfco+tbPgXJq7wynrjxtStZSxLDO23Od03ILiCeM871IJhWwH2ASxb4SqjDX9l
NQy2CvIr9QV+iacd66kMKwGdkw4gWpV0WgHU/R/6JNXq5E6oc31CKbt+7t3ehWvk44+3didZgmwH
iaL9cV6SzUt6L0HjQDr6Keqc7juNQe9ic5NWO2d5v2ywJai2KzhmKgcgHtoLBb0GVbIGnKzZvkSY
27h7z/votyEW8QTmih0zRQ16sXLa2jLbT1odl9XGsb12D10iYeVShIQIg/UYvEN4jjI6DbJGgfbE
bKE21sKxuAgQcHsZw7YtaU+6Bhe0X8mt/+LvgPLApiCCmdTMJWROo5vtex22zaOe7Tc9c+b9+tvk
LbKSmCf/Dw814RLgVuYkHVNLMTIIEcSmRIxK3/KwXokY4iJi1MxAkolvAVRCMRxeyuooHuQWFsnZ
lgzaSoa11NKWiFQFIzu3zn0Tot0VpY8h9G1TQHmoDC6pB5GcNzbQ2rJeXmpgJjQ1EsKf1F+HSPer
91biNQkC+G3wSr1Qw0u0pW26kvj8D4DVV4SEDwBgzSKdA9O0cJr0T6uYg2QOdaI/fqGVj/Ot4P6j
FsKnDHxa/ZLzfCZk3kVSpHCLJJAlqXqYURep0qmPB1qLd0v8aheyfsAU7eSFGumBx40JHE5eEl9v
gSVMdUh/6xyUnfISznQOP+ld95pVoc5t7ba143iJZ5VkuU4kOJ96ne/2+a4daTWD5FVm0CAKQvQX
npQTtOTdaHBSuFt/Iuy3wd808YqU3lg+34CpX3bdEvPqN1KqQJcfcrXVDTxBlYFXZT+90pIRch4Z
jMmHTqM8HdriEDdvY+kjaeA1Jn9JI9Mvc61Lyqd+gNcdDeZmmWnFKF1IYnNQZlaGwKja0ki5Ukt9
G5UOiLfC012wRIgNM+mOLQojJe89OlGzmXNPG2x0q6U/Y2v+x0+8iGcRzUUlbEgnj9r5LvuV3YCu
cCVtNJNDZTPn/JbF6pU8bYy2suuFRQSLlD5jsg7eH60W2DQUnHoDfV8zmHV8oHEZvqPWC4lvqFqr
G5tlRVCNFxahLGd8mYEBFWSSwf5mb3WNSlKWHdkAAk/JUy2CoxGceAEaP9MtI4IVimCnZ7GRRJkn
StOxLG+QJYFRAbYABIlF0Qg4oBVCNSWDBv23dtQLPlc7JoMjwqBKocG3h7ERN/bgd+j4bfktUixZ
iptJ4np4APkN5CbQTpl4cxJgiCqhEnGTQX2pa+xLlGhadrTY8E9MHYq8+gNxcDVIPqf4HQaS1hj8
leEGzaCg5fQ8pVa83ZBnihxbqINDM1q5+rEVo6ofQclCIP0uxS4Xoe1dAznlJ3rJPIto5NBCduRz
qygolaLPXPgXKidaEUJqLaTUNHsZqmTfUVaiGDWMMkY8Doo4CpftJUXWpMoQQeHt840W6UqjDh8J
B+WPSEhFUhk3AsSQadQCGJ26MHamo2B7L50QgDVqo6m5EtWXOGQijmJbCvzoyUCi8xCiVgPYYAQ5
qNnjTeleH2+OFbIqv1RUj7Cgkl6ALnan93v4pihm/FVZAG8KNmvh7K1V9AcnRtZai3jSS8cYcLQS
JJXV8r5QWS9G8dK8ULP1UW13odbWKGZCR6M7NFAMkTcW5NqhsAQxtwzDwxsCGwoBOc4+IMW+44+T
Qc9SRPGLpDUNiPAgmWgM0bcuGit8L34JYRZ8saFhdkyjJFwAKF+f+QnNBXD9xGP0XMh6UBwn5tYX
n3Cipc+lr42yOsgvPDOodZM/s+Amgvr12c7unuha0ZHZ9Xv4z4eJnqLoJ+xJKG7c2NeuJEtINGHB
h6Y4pIhM7ZbBZCoEcwKhNMgsMEYdvCpg7QMpXb3C9nTjkrC2QhdRfCqaYohpDAlpsAs8gB3Rrk9b
19O1W94SCU3GrI6zGd/fgZlg4fbNHoQCM+x0H/wNZXKI4ENTcTfuhJtyzr66S5Vo04mB9LiV77a6
XGtVY34RyEeRU/Kknjf7WXTJK7yGLLJnHEaP3W6XHNM9Kh8UZDHTPzx+yuM9KbDfK+yX+Ps/OGqZ
B6yjYWFCkJIbTytnenwpqPgj69pzzomNBFRIyKgwpYX8EDQKGPisM5dICNwqqvWqzvZ5GegsomB2
Hv2THJl5de7yKxHgo5fFWom2A6wTVQ6uT8EwnHxIj0bp+Cf0W7cJxkMlpLacoztPCrj/EAj2spBp
jmskQBUum3AZTkvYUEbVbvIbVGF6I0gCo4fmZRIanA+OLN1cKEYZ1UoRIT+SmwrL6OXA6/APUGXW
yVIvact9r1xLsCQ52gGmzWgyOQTn7cj4RgMXaIp9x5GnN35vtjI8qyOHFjqNwesK8ishPCA58Jyg
Vb/9SOFvryXJ66gUWiZ9BbViy0OtxRNb6jhu4sYshmc6NakGNfVcroiWBJBFiLtIZcdTyCepyjHF
IUhD6PqNPXBOUV+YUxMbTTu4SJbkyoFdlssL4psfJDv4dj53JNHh0/4khINV8PxrqCTaUKcf4dAf
myF0GMVqCyiBNhltN42iginA1sQrogpCSjx24ciSDApKfJS1ap0LCFycaGQT/BwgccW+xrGVsi4J
/uR1q/NQAKJlXg2JjOibqVIHjivfgcrRFnRzLnvxrZa5g1IpxKqkVkwNKRXJZ5ey5UeblylkWUo4
RGTKgBmEmhZMnagB1uZwV3SoAI4eaVlLKmZxVLtKwv/ZsaIx8p0qcAheYMgbmQJVaKp6CcUqeBHy
7Jmkb03SdJ4QCxYzCHrexbKd8OMbU4+JnXNC/RKGkKZX+Oxryktr6msIJxukufrhsW+fKvEYhrC1
hpVGYY5Qoig7G14CyOilLDyFlRb7isEFVsxoxHfHLIVFRAqLRVlp0aFxqhCGree4HMHR+uPzKhud
OPBwwx0JnJTYTeEO1bFGKhzGvsa1he5D7mlQoZkX9ird6FBrxdINEYdFPaWsAd4CTeTxrUePWsuf
IUid8DYuohCAk6lLN3hhDUiLaAmVhgK2ZMDJl9P8+E5Pe3hspPADTytYmTOqT427hC73PkRDUvRR
IIV2kqfwosCwcQSTIy8OfXwtsG6ll5GGxVgJF8+rILdeXv1Ny78D9hxfwVSEfS8GLBKuu9RNaMkx
/4x2HahVEq4k1KBHPAHcjw6hX91quKVrIfY4U9wy/jT5t7xnc0fK6CPERo5JxewrtjJKuHw5YxM8
t4xsBiLqidMlZg4pGGFD/zbF+Q6vMfboTVIQ7qnvfjlpndLsRjqA1oTi9pyvOE3GXmHQfoGnLXeT
/b62U1jhUqFOcUOyEwiKEti8RZrBsCmDkBWWBo8GVgWtJ6IWOa3xyTNXhvowkhvUt+E/rvIhrGlL
mJGXh26aSnh2047EGWmXGkMMo5XKTIfpuSvB7IbVW6dQyEXVITi0r8koYlLTY9fDQ5eCnlTYoVQe
QUoD1jBUgEZWY1BYKkISmbiegW0JI53+NjDErKRJzwVOy6UaH4kuHabUM9agZ5IUVF9yL6OyAMLc
e0rSO1RVaIhqG3CN0ufn8HCFHLwMlvENq1gkEhSzpOvc5kKodyhi8VoW/KlgR99Lg2vfH9vyb0Mq
Fc7DzWjF5U3GVxcjVIsaHYB97I5UzDWppbWa24mUHcmZr2ftYYI2uRyVHhUmTopif0DHqVZFys2H
ubDe4TTkKPHKNjUktKnYxQT3VpnsUXlSAqNt1MqTENmONErX0qlrIO8Myk+YnOlOpZI30Itl5QrH
Fbr7EBVfUCnANd4SxaJHG84joOkSUWsSjfnAvywnhzRaAUMSWWV6jQGUEQ0BTu2g5C5Ghx7+RblH
T2qQXnLmFEHzKjMaXGCC0pSZXeOfqekrTMFtyz6ZFLoX8AyRoMIet8FTV4U2RWB1HiZPDSmhtB7n
rFWnbohGR1mnltyFksmBviYocAAeRKvGedVyLDwvYq1uq0GLIUMLWU4BR5qAKDhLOe4C7oZIHo2w
UxohWfQmoJUQCDsF9ys+66HdIBWaAGt1emq0LC8wQtA0+zKTog/mWkXmIBh+ApKcqLFzexZ4y9Ti
JMkCiwoCt4OkMWKkYvEYQc1rVA4ESgQCT3DqBVafpEalZFgpSvsaBkVygCA6OelXMkEUBXyJSwHH
gxji3k4jxlqTw6OOZP0rX7fHoYFaOgTJUfoYjSzxYCUXs5Arg5NdZ7SMW3AGFRolh54xVG0ajCsr
WthHDeRkMGvvUXyoodQd41rUg7y4zyaHi3GX5P9yNCj6vD7mB0I/pROl5qgENK4kGkyNFkv1BOko
S6i9gNeDEIS6sj0L+aHojBqSXTwKATBGTWGL1VyncweAD2ku4DBmfgXnvMyASrcsGW0EkxH+aRwR
j7LBFMHZrtlWa8YBhtV6S7/J5I8E/4cG1xgz+tvKCBKgoOaIUwC8ADQLgXjGyRVOY1mTYQylulXB
k5C73BwqVLHb59kO3aggPYijUUH3FxVqXs0lrSgQ517/D0nntdw4sgTRL0IETMO9Eo6elCj/gqBG
Erz3+Pp7uPdpI2bHiCC6qyozK1Oab8X6UjG0iMEdw53KMtgQlP3WJvkTjO9jjQ7wj4LDscZ30rd8
S7WPttGc6PLI7Z1A8k2l94am4B5Kl+d60XcR32gdyRfBFJrXSX9MiTsq2xY6CnrOEc3q2eu8T3Ht
8CK5o8Qs2YV89k2pxF5qGHfrK269pFx5aVNHM9Rt1OUHrKj24+Phg+haU+YPJIQ2K07vlT9y0dd8
FyA3/TzvMbxwlGZwy+Wcw9KPjXlte8fu93ncu+rcBMswlk7TNkcdHMAgSVtozaXpj6p0C7X80Kl3
AqTLJWStvR+vWiJdWTlxGgxCcZl8GUwwJWlvSMSfNlhMzpOyEbOTWulpmhuN66k0yOis2sOgmpVj
rwudlbJVo4/BBDIahElTJXc0ezRlsWr6SzEX3+tIwU9NzU0LH/EyPvF2FYjI8Bcx4MLUucOqbQbQ
f0BL+WTWnN9sRxEwBdvX1boXi+WrJWOlagRxM13m6QO+eNOIzpHxDmyLyVXJYFwq4cT60c51dNnl
crDXhnhivDgobIlxq6fOZyOR/EjSZMECbKkgPlmOP8rQDKTwLgMZgLZtVntvm0+knAZ2pBJ8+niZ
WQQKS7Gxnto20ItwX9vW36JFmjum0rUod2Et35WU/KqEr1ofm0CtJ54YyPxrD+20BtYNIbmuWxvb
PCD4buhC1vZrWebAbvFHGt8K+0uV3/r1TSy0dV6dP63EASi9v5Dfg9V0uIvxrKQVcFQjfZ5U7Xdk
McqRCdDA921AlVZcmqQ+VaOtbrRS2hk1b6zUbs3RV6tALtJ/wmy82O6x0H3QitVKeDzhrG1peFNu
pBvWzmdypqJDUxbTcTI6wgTLPt7Fy7wfCfTZsAX7PFbKyeiXeKvJ42dFDd+ytGgHVXtX1tQrU/t3
nslYrVJnNN5Sg/YdyT44e3Il2p1QTqX4zlIGk7EgNHDCKmVs3C5HvrUMe7rZXRNKh1JJt3EdBsSM
vmHfdxBCCpaJFmcskz/NJgwlIqNPJ9TetL7kxaRJ47UzSGHntkQlUZVnivNBQ13ctcc1/UrsT1nn
qjibmR1vMg58ORLqiWl/5tWATJ3eeVLDVTLO+NNAdx+6dSbemVWsTWIP8XHurW0bapfabI86pFtU
F4d1trHrYhhoQz+PUrdSSh5fLW9FX0GUr8txjgo/WRNHX95lYXzVM2OaUh4KhQMF4prqv2n3GdMh
9UVNnDqbAF6j6946dBc16R1Z82P1u4PrtbTyJinPNa4j7fRKJuqxEPl17iM2DSz+JuJ0zgP/gtot
xJjkC02b9t611eei2duqy97KeHpTwWdm9doMx7mMf0kGITOUxDiyxcYlpC7C3xQSvjSbsH6JSBRV
eANvPblWnIXMy+ozN2xVeWp3yCChFX+xgyK/2YwD9BqPsyvqfW+rW6Uk843q30y8JSSIv5hDs2sS
rt1GdxcJZahyn+QXY3GHlM0hofyq+fChTz+8hC7zGPeHExaF18apG2azGzb/DJO4ce23Gr3VbI4L
jVw3JUdFkzdS/2tY0kYhlbp81aynInELExduoO4K/4YZLFUrPzU9vdqhQqSHlO0W1kkaY+GOg0Kd
Klc1PtY43y9W9dokqAe6YqvKTiFjaM0STa67pr036RO1f2nkcrf22ZcweUhOwhpGypMbtnXiieQl
ZC21/Ig118L5QpaOlrwtviEYW92JCPspPyftQ7d2dAnrHGQdSIayTyayPbp4b9q+3lCpGVMO+jxc
18k6RThNsG8kd6UrQff2PS0thqmj4YzYQPUZnqn0RP3PvJKcRNyF9hEuQYpvfMuedVJEnpqeRXM3
WF+yxpRASUa70ZeNUwZyiwkmOW195jfm3qjO3J4tFWZMjxq+dPKTirHkzPmpe9eSCSIh41FYrm19
RXjRtCRjqzsdDjK8L68xwoTm4T9cqL65vs2s9HW50wM6kQKg7GoOVHMONV8PT5ZNTpnDpFPT8fWS
O5jnXiu4iw55j9vtap8tumCRNZ6CkRKA8NBmrpINBJhxZdNld0W0i5i4NDvzIqYFNeNYy3Bqz0sJ
6Nu79RKdcIgLup6JYu73Uh/7toJnZvIAEhLChRov6n9D0liTfPGbseKOqzZJG4xR0Oo5TpCvrcCc
JigUz8xDPkR7SPPIrVKN3jhxDXm+TJW50yP4dqH9yBEuTkW7pbRfpUn4Uu6HOCzOHyH7G22Z7xbZ
04x9VfyZXD1zydjhKcClYbpTUVZuLPadYXJ2Q/Nlit2IuL5a7l19FWx9lBv4pZ7UOW6AfEP3nY1e
vmzKXyKMNk1lvBXdTo3PvfRBuncgTYRUWGzX48LG07d6l/xbyz4pOZ1ReLAptWPFklpaV+BklZ78
PKwhmZZNc3iKq2n61Bt5/hRh0wFVWoPYS1Lla9McpGXvgU80ThxnvkE6dNgz+arsSqfVn8VZi8oW
Q/ZJ7PN23k9REqg2mUjGel0VlY2pzO+XcVcq7c9qGMmJFvjFlqNyi9TEweropdfq56aY/qKIwU3g
QxCGsRn0cflcW+xPhZb9LC+2sZmNmOllCUn/lZ4qdXE64qj5XK68DN9WPsZBFCp/kqV41RD+LNNz
1pzXzqm/tOYfHOHA6gczz+BquZP/M3DmSsfWW4ZHA2f2h+pdUsmpwMYNbzcreJAtFhOZONUJC36e
KRGa5yrTZik9Zfb76l4l/PQbobyIbpPXTiwe6wk7TqyovCTfW4qvd5ETtj6ZQkAMS/GBPyWNYInk
1+3lgwJiVzeEwe9ICrPta1FhDflnfCsX8aZ9SotPuLcSKIOrGG7d+XlyG9LToHcOzLF+7SnWeuQC
VrDJii92HAdZdW751ZyPN4O2bbr8NKS7EuvN0SnToMHx0r5oaWAQno2ouDS9hpghpuBoL9HoVK8G
bkzh89io3lBsxuxfYvghqnNlJ04aSsRqxabw20yzTR5Ceb41bK1121Q7FEW9S42AEHhWXaf+Ox5c
NdmF6a8U38P1Jer/jdm6qxW/xcapdhn9SmDCqMUkeEOSb9d4dn2pzJXrFDlbBAaW7Wnk1rryU+tu
j+k51/EUNvhtHA+doIOanGFROnPKq5HtsptWR0ygz03qUUuW1FVLvKPS+ISaOGi6+Ciso3HR6yOO
mRYONMhmatf+J40NU7YXmW8FyER56cadspIIn0HV47fVGMzhhzbd0yZI7LvL5BywVGm/Fvau1j9i
hQXEfHo2xD8Tg94UgImQ+onLrPwQLZmYkuGJ5liUbiz/dCp2v+W3jX6u+KvHqw77r7FbXnk4ZCo6
AMdJLT7Bmfr4Eta7Rr+V2anVjxVOoUjAC5xCETfJkkfRW9qdou5oCNbqpwy9nNzyvHBNQLveww51
o4JVpXP/WEPEET4eDTf+oySFRBPO4rXsBNesP0gALWQ3DyfakZots3/0eG5TbxW8zN6LamN9U1S6
t+pXb/yoecmNncB/lJx7Ej56NjuwNO41e7yERfVE8utGq3mYBNXLz3YYEPwZW698FrN6Km8ifovm
C17D0vraanQ2ceKkSXmue+Z4hmojLpAyDYEh8+HWU/heSisr04S36DuByVpWg9wccjsPzDLlxOOt
Z7tKfJX2Ag/pEufwY9FUbwZVMqcJU2OG2fxNr67RsqmKp7DnlT8ZjDOl4BtAEigL7J/JK12cyLou
2c1eV9q+E8z62F6Qq21M87hU11J7bcKzTkNbwYLlvha6o7ot8kPCnvWgAR5mPrhVWu6654p7EHPm
TuWVZa651aVvGl/Dui8kMN6g+eqy7cTir3nXyH6TKZqsDc5ffC4zDiaZmDPlXym2gJubvNrriY97
CeGBtukPv5wyyfZ6sYUBnehA1mtivtbl75DfjaZ7Am9HhaB1x7p3RMZ398HPWqafs9ZumhbK0HxG
LGrz9XW2vI3BIurqaS4+l+S8Yq0RfXRltCm0pzQMSubxaGPar2J2gd3sc9qCg2mBVu5QZzkmN9XI
IAYIlJNcaL4rzcFAdpTFh5FWlnvEcNqO9/2YUvcHg3Fe4U5ZJRdoiJaiLXd0QAzLCeeRVD3ehXBm
o3qDMzuol80im+2H1LroLqp/U/7RtY5gpwj3FvtSVqWDRa8BVqIcugocxbggYhhL0voCM70yO5Uq
ZdPIN6b2ZtFWhE61OjKK2O6pwYSxoHj8ZfpVq65F7hhREGk/up27uvGSRU6e7uI2GMQWkoMyPJrO
RJxD/YpvcJrj9yWdlvLWkUFen4f0GnfvegmAe+ikyRvZGUjzr9neafIfHV0jRY5Bl6LSx8SHbGWF
LXOlGQ2O0zSkYmxK3nm6F5l+ZBO31m4Kxa2vIvgTPh8OJ+Sb6ZvuZ6q2nJQ6dtM2sNJt29K8vHQE
w3XRb2gcjHC/IoKNXTMPxp8mpVXD+og1fd2L32byi2dX7S7sDdMLdgx46osN4n7UiI+2GFEAl2TO
ckIJDAxQEindNVHu5u1bZpAiX0B4HNKBptHcSd19tUzHSPYFRoFd5cjmtkTiTNKGSjkNzHM2e0J9
W3+15F0lil5i+H0PWZPnXjZKRy749glGdKPSNbmxihNSEkn/6YBbXxZhgW1vCkzjW+7RnEDh3pdY
mCQlFkZg/pmF1x9wI18UJEDAiy9UIDPE+k3dqsa/bP5orxWFJd4mGJ7QpoW/Rv4+oQQGysq5aoWj
9aGLRmc0aM+BHcE/NlO3W1BL6uZnpJ06gdVM5k8xD2l+VacDb0LegBE6Gut4jWt3Z7lH2gnY66ri
PQF8MK/j7GKbpDFHKm8SfLcASZYawx1nIDHEGObGbH6r8DxhK23vxKcBnhPTNm8X61IRGDlsDAvf
gbdJqlx0j5t1+XnggZ/Ifk35KM9PM5IiRv+6CpbOq1NfnpxKcsPO6/odttVy8mWNuywt3XmCCZOH
J20MN6tpBVGEz3z3VM6cMMZPnWQDVHqXtH6ORq+tt820b18bsoBxmP9j9gyRQor3CLWi5YW3AUH5
p/k3ZG6sOJWMQ/1WtTds+VjTdtz38AeDp1Kjf7V0r/wWAud+XPiiUHhD9GX1H7PyJF40bAjU8an7
0Jag4ifSvHVZgSqfy0jZ0oMQxekwxYfJ16rJjoZkC/MEvTR3lGRwGaYFnkOQPSA7rt5LpN+VhJvS
64sDYL2t/saRm3ffSR6AtJIsbs2vinToWjebt6EcMPAZfyIznfYzFT/1cAfkJWp7k36ptNS3rLR4
yeqHpkGrggLkPT+Hc7NrjRM89iZfjoKqKw2gsH6tgQ/ORJPeBxwArCf5r6qeGSVyYyuiatPMB72i
TM/MrTsz+9coP5r+/MD/cVDiZlOL63/A0uOVE5v0mMRbrGNsR6+28AOouGSAoXj9NtKdTKSh/Jrz
lU/84ZUF6ewG3ryBazXDm3yDN+kIOTTmoJlf9fyW8k7FNS7ceLxOz2LX1+daC8zFDWcftARBGGEA
uFcXqBuZZThdGAMFrbxrFJ/3zZy/BspCdOx1zwydIQrCunRJhq6m2xpjeXCwmxtQ8fRviBqn+hDi
xtcud26OxbcRjK0PVD2x8vC9Goc0JNbAAEsYnIamRmr41pY3HXomeeuk37V1VF4cc4H3ODyCCMRD
x+bYUeFotWcrlTsUP7g9mJGXXtf2XRPgKwqVEOv9D0zWpGxLF10v3oheSqL8B61AAkBQX/tNirWt
H3I9SLNtrjg2vSsRORa2XH1gWdzRfs7oyy1E3LxUbLMh4GgahQ/CLZFiCJyU+7L9Ft+Xnkm9gJtS
nTHe6uZZQeannvpma6v/Jn5x3Y3mrs42pfQe1q/1vVTDfZi+wpw8hh57QKTf4o/VfXQnAaTfzpqj
5U+tcVBGirnC2vKrHb7PMaKQyuFLoFdTaLRX3U2hxLiJOzpnA4Z83Mjjw+w9cbMKbTf/tVc6qvpF
zMVhNhjahD/xbmWsoW6kF4Nlh+JXaMpnpbB7m4PlzRAZbFe1qkblOCyl2xv1yfx/eSexoSIBapkm
JyalqarugvwDNleMJ7NRPyQAiI2kDw8OuyqcroW1pwxZIM96kYESkVYTdS+t1uy7Jd6pZeUYQ71t
6/BPTusve7S+JTUJGqjlTWYkjui2Rpb5xSQ80/JUY6SwbMrIF0yzV4RMCEg3luJW8Y8af6uoEdRD
aAWM4KTottpOqQ8PGC52ZeMPyr74sSVtm2i4VbOzV12a29BE3rD8DaPmokDpKFxgzlvB3yxrnrJq
QzD3Tezge+aPutcq/mr5JVSLPiR/s7FXoU5ma/gshccw3nSOsKZT1mBe3I+HpecQF2BiKus1gNRq
cq6e7e4z0mU/nfBDazI/MrMnIAA/Gx7xXerzOD4Ge4DamSDtun30yTK++JSguZ29qOF6rdcTmFq4
jp+KdUu09KkKdym/W9elZyHdMOVsM8oEDvHXOD5RN6fFX216rKP+F02/E0rrCARgQ4OPBYXpKuIw
IV3USAaISA9wuGofTS/McP9AHxaA7/46Rdty3C8gsZBVUAla9GSX8BfwPDtdOawGkLvq1Rm34Lqv
FmCi3brCxp2owsngWIYv5luJUXW7CQ2vYkEzJMUkGOVuVy3n6sdEc5WZ4xVwGZRiHK/SsJee1/5I
nAU7lKP5qVsRT9fN1aAwt3YdoW34NbBKqS7qbdZ2RYbp3Y6Qu01GLDy33jj4DNyifRH2M2oXfJiR
E0jqTeXVp0/mO5qEO0eHlC5DpkHAr8XCgwzCKMJIivTskd8IeN195+bnMG1NdbfgVERc1/wzogks
IPAuI3e5GOjWCi+DJg5njLq1eNuNlyJ9s43TMp0zWFaAXn0vevR2gLvNI757bvx8SED7P7DGgT25
0eTRoigYG76Oy6VRbv2f/ZMnxmZIPCP8V88AWElym43hU6EyLPzhIX6v6nuOEsyeDuN/ub9T4kOK
ar0rsd7Vj451bEaFVuIzo3ukjcx98Dtt3thbm6Sq8JJnQV7e7PHYjp6UX2S45SE7EFxsadb78tGA
ev7KzNrgnkH9U4W/uuVkNkM/WuVMdnjusn5eZ1fnec8OlrOGswgaV6d8SybSkpTCi5PPujnJ3xa/
Z8i8ufgJq7cBK1SRXRkBISFhj4Q4rVXq9oL6ycZgp+yjqjuIFg4QRyIoxkLerSOTBMgxUJ/PWe7p
nU5G/pat0OnIWQbEAXnnCx5v/o71zSyWQ0Mfpxqu3R9X5ZI3zjzhlhxgtOGLQ2g+sruFtzSfswzP
7wjtd3nIKVDU2B7Th4ZspaHZeMw3mUpjgYokdyoQP1oGlD42i77pZ/eiMJrUTq9t59XTnu3r2L41
76nt8D4AggJWKBHklvSXl1+4ktWFb3+WNJrKRwvMEqVbubTdpdxEKGQLVzM3dSy76jUpocPdR+/2
uSx+GG7ZBJKt74Yg8QvoOSvWMEUXm3JQKTz0KRD9vh6YaGxCM9RDM3yzkns0McsWqy9BY67f4Yha
onyZPqWHE0x/lFBptDWBmr2fcGnIu5lRqVpxyDtFGqrYR52BVVBrLxxOa3TOls8m+Yhiz5a/ZCi6
RLwbmR3ox1n2ZgPu8ZCDwNvQPyReyInxaivy91BIh6ih0oQ4JL5ZYPtS/WGkXLNuPNwV3MPHO17z
ceYya5SoDK3jomNxZfDlINQXv3O4L1IpkOGv43AnTzyg9DaMjW8XWdCYcDgQd+ulRksXQYAixB6P
dcg9EbkGR7uu/qXxOQGZjiKnRUQStVurLZyFdDYGhrj91qUXrZgQB01o8ln35IREJs070scy9tO1
pIcA1zaoUo3hmdnkLTp6nDwCeNCyS59Pm1oxTwOMPsbIkqOpT0N0I2ISrjuyEUht6LdHs2W8z57j
GkeAMddbNFAgJmq9zQzCbSym8CL3Y2ZFmGcQk/7dqu+WEvBeMowDKUrTqa3uuc07kQC40J1acXVW
LNUprSepcx+PenwS/aXgH4zyO3+bmSJjtJ5y8RPW2Ey/pzLyfIUBXH2RyI+PdX9ee2yOGHbpk0NU
4VwVxVb5UwHt7dgHGWmWFTlkqAq3NN4l8tbtQ81VuN4r+7uLoscfOfD+p6hijIgx4SRM+u7EUcXz
NMcov4pPSralACeaxmZEol2Y2VdnAKHmM5427+AgrOkgIIMY+JC7Yxn/dfDwC9Pu+LeKzv1PqHJZ
9fMAtR4xozXcibJlfVS0REn7MebZXrPQZMXpXuUHjyzzQCzmoZiV24AnwbQvxUuYXQVaxih8k7up
c1dbuQz9GHqt+ug2q884T4PiIM2ftgJ+jdDNGfgow1tiP6vq6M/5vlvhqcKnMgJR0p76aF+pMIfP
irTVLW+1Q9cYf9vKi2FXDHMnCoduVy93ifSaqCOd9j+j+hZATEm/0wV0yyZtSZwsQd4zrFSL537q
z2mhPucCrJr4srjY69goFv9Ei1yiX2RYZ+Lsy/U+dRTS2L7h/8yZm9tvY05eJRuuvV51v1RG+CeU
j1pb7ZqBE94POvea+W/oQUqowMokWdshs+5hvOzJ6XuJhv2svprIiitWCJLmXZeipw5Qu2XASExp
PCWw+8BpluyUCcRuRtPi65oc+7WqP5tGlNw0gUCoiejpy7XaCTu6VSapNwLhaPVPjTJP1bWd1KBm
LNb3VX5AQFw5kUzqunrOY5hchFAifCgDmRuF3b4XNlF6kjXuxTSyC4Cv2kaU6naw49BpUjNzBrkZ
g7gX31FrRj5MKKqFJT5ZIQISoY1khyp09+UllPw+3wrFZr/NZe9g0qY3ifoe6tdlfGH8bNODbbE7
0SRuiSKp/NYN4ZokCKwbvWWcynCht9iEcdroL5GeNdJ9GEJZlbG16YlsI0g4BWFDprBjNvcaMYFN
9Zxb0qFRpMmxJM3T8eVQOai2a/W3QU9cpdwu2l234L/UIO95G9R7OzPiF6gp6hKuBM7SehB02PdW
mmNiZLTWzbmN63fDUG4RdTPqVQ8xu9inin4ZMd4EJljoYi0gLDLdaYO3iQFXoH2KGI/KOB53bVcc
x2kQsFohbBfOvLEVNI3Ml8nCnGNaReiEUic2bSMUL4543qYNTTKo6eJC8Jy6sr0Wqu1Y3CLSXJ+1
7stOCTnHaKQZh4roI92dbXSoulb/6NLRrIpdEg3sxg0J+H4RyOFFH/2U+BCbtSyNSOpFumgWTrA4
BZTnVKNxdugiTWVLeoNGtZijE3tKCV3nUrwuxl5qfdXeV3oQzbfROgjSTFkP4LT1df/Eax35PUkX
0FliBatPJfBIDQ2YgjRL8dJZA/dXzFdW1SnzJSZNyfrVze0efIVptOqdon2piZuImG4u0NuSeRDx
s6F7HVYTnWsn4EwQvQmVZWCyyNctE4DNghQrrZblDWw0aB7yB78irGtYTFeL+Lj1Lmqs3bDE/oAC
YVAZLJu3ePKaYdg2ubZrRC/g3miZUjSHiJ65f9+a5wo4dbD+mdzbNL/9eM97G8Ma7bNufwDOwrY8
91FyVqptrk7H1f4VFmB3wYTSqvtF7/zF4DnU0s6KvzVB2onksn6GW9Q+V7rasUv5LtsBkY9uWyN/
sdvw3pYNyTNpiIgENd6sCFeqjHtiKiudD8GA3fDeK/JWTePbEmZO2Fik3QlHDxOUEJWEDnfslqBr
Tew+52qwf8a2lr1BXixXUqLEU/TwV6nQo3KotaEjULLukQ2nMkEFha5V/A/og7imkq+FjKSzI0rL
jOwDEmzNhQHkdHRD4Wdpuh0a+xDPM0weqTGomCYI+WqOwMZqfXbirvKB2qpKIDkbgW+ssUwP6dyA
S8XXhqW2BnhkyMqTBBmnjcp2RYk4D9XnpNh+YmUX5LnnLEmfwseCogbuNNDer+ytFKhuDMOQPXko
B9+oHwqx86wfZJFazyvSzmoybL98iHbRuTtTjL98GO+McbNaxdZG6q/TUAmmk5TdpAqVgnbrOfIN
9FJYtLRsvewZ431cv0SzVZk7NeRkLUqbmPaEHT3JjYznTj3Ppk2vU7skW4eqvlF7fsS/rsb6LzSO
GQqElka5NOnSjXsmNUwwkuHOxXtZZ6+KtRiXBZobLCFnNH+ot5VMc/PxYtZXI36TWlDqvVxWjwNX
JvhOFsZ3bfCiaR9oWvwhYx1NRkEca81fjZQ/c0brI4miQEsgKxpQuEwWtrP01o68HSKL/jo8YbqZ
Hse+IeFox8tY/mThdzwCd3KEreUXkcFEh12k7OP3oBSLrHit4a+D37EdIV9HEZjhU6ictbCPrxmb
mxoqxJs+rz9JPU77tHuz8qDPjV+9SMgnGQMduRhZfj5K+Uq7GBOG+2MOseL2tZP1L4mhOgb+sObk
5KhxM63f9g/lHUbRaENmG82v5SV9DsRwrZrTEiN4Qr1qqQUsf+Eacbs1YpTYHvZ25kIEAm/XZsJc
6tHUlvATMsyetLVzieXJD4ovshMkXC0qEJmpu/5KcPYrFK5X4bXldF6nXRIeVOvS6akTccVk49vY
PkM6QS1PBUSqb5cgb4hObdZyHUnR/VGmrMHQxGP2NUrxJaMbF+1hlr6Gyfa5tJ8S0fjS9Co0gfXq
xG6C5paZpD/p9HpFjpxh7Lhp86fIsPRt3654gND+e1U4wJsqT/z9oxo7iJhokDm0VdYfEyaxolhP
kUIqITiFBgjUjym06nKxcuOhYlKCQt7m1X1dcPyYhdOuqqMon31Y7e0553OwBZvdTRPtFH+we8CB
8JDKXzEggFW7jQkm37OrUWl54gKGr4vByilIR77ubfKr1dUt6hiChNDCwoomdAWMvan0W1gGClLU
jQjtkzSII7/GH6YCwM6S7VgvFvPdrrHG6ywvbLeMXVJjqgqhXeYQ16Jn/GwwRDG6BcxB88fxL25M
6xllQLMZ43K4DjGIPtf+DK8VxcriyjJ7HjZAVXqUh7Rxxlq8mchQWPCoDP1al1qQsOeyb9lKZnFF
KrdWQQ6iROM9LBYHdkVEOath7D4cnT7qGt/fZX3P1lFCvLFVermkAIKOtEkfqNFpJgKpNoW1adT0
UkpejkBkqDCY0zTGRVOCWZAtth7zdquOEpLWGQyQRuxpkKJbNObuMmvWsZ+X+yyBG2q63LqWinq4
Mu3nRiFzzJ6fQVyz9r19TMqdGv1VNvbsiXLVaERFPWVOZZtXtYNVzi9q+IJKPfey9KshqWN+H1qK
Zt3cQutJw8AaPeEgY8Fvvc3Zv5Dhq23e4+lT4XKLrZfeeJ91UF3lVQY0TB+KoPdUQBZr/Dsur83Z
ntgdCOOmOZoLJFOo58rWTGL1HrKtWkCcRiucXBWGrk1zJY++9hjuBojzcG1skFRzN7WZuPdr401q
w0Jz+DIn41YLTbfIZuVFtn7CQXIoC3qTJG9IpAg0MBBktFptogiepO9WjthASe9dV/xGawxK9l6v
3a5JwzcJeEEeXpIZSDY2ENx0ep5tY3NWOT6oeivZLXj9NtxDlm4qLAJER2Fsc/nfEpPOZ2noirV/
RWKdAC+G1ZKhk+lNWMv5H2fntRw5c23pVznx30MH3kwc6aIK5VmOnrxBkNUkvPd4+vnQ0sywSyzW
hCIU8avZTZhE7syda6+1NtQ31nEtZcE0FknyqSQ6BcYKS6JOqjdi50mYBZ/S9kmv0QmByauqxX4X
Lso+XuqgeG79luKSXnv3KLGgu8NCbBhulof2oW6hhqpiwmklsDUQFXmgOmSo/rIijQZBB5tqx7cJ
inmSHynLRpzkLfOlNMRbN7Fe4ywmgQa/1PtYgFswmjtAelzEcfFY6aR3AG6B3mwxJA6EObxxt+oW
BoIoGMwqBRHTLgpOO0Uw0tTpLTHxBMobFLRjBdaLpkP/zgLNeQb4ZQHLP3Q5e2/4svA4JA/qKGZ7
4QEjY2AS4Vaodyb9XKYl5wu7z5/wdYTNorjTuAXlxC25RtYl1ayTHObiVDvG/FcKh1nVVKtahAQy
mBvag06QFXcSpJbCnEaVv/Cdnj7GwDPCU+/yxXJpmxk3QJDbogH4NvWD5KZL6NOx2xbPHX1kkzpF
PwRbDYdno+L/J1Q/OCz3wwJ7plVZEFga1obZZ+sA5KWd9VyHBaVnj1O3gMI51lVwGTWbI07o8Djd
QWvPV2VkmcvByoFfPfUmCUD7yIVE202tfKvUMM1MqYBsLK4dmWQ4KO0g0DjVuczCUmzIS1GilBrc
dM+iWqg6R73VAZAMbScY5p0R5lPJ2aV9caOT0SumNy9NwGJzyjK2CS3yFQpgbvmUh5BT2m6Zqsqe
bnqU7h6oQ/ZoLBZt+yHnxiYOrBkGaLc59S/udw+6W8Tt0m3ylc9jSSUc/uYhldq5Fryy8C/7NN74
lrF0ygWHY6/eag8OnJ0so7c3rJUylaYO2O5gNFNo2GvPeXEKVkcmCuQazx9uMlebV1S31a4DijUf
Mizi0pZ2LvpBh+qN3JrSszjNhw8Vplbl1Ks8ebVoYoT9w5g5tXDjkl9W/SSod7XxCx6Y57+5IoUU
eGy17QtvLT7dqm7xqiAaBW1yw95uswYRWQB7nJobEH+oHpTgxWkPpKdpBYaVEcWQLgRjLlbCnZwW
S8tT5gX28dN+rMUonbvilL5QTBjwfbpshKc2Dxc6TraWv5G7xwwxktzQEE0Vp6ZfjmUOXYqKadQI
gJFj0Lcs7AGGLfXJ0lpvqcrOKtSMV4/GsE0eLTpDpa04grcE4U0MIU8OdVhmEBN0aeOTB6mIN53S
3ZbNXdv6i6xH+qdnawUJAaLAGYaKow6+VhkpoaHYCe3KUCeckRvk8yloGcckV+vWIWwPDZQu9u4K
/V3w70TdRl8Efe2ll9/l7GRQl5dyXF3rlzQZ0IAG7anvUrT1WfIipcEh8zGxLZXqIHXGgzeI+BfE
wzSz+o0QbTILi7mStnDmSgIVCzhVjuPgejymgQSx4DshaBFd7xekJPbjDdgxscXqmRrhwk2hn4eU
Mrd1dvCcOw4zXkpReBO7o2xyntfBrNKCkwZw2t71wgP5vp87h0ajdNVhACC6LWRrp+K8ASTP+X9d
hfDAtbY9ilBSB5i2Vt8sKw4npulHE9lMdnLe24MWr3tPk29pNAUnVqnQTPpVNzNrGLiS5LJ2R9Ii
0/qTbBrvifxmRIfBrKdRIUBwkUsoWbHl7kyte4PBnobWrHEgkTudCKqcjtlR6sQPUgGazxHYdoOq
Zl4kYyV8dHcgs+mynrMuthtKQimr50ycucZSNOdSQXdCH3ZpsqPRzLySi6lBNOONr5rKJowpLlem
s+5C5U4NvHmoKbZrdQgxFlmwkASYpVDba9WWi0US7ATTuUUMUfmntjWObv+sub+Q+lLK5xSqa4It
e7eSdgwE5VCCsxdGthM6caqr5jzVRf3W6EKYUJ6hzDnEYeAUt3OkiK9+i+qqxaEtNgP1zXBC3Gab
nC6aUfvPdF2IIJVKIccTMxconOVIgeua76R188GDc4RgskueTPMN5t+gnDKKBQqUh8buBHIYFpTs
0dSHe85MK51dJ5GojViuuGsQQQnVezeEOyPa9DmVDje1/SRCWmFAGuqXYdcvPNPdCXAN8i7YakG2
ll0NjUynzetMlm30P7NIy0GdxHXugBr4mfdYhOIM/16GAN2JD2M4LedV3O7c0pm6lFfSoYeXPwS2
Yhp2lLZw6MpcessGS/eAVrB4FZ5Ko5jWFivqkg4OANcrGXJbSzcAHbWaHbmAtHulfWHhraUns1+p
Dh9tisySZP928LBvgbV+S4KduXfMD9U6wuc2y5XFkdkx77NEpxpzN+jzLr2pyCSkHNBArRat6dwR
X4mInZ7wkUKSV7pwWqg1URJlEBOtDKpUkAm2pJjV1HdLBlhK4nVUtnjRAfIGgV1wcnd9O6dek7ft
2sj0W7pWZXappceyvOu9haLYqq9sMhBiSXmo8pQU2uUgMEsjR5nkOZK0dC5SdVXMbhqN7kucVpRk
H3Q1wvEnJG0rS0wWrhTKi0EaTp1+25KbZcPBEn7F3RPlcI7ooyKUpjgY82rmMHXSYE65Nuo1eJvm
Oof5YJZL0ZPemzKDZByvO4AYOVmbzS9XGaCf+ydDjsDCBfY+C1+wxyr1tx0m4HRyM9+9gcOaowwb
lQr+QC5Rd3v0LqAo/axnI+/3AoHdiBpSBGni190zkqHK+uUrn5K+HMryEGt7KpmUiXv0xkK+84rE
VlDkB1qxjYZDoUYLmqXOCmpHSnwskhcjeOwL9kG05uYmauGyF9DFlV2BN1VYmICUY71inhpIp3w7
GlmI1Gc1klZYaOVgbAvhU8EyN0I3rBfIYEaSUu1naPPNGQoiD1+6slrSZ2ga+96MEm9Pq0EZxe0c
8rOsm1O3aex02Kl6wj+mIudQEPHZW4UcaBEiKpLEJFr22U0s38jkN+KiGtZ4xgLsTwZ8kIwOQevw
OBa+3FmarVDo+qCS2grASFUXVbPP62kMzOXeqe4sT0iyYWerH/nYVApgxAwfBNgd8CRgKnk3kMkn
ofJucn6mmgC/SmgovBYodIVd7UFFoW9sCBnP4lAuK3wjqgP+noqmoLG9wqzInXjql8m87dubrKS4
sfXrTdm/9Kod6NpUDjdVcCy7rQ5hVPb3mSgwNb3wJYvVlWGajN7Jyg6FkKx1gypvYcHKRBopvJN2
rDiWA/ch1AZHmpWRZw+VuU4ti356CLc44qYVde1OexTVTy1O4HXpa98dHoL8zZLqGN0KUoe8lWzU
qXYvV9AfwoUQQJA1N+74RvU7x3S+PHwp0Gmkf7XqzJIqexCb+sanHFMbGEcXG6FxkYkJM69w791g
nBX+UbP8dc5Iy440p+oyVYp6VSlbU+w1HFFJYQO3pE1euBSrcofYmOTu3nTTZ4QaEAAoCMzpXzYL
5JUTYpTcaJBK+iGx++Zd0xTgohp4wM0W+GKBpxac/Nsap3JjKlv9ShL73s5bFUvO5CYNIpxZPLKw
pKlAV/TG7eaOWdGkLOfYm3f1YkgBIMICdSfIU92VD36REu2lK9IaTsNjRa1k+eAKkv4w+vaJts75
3nYbrV5ZEsCBa4ElqBa8TbODJooECkmK0D/lwx5qZyg9h0U6HUqcCuDD59SeXwy29s69yykCaQgn
rGLuBMWbWh0KHbFEjx6s7eKPpETs3JcOOWoNs1/KHw169RZxTfrVVidPkW+KXFqboxdEFh8yvIv0
1PSXaXMsAI6pqQ1SOHEBwUwKx4bEtohkptO0ea7/orkRPkdBt3LaDxeJsuVxgPOco9WQJiVmn+2T
ApIa+vqGkyeNWzW0fa20d8bTY0YpRBFfIkl7xvpISOtVHAUvioseN4n7W4NeAnegpktSz0oF82oO
bQTxSULVMCuJtaK+NbHrgbbve6e+Wsm+MBPlmWnUK6oriwyjpyyK7zz8ssibBqhqeAuSotOZAXZf
r7664T6ObRd6NqxQv4fd0B98XM0n5Nn4B0D99QTjEA/DVGmdaVDOvLI8yVW2IJbspvQ2NScnJRSm
GtVHI6J0nTsLGWTI6+7UnsRMvzNBXe3S6YepEUek2LhjCXHzGY8Tzp/Ttmyh6DcQdnLnrlXpZmjm
i2xML0Dd8uwVyW/dzk0fNRv9qXQwct4V6UEuzyERmSlVavyMUmMvwuELOF9IIWbOOvpjp+g6Ugkk
b+gXPT+yhyRhHx/KndEKoybyCLqTBvd5Pkd4ixb/4FMM7Tm9PcAXxT9A5K07V0Y3Bsgwd+N7s545
/a2EJ4uwIiyRtGbWvBBe2wpiTTCvtWlXvML7dmmMK96Wztpr73tp1TjL0BXszj84wU0E99SyO/ku
yud9+yuJZ1by5lOV1199jeLUY0UV1X/xWCvaRzGaGTSharcyAKeQYE+TcJ4dSs738aGLQcxNaSR5
+jeuQWKzD1k0rOaoa3bS7eTmMVHvzEbfC672mrF3RuaOHNgWmx2lyVKsH3JvXVtPCslyBg4eNU46
Ky3d2Zt1O5VLPpqPxqOWEYFxWMlpTdLWxt7KMTssYdmnkaFulFFUm+cmlp+UxacFHuexVJKJljtL
g9ozBCxRQwzGGCv7qoCNpaT9shZMKlFpuXaMlGWh7uVFAwFrmiO7kuKnXDxFQb/I0ZL0Ge1ti2HA
AKfx+UfapleclRQUqyLLl5GAWioSFhIiABNHmPjGG/vBdDNv+OWZU9MJ9mJaWUDM+jqTRE4eEuxp
UM2VRdG/BNbL2hcvpAN8IpPA6NQ2pIViGXdNShYPHXhTaCREPXK8PH7Fd+7GEzlEp2iCA+/YGAnL
b78w8cjp4kWl7xV5LysrE0iICqRo3EQc1ct+a2rSRMvzYq0anmMHnvZMbQLDEcrchYeFFIVFjy/e
SOrJlc1lgMYrHKhohzDwqXJ4jUKIKxNdRpOFQZYYvMcmrFeP0kwvqwvg20wlqTWHdaGE21gp73wV
yq8QPQiuv3HgZmiCu9NKX5mYGSK0KlhapreUBwQROKx1aW9jtdFQAEyOeP9MlOIxC9AztLNUuHFq
LKP7WJtmo/wopEp8rJmqDYurMiqV9ZCFLs912N26ovCe1S3oNqX5dOJwWvTkDrGAX8aTOhefhdx5
EQLKwlSmdB23A0/7pbNZF9FMgphvlavOn+s+6YrXf7pBsEksGOwIFcigtBSQrh+ZncmituqZAY3N
k5KZox89199WcHM0EZRizM8jFLiJbq2lAlOne9nARs6ACxQC7FJZq3I7QBNP828NdWEpPLpyYVtU
BqrIg7BxdHkiaN2BltvDQG036X/lFjQQgZIMpi9NjyDKjG8MUMMCgmntQymCFThRqAfGUTIr1fzW
SZO9HnkH+iavutg8ZPU2aDFVqusPiDSBsDSFvRtqNpYbz5LjbZxYF6ehhziBLJ8ypDUBw9qGDhyn
oINQ/LMdlTT6JH5nRnVmeBe6yRAbVovcZiJO34cnBM+T0TLx2E7QDF6xTLxgR33eXDcLg0YTZQ0G
nzr3hPusuq2cxysvMLoWfvMC5x12c9UT+0iRpY0ottlIEJWLbS97AVREjeqQ1Gf5Sx22SGO1QiOj
96i5ftSuSVlJHTzYB1ee44KHqnLmqh5WclI0FuycoduN9rkRenZKgPPBht+FTkme5dGURuPUPB1h
G4A3iFdubVwagvGRvpgWFpWiD7rBztCpGOvi3aW7joggr5uB5cGWvgtpz0ntBnltXEebRlm10kqv
37oKo4OSCSbki8pCq4gaxK+e80ieBYL1i12s9JbEL8BcwmjqkxzsQS2PstZP5Z5MzeKl8luvf0pY
hss3JZeWPvwP0UJkHrj6m9c+sIcifkKSOTVRmDlZR+uJehlowjpSS+j1OL8PNRktwnkmtoIWP57o
7j0dSYwCh7OcyH4TG2SVyTKvi6UUVuvEE+AiqTRpJSv8FXE+kPO1zM+6COWdQhX35096oVumet5E
tfXisnG9XNl4bSnABI8qR8HRMhFe/FREUe6DPPxqZdgiamNwzNRlEaxVw4ZHrSIEhobanYowGsH7
KFvpuD7i0ZOUyaZqoeXmoVwcO4OMRU6d8r619IAKfCuB4VkQs5Ai+RQEowF9aW2WzpWA/z0fv4uX
MUa/TJYmC6M0TsSB7pLezd6O184hXfiTd/uxXIbVRFzAlxEnT8IUvSAE4Mm6ndzVtjkBcZ+6i093
ekJYtRUheM+uDfOl0DnzGvRMQS4Fw1VuXLlZYrwlQlwR8md8858LQ55klgLm6s7AI8fKHlRdqLB+
0CK7Ujhs4ElJSSaqSDnXNTW4hnx6mePi/x6UTz4HjhibVu2QewdLipYG9PXaxUq+p3TW4soqavIO
7u6hPYnZQ6Rtuk+tH29g4EI2LOPkNlAeBawfsxkUHXcvelhxjZyHndyaqLaeGkiHib5GxKvWMzic
R/pPz4w7oPbBe+i1uYjnR4gH6lYgS6ttg7yWsjpxsnZfKgmaOxwnFJezQUVIPk9acPwFrou3o0YU
8PmzNSDwoKec0q5G3ConfPWyQ1u/KWw2bMjM+DjcRFSxhmxPIbnLMC8Q1rBMC7ObtDizNRMHg6sE
UAeorH00nqhJa8qNwt5MElw3S+oxqPjKdqVjhlSHu9F6LFbuOxyC4cbJv8qMyOZg78CRoJnaAAmk
fddUSNZePffjYYfukm3T8+SJKOpEr3uIChehk/oYyerBD7ZuCtHH2sdwKnFZCMC9ylnVr0pZhZx6
Z8q72vmgQ0/V7ZUun2n5+5Bs0ElRfn8sEJbpdCvJWHVwh0LqIwHPyXch64SU3xWqX2Mnbt7JWXMo
6uRdDg3b4iAnkcfECQdXzPcwvOg3oWZNOR75xazD/oATNGnpxAzeZYf+6F029ygc0/k6c5ex81aK
u4TTAVhEppoY8uLnJWPRAldrGUYspcqOjXmg5KDAJ054qrBdQJmFazgEmLNkZL4Knd+Upx6FAzK0
oHwo+nWdbGRoEwUEboiBeYCW3Q/YFLT608SJzhHRcKrtVJM/9QGIg+5/CDOM7lCr2zg+Ym0juStL
x/fHn5H/tvR3LxHXhcj93JdS9p9Nz3sMk2UiTq3sIayOWSLbUuPeCiSzcdOg46a/WWJOvRq5TKl4
iy4NJzC6M3iddZze/RzPygV39N/L6ZcVppbkIBDxV9vqtY7nkEFemc5TrKMgg09pcQzICBQlZq8C
DB7NTLe9j1NBv3cVf8ScqE2V/kdSx3dZ1C9UaFcxBX6PjlomfZFcuDNFUS/bAkgKtU1bZAAQGFQZ
Pr2e9SsteL93lVb0s6yoEorENXyfde5TnQk7HZFGtoUQfqWrwLiw/fsarGjjbb+MkArzzZWArHlz
GUbGe1Rey4a+T+eUcyd3xypTPSrTaKvJk3THoYOzHy4ENan8Z3+vctjQbOfJvdL56cIwaWc5j5Di
LOj3vEfIseaxuBduqQ6Nnqnpf3iDs8ymM4s2UfHc2MI+GuDq7fQX+R5O/PCmXfFIvpAAK9rZfhjm
gmQqAbdw37pTcgo/1c/yKNxyoqmkhXmqttK1O422st999bNtLpYCQ1Zgmm/bT7qzsc9RSoS/fCur
WINPi7X3UV8xDL6Ub4+z48v8qnF1jegIJd84ISC3L7CJsm7DDEoxC/w5ys3v57D62x39yz0ScUxS
IqG7oUyEWgkjwAKDOKix2NVqbjAxSxWVcjSH7bJN4HBk4Y3gnxzc0QVngE7W2XGzG2AqCx9hDg7u
hyu3pPhUCHMzWXshq6wEOp3BgS9BHePG1mLLViDv+qPaIE8WDiVIzoH4/IWleetFJ0m684LGBreb
sqcW0rbErkwpAWtD/6VOdikUcvw8rIgtQ3ot6NNZd3NLeMy8kxSKx2Kg9BjEduPBEZRwg7YCSgZC
TS+9x1w9NnT8ruIdhI8uoxFD95r5WKfTk6GmfNNba8GCa0TGfdMmp254kAvKRl68KzpENJxEqdQG
FM38KDOmP3+C322K/n1CIQb88zOzFzem1WcIAvDyQuSI76/QvPklKAlc9wYZhA5fxOO4P0TSUVD3
TMFFju8wLKrWKyZQJDsF3XoIYh452zY3PgUVdUxcjVK+t4y5IwJKggI1NOvwjshWsNfZeMhhUOaF
NfR3vZiiAsgNzsLkIeFKKkuK/dtWWFfRVjDXTby2dAly3n0EXyOCWhmVx6xf9kF5aCgnRBaF3qyu
FhFlv4nmeUfNt06po01T81fpbBzIoiLisLi6o6I4y6ruGHbtu+I0S7XrpwruK12E2bzs7tThtUtW
SrU1huFKsixdOlmd7QNiBeSi6SVFpGrhCVgYorp+FlT3QXWRKq2dGEdh7A6aKyeO79dTVR5//jWm
kqTtIc+Im8rN9DujCMs9lUgEI3GaWvjsJwkmMZFhQ68LMcgzDe3w81S6ZMEujzbgX+4sCoPI0tQr
G6EsqOIOTjIPe/1OqEkME1iBidG5SCX3mliBgX7EuThrhBI+bwtsUoNyp4Cnluib15aXS0nE2bLc
qZYjyqGV4jDVUguDuDMV35w3bK0Dag14rZgKEkNzqSmgUzbcywxC+Id2lx395q19EDgLUDR8b3d8
PVyBFsNGgBNFxENgJ6OgtwluPO96gbfH0gjeAEVxsZUn1lP1GUY3sNh53Y+IDvCgN+xoTwW9QkgF
TuSOArSOfqJ/wFsSylm4LnEqQEJN07sFVPUqwYltkr+inC7ESXzADNNUZ2F5xA1l8FyIiBsw++RK
w4LfjaK+WQPks01F7qU8HXCPusEVfq4swzV1kBuomxOPdtXC5N6k15g61dc0bZ16cwvW5USg2Vk2
1+n7pHOuC21nQma5BMgbf8uOp6gsbfxYpipQ0JsyQ0W3iKbIGffoJnbRgmT3Bntl2LgLqo+raFEv
6403M+dot67E3cUU8mwD003XKfSUt6Jt8xSN/0JeiEe0rxhM0168tfFpmukrhnnSTVQbc9Tpx8uD
a4dz8pANsvL8ykYqjZnMd8M77uVf4sIf6rBj+ZbpEEeZ00auMh2HSJ9Az53iJDDx597DlRj8Pj9Q
5bPlvAABCMPxXs5WuEtW9EE49CccvafJ7D8E4uSz9cyqYJ4Ucm/cOBas9DzcmTL0v6QL5Stf7sJR
/rfV/pfxqsQmN7uwNW4kYdRa1rTWyYMUQ3ZhbkX51R4zF1aH3919vtwmUawCf/cBEIPyatbWtto/
sP3AczDmrU6bhHJjklZb17KdCwvz7+nx5X512ja5E8Gyb2o867HCFPJ1DNKLix1uLa2dybQ4Sa5M
hAvZ2+81+svNFEq5ahRRogMbWgzim4KwXL82dBfSNulsXXVVPetDVaE7j2scmxwNIG6MP0/gS9CS
dLYWGUZsprpXA4EWKRZJYUEJP/QsvZoi2MBXu9MHbSYa6HMz6Dx7qaO07Gu4WtEtwJvFmkfySANZ
XLUVTArqvAK5SC130g1iDSFZxoWkh31Jcxy82EXB3+ilLK4i0xM3NRYVdlehl2mQjuNulZgvqowp
JK19HVht/mAZN2YsYSjqOHhuRaL1q8bVdhplHVqBSE0xSsD77ueRuJA3QBP8c9lI9NbRalWKt/0x
gA1JI4CPOJvLVBFGWv8U6hWV65/v9f1soXHQn7cyHC+rE4FbpYEnrcykmMPdVexupLL+fIdLMX22
GFM8LgbombTJKHEQwpqcFXGKCcNE1q7sYhcOYap0Nl5+oenokriFp4T+ooBgiJm5p80aA76eJhni
rO2Mcis3mbP3vaJeRzHCPHxpAxRh2WAHLNNXjv7fj6f6+5N+iT6vj6nWG3rHLMxJU/21CQ+s9/Mr
n+vSYJ6twIKu6IHYuf2NkG9pAiF3c9PC8OZad5HvtyvxLIEsG0dNO4V+Bn5UALRjYVtuG1mc/UcT
QTxPEis/jnKovDe6ifGNKlqvJa6uctm+R01wLXQuLO3iGaaAQtYb5EHkJj15fx1AdI/TZh3EKgCR
tzGtYT8ovTHBqN2WVTg0P7/bhXVRHL/Xl8+eY4iT547cIdh7qOOXNLiCYIxj800CIZ6tt6ZBwbjI
ua4rrcNkdP6DSC4hDPVm+mD/Z89+tu7qflXnSTo+u0A53Zz7YXIl9C+NylnoF9hnGEXMlUdrtyq8
a8UrDbAuhIF4FvA1LU9jR5C4cGTjitxLNmRojP5+HpALMSyerYlF2bquIHN1zfAmdOhwZLzsr2B3
lz7oWQDDI+rcYHxyC1mqiLhpFNInt6Y6hef58+N/PziKdRbFXuy4QxPBvlFltOkKlW4dd4gTB+2f
r/99NqNYZ3HsJ+3g4tKbbnXY7K44OBPJMOSV2uAASPs+k4nK2mtFEABSGavSn+/6fSoNaeLPCPMi
uGGDmqTb2q/f01DRwOmVeBFGOECkYY0sA9vfn291oWurYp1Fs17XKeKgIdgiFQp34sMQo56eCsfu
QZlcA3EvfaWzyM5838xolBpsKyXlyJHkPja3ufkeGNBVMwT+15oEfz/jFOssvKPOtyTFKXGKhXeP
FCjyH41uI/To5srnxsuugA/fx7pincV6HguRqkJJ3Tai6T/kfPiNY6XO8udP8n1IKtZZwHtu4Fpu
VgRb1Z03/n3Q7MXsSkReuvRZtFPsrgRHjYKtgI1obHRY+s7y4sqOeilWzsK9NchPpYZRiR8xck8Q
fWHGJuF6OB3wkr22zl64i3kW8ZoSNDBIx7Gn6NYsil9UZAIaSjiTDh+Qj58/waWoMM/ivjelqukj
7hJgw1XYQUPXBgweJoj1amHtoG7Ir6xgl97nLNZDvwrpnMyd4B5D3gdHReBrljNs6Qu6SFx5oQsf
3jyLcovGuE6YYj3ZW09N9BJFJQ4dp58H69K1x59/yQeqWLOczo9j3BUODYJcrLu9yr8yPBci+jem
/uXiaMRKRYb5vlW3+MjXaOAAwA9iPlPTKyvghWA2z4JZreqmaRLuUFePWKUhIbzy6JfG5Swe+iQz
M68VUFUMHea/pxJRaXVlBbowa4yzKEiEog2g5ITbQLYxyRCxrcBvbtQy2DkmfNd6AF8YG+MsDNQo
6xPTGMJtiqmbIO+VaPXznLmwIxhnsx7umVrofh0iRIyZLgCPhkpRAIaplsiPP9/jwlFJMc4mvSKB
4JiBH25bN8BrXE+afi8JSQ05mOVI8kAnB3f0ebbSYAZVr51ZQ6IsyVjew8oUlpLbtFfWxksDeRYj
luZ4daJn0bbs9oJ6QxOkK5Ps0vnZGO/4JUBKr4/MPIqjbYbPhEXdAOkA6vpJfXKeS0S2dC67Rj+5
9BJnkZINUu2ZcR5tA1jpufFYlVdWkEuzQf7zHWopGQZPt8KtOQgLFQ+ZAqzcpwuAcW1PHefVv58t
lN98sC+jVEdqIWQJd6gFWgpUmLMcHOGzKrBjVQL75/l26S3O4931oSRpVMID9Nm1ehc6EBjgXqTD
tb7tFz7Ab2T7y1uEetrrUudRLpLjx6isoBgLLz8//IUB0s8i3QsUwSqGMNoOp+Zees8+nWf0sj9f
+9JjnwV7pVRNhAg82la9rmESJz8VqnAFg7j03GcxXuEh80/6QQ39gJ6Rj/rcO/782JcufRaznQhP
MQ9cIoueF5QtYUTKKlY2Q6DTEw57ZCey/sMRGkfuy4c1sliv3YoRQp5DR68aR4mf3+HC9qmfhWyS
06wNmzxmTAW9Z5PMxYOVbLK3a/vQpeufRa5Vl1piusx5mn5K99Toxy7cBZLkCeXOn1/hNyb6Tezq
Z0lrk6W+J44Mk1qbxLvyLTsIt2wYyqsydV/M5dSZwSH++V4XZqp2NlyBIOqi6YjhVkggqRkzSxGu
XPnSW2hnI+W1jtxH41bqCTjgpC6d2kqNUx3OcrAgSxHttk9viiQG+G3RztlCZWQzUy/rXVWm6iKN
qnTNQunMfn7VC19OOxtVVS/TSsmkcJvTRxZ+2rP7oI3ksQk6g5/vcCmJ1s4WxFJsUa7TzHCbnNB6
wzaMzEn0JJ+Mo/PMkeDnu1z4ZOf9wa08NURaKkRbwwNmBcVOi+LKC1y69PmamIktnHeeXwRkjw1a
mgbOlae+kBuqZ0uiGCt9gf6HuBmYZomAsl9psg6nyDa3fx6YS7c4WxlT0cAeYmjCbYObFzp5LD10
EP1r57BLlx9//mXJiuukp58ueUccUx7b9P6i9a6ALhcWXnX8Hl8vLSoVLSW5dHvEspuGOoXdvcV3
Pw/LpYRJPYvxLvc1wWyh2tCzsbtvDnBexm7Q++q13Dev5fuV24yT/JtVSz2L9yj3sb8IeQn6u9E7
ph97R0ywMZMWPsUwmjYrV2bphUBWzwK58x3L8eGtbuEe4MGlVZgNLlpn4p+yaxv4pUhWzyJ5bF6t
4nZHduDR3paGKyh+WOpnRjGHbo3Hv3mtfHgh5s71D3kdl7RdZtjyCocpYVmz6P/8RS5M2HP1QyBK
3eDkAP6NgJUbbZWFlxSjrJ8vfumxz+JZaYV6sFBA31Q4v4nsgI50+/vK/33q/pf7kR7+OWXKf/wP
fz6l2Kr5rled/fEf92nM//5n/J3/+2/+/I1/bP1TkZbpZ3X+r/74JS78rxvbb9XbH39APetX/bH+
KPrbj7KOqt834BHHf/n/+5f/9fH7Kvd99vH3v05pnSBPu/1w/TT5619/tfr197/kkTvz31+v/6+/
3L3F/N7926/y5PmhX1Zv//57H29l9fe/DO1vkgZoKUkmbH9Rl/na7cf4N7rxN3jZMhZSqqSIpjZi
gUlaVN7f/1Klv4mqJpqWATJnWPqI7pRpPf6Vov9NNyRJ4ocWrXS44l//5/n++ET/75P9F/TaQ+on
Vfn3v/4MSd0y4foZlqaoKvItU9PlPxcyVfNNitOKtVDNsck4/XIfqrJsnxxRMbZGLUDaCHLpaKV1
Nv8yUv96kq93liXrz3nOzQ3dUiRVl2VZEkX1f1N3Zs2NI1ma/UUoc2zujlfuokhRuxTxAlOEFNh3
wLH8+jmsbOvJjKqptHqchy7rtrYKigTgcL/3fuf83u0MnUaoJZ3svTOq7GAnXQ2rP8DpNKEPsXeh
QEwc+ooinQxlT6q8Dm9nWZbbaZnzn13LI10Nwn0YmGHf6ylQr0G8RGBbdTesinJ0iZD5sd55ThKh
UEN+ODquedBZwIl+8P3W3kA3jb1duUzm3taT/BGGY7pJc0B362gKTzWIxNUQwh61gaWFBSxj6U39
YaKrvbMdT39MuUNyzupH296ZxqI0LX2/3wxTMabHgIyjNc1ThkcOtxxhXyb4Oi95MoRPbidPJ7+w
ApMp6aPCbpFogliBYTwUD0gqW+AVQX6qxzA62xbeQISwRP4BZZMNSCfZk4Orm5/BuJAJqlj+NoPd
xD+rrAzeORSU+PFm9ICdHUBY6yMfbjrO2Wg7MUeKe9Hz1Ys1mu7dy0cn3WX5gjjTs67JHQJHznrB
rpmhkCsKeAdJu25nJ5jQpMPhU3Ohz7piQE91Yco8oYCSMcAYdjXGoLqdrUNWZen9rLNqHw4RxHQh
0l+6Hq1tOcThHdFNEo9e5Awnf1DO2eldFBgsf2c7QG+Zq8RCviDaQxZmGQ4C2HRZh0ioqQysmXGc
vvWcYpFRTab4nLIpf1/CyEZ+znC9MZEBXu42r95Q2DvXN9FLH6ZwOUn4ONAOtYLrlYpd4vlIIDKS
pp+BHP1L6MFM5f4x69qKYKosMQ6j3CJUvkpFe7Rc5dzVQ4ftJQ+njR4cmN510n30OtjUQ3sXiHZr
e96yRs9aHUp36m4QCzcPfe24l9JumJGFj+3ndfTJekFkSlWwDxYbsm4p+tvSQtUS1651w/yy/aq1
7q6hyH4PIcygOBLF98zrFdjgef5VJC6TB142J0/1EmMrJtoN3R+u3qa2Z3NaNJb6Y1mJ+ZvKepDO
i44UZOQgA/jm91DU3bDYFWVU33TLfMNEwM8eO82pjWqUX377o+FtQBZ9xoEMnG3tGSjotjXf+9LS
X1BHzvFVTmaDBPHNRBgltLbY9JpLZFC2LvxkIbSf+1Hb2UZOBMqayQbSLtt9HEP1iZCldiAkyJt8
ysq7GaZwW1f1cEqDrtiVBfX4CABjBhHMnhvzNjr2MUTy0eJv2Lgi+rLsp6a27pDpbIucau5s4oeJ
VkrVz8+tbI9h4j5bUfyUJcWjEzeHlHd0gD9Np+NeDsnZxVIVhhMl5vRK2O55mDJ8e27UPpdl+2Gl
42uroGgqnn1sCj7DovY+D1/mgBhgZn6QO3yOM+f7HM/9WVqyulhtEF7nXyDvOOnnTGY1WiGExqFm
nRi+PEIIxHBj472IV0v7VbBboRJGtse1JRqBaNMsyLQY938WQbllgWIcFlb7wjANJEA4ggmGGCvF
tTDnp4rdmSsIQjOsHC3+QQBraQHJ8aOCGm/jnlA7GJ5cSoabatmfBzeOb4iKZYdSl89eFvrHdvJr
bHZp89ONifunRZTtJtvfZBklyL56t9JYf1kcLw+y9RFmj8+jn3gkrPrqyfbN1inz6A2jdbrqDPQ/
B+VlHjMiDNkofRurHr8F4Z5KQn3JWD/zTMBX/u4bJMyYmYHwpF+l0zymhctMYsBq38u7eczb7ZJE
kEmLF+Xr51jfxUn8nLo4Coqs/Awz/v2pYZagdsJzr4YVJEkLUtX4qMDklbLYJ2S47QZnlfaTY27g
A8Xi+1KJyzRd3dWIFrQ5jX1uceoYDXCg+oGLS6pTH4hi1zuswgSF4u6xB1GSCnrOXdWhRYmJS/dk
fcLlxvKSc9P6Wx9kGi/QhqomFc2hWe4cViqsmw8OeCmwZoq5U4jAxNTeo0S+O3V99gKuVUKYKO2B
ngblwxAXl6y1H+whSDdCp8dW9qCTrADRdxevi9AgMaqh2UVktESaXKiDXXion6yOSSjFvxZds9Yo
rGxsh9Q1gLXwLl93i8OAjwFcrQkWJTjXRwO2H2lSPZZ3oSYSEUYfAHawAED4DeNA7WeR3C66Q6UZ
dHtH+Gd7VtiVWvkYDcNtHtZ3JZCdIbVeQSSd7BFFZ+wxPl+Yh4yXhbQrBgDgW3VxL1ZRRTQ1GjHj
LsFK1KSXYGTnYQ+5aTr0/ovTW+U6x/S9TlDZbv2WjDV9xfDQ2+1pKvzzVMt079VfPF+kbqMEQK87
qduwHyBIRil4fRb4kx1hnUiB2G6ccnqOa5QjGbNgaIMcUd6XVT89ww+0jqX0HnN/AWNUeIg7yqvR
K3XnTVAA9csyhJKswAH3N8odT3GzkgI/pIswXH/oRRMbjWMiynlvAEKuumHe9u4H/IJ0M3t4vfwA
zVMQzArmcZjdJto6q2i2uHGuqawkLXcmI3dnYcZBaFpPy4dRAzny4tUGLbC4hfs6qXxCzRDqF6aU
1pnOd4ZwhC/VUePSzNE6dQH4JHm1faXTWbunvsHgBjjCeFymzkruGWPkmXagls13HrK4sbRflQWM
G9oVB22N7SH95hQcwnC4Qpgv6nSlprIAWXRl6gIbV7K9X6YQptyMwKmVx2jhjYRDXtn9q26wv2ZR
+sEQGauWo3d9V382V1OqUhnjDSPelNYH36JqD4WLeqnm3IMVDcOvq/MfMELWQY9DOCkAuHb9dLNY
cMChubLdivKnIXJuaksiPk/uu6wmABK/5B2QA8tbzwr7W1zeT3Aa78r2iYG/Qz6lsJZh44VoVePy
eW6YE7cr0s/XLW08xsfMj2mrFM0x1S6n3NBne1t/g5W+godx47Ril419zG8j3uEZbbKEeHPW/0pD
EmIwnkC0IIAPvk1pgqwd0nmtt3bq+/sw6h/d6qqVHWHaxnXyPdZ0LCvPwO2z1DEipGgT1OqK8To/
wJ0/W0W4r4Q4NHGIhXGx17WARjSBD8WKHVQwGCZVnropbDeKVA1QPrq5HqziCfc4+cJTCrkD6lW7
kk0AKCYlMNdY7b3jlT9aAWp59pAd0JYfNlbaSMDYsE16VBctiUFnJKtZC7nTQ32bWcSdB+m8Rj5h
onRIHlPTG8ixY30QYcRfjXrBABNbOaM5GEHRVCSNt/MKqqYDboG18a4oWDt9mfwGi0re7oaBYAhY
NrsT+V7Dy1unjo3bBsP4CsEaGdnCrtGhA9cr5vi9t+t9nOdHKy8fvJgt2XiFrg29+h5cQVrtxDz7
DEIuuqYvLbYXGyOTBlAl2/AqiX5kYe2vZM5KadugNyHsw9YXr5wWH8JlOdueP24qBZY2CIH1z034
NdX+Bl7fQ5WMhGVaZe1zK92BnOAHnlgTobOyNsVz+V5gATqieGvhfgS3tj93r/i4I/QwiNEScC6m
bXei1vS+K9J4S/zLDlLCjCVmRmu4r5Xz6nn6EIXlOkRmMQ0OkL/rTSmz4raJwXOlgbpMOWSbKkZ4
bqGNcHxxtoDh7twCLM7E3lY4AkxrC2anuvpx0pyxlKrAIRBVOuJObh+WPnlN+/ggWKg52K59iVql
L1h01VsTCrSIhXH3IDoyyDji0E3Zi1oEYdYafmfBjWrP/avMAUkxy9rI5ZAr84Y/Gua0f+9Avkvw
2I0TVgiYFlXvf87yNoq6dGeuXmozLreLmW4TV3w1nTabKE6ue7NbJ+y/uR3bnGApbhcX6nfnE/9t
GlDAnU9x/GprbvkbEBnL9dDO38uGOhDd4g/+1g88Zu/ABO4aSuo8yxTOHdcKiWWbH7rIH1ycCm3n
Qw9jybzyweorvSvq13br8tsoh9jpYmMKiG56D64mzJAybdATTKeSEjakm+i5lODvah/PJigJ/DQt
8EBvBuNgAHQE9jZCTs9melhLcNCryAOY+agjyNJKbij7Lbhfh9jbyoxlR7SShT59djOgkGmWAqOE
LQeG0i7MKUXQIp35maL9vG1Uv3er5LV128c8a9jXs+QOeOKHDvSih1RzzCazH9IqfgapS7ivy308
U1IG1WEMeK6Zvx44MBb6PVC4xe14wC2le2BzxgluSt/Ih+YK2Wwn1eaw9uzpRsxheSNiSGFOkkT7
vlvcr7r3nTddxTP611Eth7ICZUiCjDVkuZqJJyRZExqJtPMyQPJVA55l6oR1jMnx/PRz6b4L3yRE
YaYS1U5dh8k9Jyo7WpdTwym2iw1UgXKGn15o332WpuA4Z3JOlsFku18ZJw3WjCuVnV1D+2uUDB2w
1I9QaX3GnivPgiBd12i8fQiBl6k1+Wc1htWtqRKL5vc1gmPS8WbsoU80S2/dqUF6JQjKDMZ6OOWP
FDvcXagmto1VU8r3xCGt7GeSgHdh4zCQMWzOMujUbla6wTLbN6dKpGBqrcAJX2TbmJ/OEs5H3We4
lBwpN2MOfHwl8nk62o4wSCGVqjCMw8JGAhk+gQpjWPMqv4NzjCsP8Q8BQWJf1oqcY4EqRBQwS6Og
0eumqKZffRZblyKk+OooCKDTDJAnKIu9SfyFF2iACk0b4uZT1wv2Z4M33bOzGAi+V7F3F1lLwhkG
Dw/wUDRysWSf3GeAhxpbAtinLfA6Eof9qFyuA8MvX0sJ+mgpl54h36ztV80UwVd0b/I4ewXBBQSx
T8R+6rraWje6crZuFVdntDcTM9yD5rBVmX3addc6gxUcRt+iwjpU0nrqo1QB1GuycW1zzpxXcKv9
Y1gPTrwPAfm8JACJvsbFmO+pRGjW+jgI2mJm9+w11nlBYHUWcPDXbTj2xxjd5C4KoDLROTH7ycTx
R87ijuVPzmzdmKZUB6OhUmedSiHV+t1tMMCrm8cYzMNIednY9XQAo0kYKvertyYqxg/Z9W/dxCNQ
jbcRx6p92br+vBoimfwQZIYjTk/g3Tg4DQlOZhGiVchaujUTJHFUZ0P604ur9NarPCj6tcv+USjk
HamjFKyTNLyXYljW1CBqjHamOTeezAC+uxf+7Ok5laXct3YPxTHS7bqTBC1djnUVjl36zdNdXw4Q
/TNrVIcuMvju5Vjt6LItP6BV5xvbs+P3ytjTnpdN/tCYKPyWOih/ZMRmn/9xYJIxItQMZubonKr4
JWAlObRzEmByk00q1rOM55U3d4pjGEBqoj3FjHLJK3YSlO4m9lvMkw7ZuUph/isSP/3GaUJ/gtiY
d3M4hqeqJvnaREBistmJnsORAb0KFPLF60dNqkOAoXf7buuZDBSM0+YWiwS0tYjT5TEsi+QiVMYC
PmFOadspffOCvrzPHIFGKvKhXHmpuHiVGh+ybjSnmPTn98zmpUcSxX+IEWrAw7JJCptguATVjL2j
Ex6bZA1MNauAdoxx1pe8TvPkXBtfQ7BaqvJz6Gp2k2xfT3XQlPd+UCMiYGzrBYGQBY6gr3FstfOz
UB0vHA59XYe7BRybWVBySd9zEKXCBK5EZ245uIA+hah6AUZVb5zcQpLgoyjWi3DAusb5Ib6CThvh
d1s5BWhUZmAhJm3w9/TCrj8snusNb1Wx7RjW3USKf7qv+hDkdBiutRLF26zxwRc2OFbbt8Jb5fSX
eiyeZKMwmYaYAJVmf+EkFHTaoQAjq6DAOn5MrTTwwQtPFTwsL1r693gBGR8YpoPbquxf6kl4Rztk
Ts3yU0hCiWYvRtVytp9DS8DyzOPJPtijHu4toYLXaEJzHzqK4fy0mlG4VBDLjedosI+oDM5J5lNC
EYE/fSunsmt2Joq+uUVSsPe3CwstYDYzB1lWgL0Snl8IIW2xFWOPUWYs8B+5oa3MMRvgK7LfKfvn
ggniF/pFZM7nIMgvjT8zTB4m12OhywM5Tg2VAbtuHojd0a/N+P+v5uyqnAji9laNvv9olqn+nlMB
fHXsBnCv5rBHZtTlIh54T5LlzLOzH5hyowP7ipcqR1D6MpYXz++GXTBC6tcgEdYQmxGkFo0kZqTs
nRxCToRBpdubHHjQ2WumkSoBexbfSeYWLinU8IOR1k0RM+vdFSK8t+M63BFwK/dq1il3ey+ejdt+
ZRLydNXXyc/YsYZ9VYz7ygOM6EXZj7ZFaiUXU1I5s6hOLNxl22HibHKsdWIdZSJ7AVNzieHlWkHJ
oYC6br1r8mR6VUGRmE0YsXxTK2l5HEZbnwdv4CyaNCMWwFkG1nedR9VHR9D8B2zntkYWisrCBFE1
r+akx9UXjkFyAKAXPOcw4LE+KYSnpcDYgrM+ks6mVQ1ro5kHTnz5WCI6CArWM0H2n8MAWqotZ2eX
Kz6N+9Ga/fs4dfSzomzJ68cdhlM5JM5uVGw4V3FGppC3c4tI3UTBq2wyBYHaxQdLnR2B5dBcJRd1
bY6LXxZshj1cFRzEq9DZMuzu3I6Lbg/TkEMrnstx73Su9z3sM+ebZ5lhnxd2efSW1HfWtQkZmmVZ
Lj4je4BKV9rhBeWM9wrA01z8DqDHKuHfh7GQ4BKoUt4Idl27L11D3RkM5pI81znmkzFOmmpNF1vi
p+f+ylN73cgIZmFpe5jJPd4Nc+23T02eXyV98sr+jOf50i61dU5KOf0kB0Ou31+qp2Sq4SXmUCnv
hroc7yPSS5tyVF2G9jir1jWqEeDbgVUGK9fJ4ufGCqwbIfLhxZl7C3cqyxeDuVHzrtPhMzJzUPGC
Dqg6z+kWy4c8WdC77StVwZT3YRTVB4vEAHnvhWOIDXu3GQAPe/Qr7MrKKN2H4i6TNYKuSeRXHGLS
nprWRgA8dIIrakNA5J7AN99M3kakVI5Y7j6joaaUjT3w7PpT+9zVTf1SRYKSEwONy3HpKeOtlQXO
FAKYBtN+nVzoB2+5jCpUFOdi4wBPqpZ964xsAzz2ZSX5w023ZPHGUFR+4TAY3hoJwICDKb4ygLtP
I/NP8KMZdqcg4voPlN2qo1u789pk3nTbBh0Hod67ngPjcl7bXcFd4VLTjOtGPUVVGHFWsJLhua5c
+ZZGukMdWFYvbWDF4LKpFH+ES2xZ52r0VXH240It67FM3/N2Lrdx0EC9zGlgAVFOgusmRDcr03YZ
cqlkcPYuBfLpdRgaeeFEYpeA7XwHpxni9Wy71EjBi7GtmosHWPeiRQ2u181KxOWsQ+03yEfpT1Cc
0J9kGce3Sd31r05q6QekFJSSu7r8uaR1+atwunrHdmV4GYuaRyEPvG+mGwBFK8arn7pYItJwC3XT
RDaFWzvNrHPpRPmly4fhjsiZddP5KePjiRdfKr9xT82AhaoVxoGDJ+oLRSluqD5wPhKdOiVyvZmN
oOP5/RakgnmhiobBpAdLvo3KzF3rufK2HCeLXWQN8U3CYnSbsS964bb47ErJ5oFi1D5Mg/7RQjL2
vHSGWs3kWfVDwQoDZ2pxuQPyIi4fdECXQlDoRPDH/tpUWHXpGZSfNB2a/VjOjGYirpm31mDxyHTN
EIiV147FCa4XEVQ1PMBBpq3gj/lzHyNf8MrAOdJU7MhEaRcma8clj7NB7Vjj2r0X6GaTQLvtNj4Q
yh/+qJ186yQVFFnTQLemyFQ1ffuT6+pygqv7LzU6+abvLXEvgwmGuVDOzo4h1atZDudyFJy1PNX1
VFVyn/0comh2PO19GGbWfSqW5yAJnts0nB4Lxu62viX7CV+bYAZk4lmCQOsvL7mwIXzFahwHaH4F
cr9w9HS7cnBq4YWmn2p1KAjtStePrUazUrX4UXMdld9x4HTfWVtG/DgzpuuUXmTMMeiUlN7yEoG1
WfVK1t+zuHV4rTFJO9Iy/JEDXX8uw+4TVwJF3SoOdzUVmJPj0XJbicYlcMSVIOhgCnNre2FxMdgA
P+YhOiww5I9Oy9+aZ9WA4cR0zQ0F7OleltrrYYJTMFxT9sMEGbdpcQo5kC1yyu9THy1T6hX1bSEU
fq6sLHve81b900LT88LiQ22EE+2ekxg7MGe5nW1dEUOLmGUp3c8sZ/p4ZciB0kzJXLS07TQnB5dX
0E5C7MIWX+UVJjbP/pKKuqNT0dibwnzecRoez9BpMejNIayyoiuPU+vc5iptuU3km+u16mC5hshb
Zof3ydgww90keAAa12KcUfmCScmOboVTWXd50sifkRQfoPDi16CiTIakhE6H6Pd+QdWPY5k81VmA
6LbDaZUNoFd1BPClsiZaVZKLTal8pnyEoAbWqys2SaNf8UWkQJ6ho019ulZmuHFFxfDIWJ7RXmxo
F1iPpmvdW5NRvuO0PGL5vR73B/tSdzW8x5T2y3RVUynN11b0WDdZU/JTD+1etaN8mgA1165LaTNw
Fw6umArjdOOo4gW0w0uTQ3NKvVncsLc4zu703TL99W/Pe+shSjV87/puTAEfRPnJrcT3sCxvdUOE
3MlvJjt4TKfyIR3bM8NgBT+Fmx90ED5EQ6tebRc7blwa8DuawU2rlTcpe1X8tOMk3oKCaugALDIv
+8dRIj4xviWgNk/PHEioAuTVXo7sulHjFj8XqtNHkMWIuxzZGvLbRnk/kmnUaHeiAITslFT7zvPR
tVWpKcl4T4hwJutK4B67+m1k6QP74ddACrX7FiRZDxVoCde07K6VqXp87Hmki3U2+DRNXVdR++4y
NwITnD53M/QTKvdwoic5wsOfxuKmr3y6xloX3+mJc+7Ou3bXuJg8qGjQsJ+8O8H5E9veXB8CznbD
qnSdX2k9Xe1jVYgZZmHrOKJl2dhdnD9kvOruOLZSG26DudzbMlzuDGshkpriyAvLvKUDJPeOzv1m
yXoq/5zeb5wpDl9FI9ngjgGNxt7zOFhkgirNyhl4xAKtx50NPQabA6qGh6gy1XgQDh2utmkzfqSK
XtxY2PtUp8t2Igc5bOS1nbsG/k4mqRZ9+wInfUGyuWRwnrv5xInSQ1tGEbXkOJ2vrHgc3gPajZ9Z
FVNOm5uoRz7t43oNXVhBqT2s3aWYb6kcl2Lj+5V/Uyw5dC9q5OVZWBaQqd7vTryqx5cc+s2pY6rm
Q1pDR0mQzUWw9u2++2xADx2nVMYgJcvuFkUvXMFgTvybgN70vhSecVcdkxzR2iSw0+tcRJA1qgF1
mhk179slyfNhLdhsUIRhqP6JUp15GUoDUTFIC+luOy8oT/NkW9U26tHOHZvItYgtLsTydrT9SZ+l
9G6fcm3So16Ud1Z6zJgRyKwbayZC6anJfqTV2FByKJc9W9HwNpaOJSlWRpA+RQLt2QSWPkNK1bRU
ZifZZpmnX30QiUBW0XPyxJRx9ZovMtuZioXYNE35YE+2zZQ7w+NEiQKbxBU9eOrcOMzdqMJyiUyN
fRks3jbYFTmMboq9FT4qj5mDPGDYUfZaHUWtnnOiHXrtkwi8azm73iao3XZkgWlbcQJO5t7jBSvE
XoaZ+uW0WXK/5P5IS7it3Ys78ACujQtMs1Myv1Ul2Oks6ptLWrMC0qMzu8TKrY3MEmfNG5vvRx+S
aQG+XjJ65sGEJY3nOGossPjj/Fz6Q/UiwzA6zAxhrHSg+90i/fBOwKo8hPFD7FTf3TJ58xu8bZWO
9SrwhXkq7KVCQ1LZ795SOfe5k/Ub9l4MW8aWs++z1DrVZUeeLxOVXNd1gECoj5OnuRvqBwOdxEko
8m2pDtYUqDJfeCthQzJeWUlKc6wYfcjlzpJmt2WZyfvGA2ypkqJR68hVwc8x8fObdK7QPkrPpinB
ImY1wvplcxHXwk/j10JO8471wL2JWjxVWVQgUQBYFtNOteUZVCDSGxUYDPUFR5a6JSFhYd6jA+yf
BD2GY0WG7G4usOTSWoSqocofcVg/5ZAq8ThwTqQay2c0mZ9S4av4AQbXZ/3SMYBuXWxbO/jVZcvy
nDoxZm6dfLl1091aKsdkGNBG0EWSXqgy62da7eIx1sPwMNMFOid5Rrk0XKBNDXTSVrHIgifXUo2H
jTINPvIFeXDTJIJTXl/Ih8nBj4Dsq23XjpNyoFR6xkIC9nnrz9r/4v5nQqTuvdcuKqPDsLgx9SiQ
bZxDD0GaLIfBL2wPU71UO2Mt8c5FhFmv8tpG0hXTPvL7FviUnov4roRvvKGwLh8gE9Pz5EC37FUB
UTxB7wo4v/ER79h4DiM86pF/Q6XLBrWs8QCk8XA3znkF/Dt2cWMGDAUIpe2bJC/oSIwZFS2Ytr8K
kcRvg+WjZeAXhHkVjJbGs1O8LJTH3ijZUV9rKu8UXX15iLuabTUyTpRHBYTVxqhT4ub9JR1Rq9Rt
Vq9175Oearx60yYaWqyTlSezVOFNHlwBzU7LMhuo/hHRVHnnAr5ADdsna1EgL19lHe9PVxQ0Nhx2
cuMCOEY3wQPGu3mTBLn7WNXZfCaNpLCr6eZVEcFllgF+X38vwxEpFtMNoq7FumYWalsNygOwL01A
3S3gJ2N/Et6WjI1vMI9MeKNdldzmJNJvpenh8bpJyujD9agcoeoKXW86tk1XvlGAZKQmAnTBaBRw
+Li92KpO9pxosxfcb/1l9kdA0bMovtmc7jCOLc172MVoOBNLfnpFe91QVNiIHfDLevIxN8Z2/oJ7
+WXsCsoo+Iv03DVHURh1N4iFqk7UeGfH66cdUXamxLvK2tPCB/SSm+qeHgHf1XYxQW4UYwE3FJ/D
V5WKaZ9loo43bMMsXs9NfRkWlsfWdim/+mM5XLpGBR9xFKuD7TZopl1qR4QIs/TJbbleeLKUPNP/
GA9BbxdEIuFjnpwIOPK6Yu1AoBEk7qdgZm9Dc+AcmMKj4uLhFet9qjW1c+24W9nsHwfDPrPvoKfS
Rq0Hgi2d/2zbjBl4FjJqqw1/ZMV0XVtFMn1WjPvcDxzg9cbORU4Iuk6bbTnjC9PlV1+wDYmX+dkI
7CutbY58DqYyynHIQcGOr8h4Nd87xl72oRUt1EnByTxmXX/VqMutTaP5jK/awTuJAPLTT2ImAK6k
4bvWtdM7w7zYVmq32bpNe9OQN6Enwv6H3rrnMSOZRR59fkujieeBwa3yN1On14HWPyaXr/O815lT
ivLClYHnCkc7v/NsK5M7am6WYE8xvGNMk0GhOVT5ez4b70XJbiwOIQjrh7YJm2Poc1jYuqmw8pXb
VcXBEgm6Ys4bLOodHdp1SWP9aMc28YuKrk/k9NPB9BFdMTZSz3Nulo1ggjb5m+HZ38bcFVYyn/22
lA6MUyfg//jr3G5fiClhfU0OQxhH6xHEbYX20WHF7OkF7hjNabceAxZbQhbOSesBVBy+WC3+q7To
v/wdv7N1k8SOpooUzd6PJxfDQdxvE7dL9//9ZPn/c2z8L6Pml/qrfOrbr6/+/FH/fzBgDu3oTzfw
dYD9LwPmd19D9pF/fVYlkOQ/D6b/87/3x4C5rZx/MCkOMVTRiGSWm3jFHwPmtq//4cA7dgG/aXF9
8fzvgDlN0n+4QgjYDfAmNFRcwjf/M2FuOc4/FOPqKlA8I47H+O5/M2L+1ylvrT1GtgW3qutr39fq
d6hhpVUfeVEdPhb1D6YspHiLq78Bz/w1hvM/H8H35C/2bQbNfwsSWe2Qz7E3hY9uIng63/sg2XrB
hx0994w5/OkC/Ju59d9SOX98GH0Fz/V8yrfok//66IVJMMKqt61HfKaA3O+CZouYFm6MSuAvHMq9
o/7mI//d13Po5QnpcXn17w+ZSOnQ0Ha0Hodf1ffqxXviYf7bD7n+Rv93YfzjawWe1JJRfNtmjfzr
1+IlMGrKbOHjVd5oONcVzK54frpbOPr855/w33wf6nsON4V2Al8Gv31USF4iYokOOS2Xa8t7qfN3
SSjFCShyMMX6nz/sr3mXf36vQDAjwf+m7MD+nXOl2qmqKdAltP/MVrYXmFT/VUJOa1/w77vSczm+
8h/2b3cfrSIs9PEcPdWhOMG/FxEV5mHc/ufv8dekxr9+yvVH/VPkzGsYYZgj4g2h2YbWSrpv4UXu
DCU/Vf7NF/r9J7t+IUVhk92aEgFX6K8fZXfREOqA8emuNhSSMua7GWH6z1/nn7/Kn++3f36IFDax
k4Dppt+TJ9PoujgsrybbT53hSl/P9Q5zwfSDsbwfDO3F1ZqZc+eNQSLBaGKw+8+f//vt/s+P14Kv
qa6vUHX9Df70czq1SyHRqeInk7/MXvMUM7Nf2dlPanh/c+F+e1f/ceWYT/jfj/ptwej6JFX22MRP
ATv1eKUexa64NDvnNJ2L/+p1/K8f9duV69r/Q92ZNbdtpHv/E2EKaAAN4JYgJYrUZomyY9+g7NjC
vu/49O8PmtQ7IqhDluZcnapZkswkzW708iz/paMzETKUJrubKphcv7kkBro8vCycpZqmFJY0BEdK
HC+cKluQyknFbHD2sLHsIsLbRHYKG0DbBtmlu29enONtMn8f21G5aHVLX5Jn69rUi1EX/vMQiE3s
cLki3Kqvz2+Gjwbh3JrO/Bpyxy4Iim0wWbA3uCPA470qYjuZ0UvY9xe2/Omxsubn1rFZOBsI2GKU
yM5UQR8geC5xQT6A55gxRB5Fl/OT+XAYQwXgw2rJk8dQHcZKL2wzeCYfX40T5RnNyocLc/loxRyT
QNoWuN1DSDveBbWTRF0nfW7VvkKY5D5Iwscu+CfuOyIUvueIfTAVNBsBOuoqTDepLh6KtJwQGTX7
8FmDu9/FGia4ynhhJm8R/2KHHQ2ymEqDAefg2Ayyvns46FthoBvdPWCO6/rbX0+PQHrW6jpfFztj
j01F/iz24+rLpz8ZMplIM6gO6G1ir+PVpF6bBwF2M8+6D0KtifN7ny7H/26MxbkN6iREhbvkixnU
18dhU/UXBC4+/FrvZqEfz2KMqDIFwBme+8auNoHZrpuquiRd8vEgJvGqo5OuLBVz+pq6s5224XMW
V1tsWGE/bf+bhfrPCIuHtsFcOB3GjhG44GrVp/1wYaHeQsSTLSf+M8T81r97fCwLrkcfDuEznevr
4UpeT+twdUhdqrh/vIIXInx5/Nu67tf3QDF+9erKe7Jd4wJ3/cOVhP2pQiUDj7yUFzWDvmsqdQqf
27i98ad47Sv5568iqK3/f4i3l/HdPH1qaUoQQlJzHjBsv64z5cIr/iZlf7KSpPIae4Hre6mAbJSF
FXm9zuH9hf3Rdbotrurr/A5sz713sDZ/f99trTXfUT6hXHIltvkVFLTNuPr9X+yZdz9j8e4GaVT7
QLHCZ1s+Z+0cxprr8yOI+Q44N9PFtkw0jf5VbFFzdr1rbzf+qeNNKZEQXPkbCw3zcZ1tkk1xnbRU
rnFyX+UP2NteuCw/3DMwTiQxwBy5LeY5NZFCv8wMn31Jt70t05+KAFt/fqrzP+RkppZF+cs0wGnM
tOj3p6MpWiCgqgyfw/ze0yM4QvsRpX8s6/+b7fluoPmRe7c9tQxwa96xpPYIKh4sXHpxiA83KPxm
1TD4tyCCOR6DvlQy6byMz3e/MGi/0vbaN5zAuq21wX7S1V2c3F38oTftHrKp265azBq3wU7db/+L
N4aA3qbzBg/dWKatbRYSE6BK+Gzk9b0epfcUSi88Mea8YMdfDhaNhgYpi2pqRDnHk5V5G06RFdfP
ftZZf+pJ6Z61aGhQ29FhBID2hbnbleb0Wgx98tc4mc1P2qPJS4F9+53UB/EU+nG4q/TRp684KlBC
aMR6f9tDWXI7TvAfaKA25V3rRerr4GtI6kuK6yt0y4K7XjU9fKEnesZuZXMvACXoYGQnojYOdOrw
x0oSJfsiM8gWQnr8uVlBFAK1MOR4mCcFfOBSHTEPdZyajrsTajDlKsQeKGFPxtNUpsEd9DiprabB
hl0zNGZMlympQJRAlfFSmH0gltZGHKBZ47SDObdSPTjkwtTyv0ZbHXL+UFrqKsL7GhXFobZfz5+e
03SDI+MYbDgKBbpu6otd3dUeMuhD5BxiOTZXdVnWm7JV515U6Sh3NNWNB86ssk+DaLqrdX5RUafO
t/O/4iRL0Bhbs4CqzuBYiUjB0dFKM6PIwjDqngXNt7F4yg3zlR4RQhz3PBeffcloV5KSaLCV5ojA
XlyNUxjGWJf4KoPRK9IaYAJ/zk/nTQvlaGejw8DZYXeTHxis7vF81MIQfpob4cHGojJGgSgpviOc
rf/OR6/B6ZYm5xM4AbDT5qBXGtQk09pVURBB1Y79x9YpCewEYETMQxWK+y8tEJiIvrVhffUaj3yX
anX+27NF+gjao3htWqn+FvXUviF1EKP1OgzAGnPApyVtbTpEWG9iqptFZvwEIcyciW+6Nq5qbfD3
vinSWedgeKHFqQeuRQk6w5FHz5IN3uE0fukiZXdQw2BQgYyMzeshJBlftYSJl5SP31LC48Wj/ojw
hW6igjHXFY8Xz1JKCKElQrGKXYx3ql3M3VFMRFs/yXMauUnzQ1q1srM9RIZgpepPtPX+9vuyB1Un
8+vz3/LNeGf5cxxEN0iPTEsDw7z4OUUOlrTM40OszohZ7NvWg+fZW2VUi03eaFCYLD12Nc3Sn6ui
QKhw1PMXXQW0ByqtrTd1aXf3lekNO6+mCTblifLsFD6OLDaq4EPZW8+el1wp/Zjf6Z5o4RSX2lUy
muOOexGFh76dEIe1nHVAExt6FXzt83N8E646nqMl4VyTOOtkmqTqx3PsG9WvaCupB8dK5qsoN5rX
zu78eFXk4DfDXDG+p0U33ehaBSAI6S7jS0+jsNtWapM9+KTcB/ztq5+tnMbHCQ3pr7xuGiCWAkGw
0dfk6I55Xzw2acrbPBKY6AgndEDERgSivphhTDRppehnSrWi9TSVWDW4rePbfzTdGv4KqroC4JhR
+O7ywAdkbwetCkC0LJMHRcYdXDZVARTCGfD/FF7ufFPiyHkM6hnFrEYd2gBdimE2zuHl3+OggFcG
oqt+LamjPqNp2twJwALw1ACLrb0ktuACnV/kk0owGxqBFsvQ6COZyJgsFnmkBVl6HX2etnZ8Z93I
CIX+GgUL2rxJ2x1aQOl0XoMali3eM0HmtmVtG9dTX4Hv8Eav/Xr+F80DHn91ZI6oYyCnIi2d+/D4
q0+xUcAT6uJD3UbOlufKXDeZZT2eH2UhEEeVSTi2KghoqBPyn8scTMXuUDHDNDt4XoFtT9/KW8BL
3brw1S1GYokLjzodfXntibDh2cYKtE9hK4T16NH9783HmjN4df5XfTB3h3oUejjA6uaiwfHc88YP
gI712SHrbfuqAli1mSbUAs6PchrP0TVBLIebjNIKz84iVU/jWgukVuRA4qsaPI6Kmoniyy1SJ/fQ
ZOLnBs0xSOmWsekhmOIrGup4WQIKg8AVb8YWLGepT5k7C8egJqCmW01V9PWUxk820hEY0A3pVkrP
3IL/C7ad0hX7xixL145i3HEtAc+28/Ar8vTkQnR/Er7Nc+PF1ihjU2xZirr7tm+WVl3mh770fdgQ
luLWhkqBGRb1hUt4vmOPdipDsXiU9NhF9DQWdzDEPZjS5ZQfbNlEe3Ry5MYqYE0OkU5ROwF5kHZJ
fHA0IFsFWlQ35z/jyWaZh3eQegFiTaVs2T6VMsm9UTbFgcBUcQe4E/co9LUX2lJCfDBL2htzZCI1
SqaLKKgoQrUu4BYeiqkNXHDtmO7GE/IrcSmDa5GCQTVoLzz5qTcL32l3lQ4qotMMZSuSZNylLWjP
Yoi1XQKEDGBRaL2GihO58QT9LCOKBgOUpqFrq764Ggp8GM+v03xhLD6TxkanxjebBmhL02xFwR87
C7vy4Axw2zQTvW8KCajY1OZzU5hgmpTmwqKd9DlI5snm/z2sbS3FrgPdg2ZqTuUhVkwdlzrN29rN
pG96bWCNFFDx3K+ku3GiXdj+H03WMghPTAtjeR7N4xsEymQn/HKqDk6cgojxGhv+4DQlG0xLC0Ql
jPY5t0VxYdQPtiJrS9GP5huzXYbraoUcRa3p1SFC7tIdEctzjTH4nKQcVzZgU8ACljP/kS6WCqVa
6xtNweY6+EMUra0h+NWAYXDbPvY+vWUAJ/ANbR4h8kBznu+7pLr1666QAbRfP+NoOU7kbXjrp2v0
D3CnlJZYm4ruX9g02pxGH29UtqhGtUAnwiTRXrx8wrdbFcKkcojCAaSiYt7U6PyvHK8Gq9jvGsfe
Q5c+VKK8ajx4GUNnPjWeUay8OLgQe51+ULJriuLibR+feKlWOgJfuhyUQ9DQ2MIn9nUI2/zCKs97
cTFfuo3sGRNwMPX3xSonwLdqxHv8FwgSzkYK0Le58CHg5yD1usjzL9zXpzE8sc4bJIC8DrE6fTGg
PRo25KjGOtSh/JGX+jXI7xhgPrpL3rMJjb6m6pTNZIQM5HBgiqs4/pzN0ryJTXoONjgroAQcl8Vv
oCxFyqlL66DDLwZ6M05A3VSLrkA+XsNFVC+8Eh8GeNKh686LrzpQGo/3cprxfPFawjYMVVxt8DIS
3zOwFGg8Yde6qmjpPBnj5EBr0AdzchWR91g1honxG46o/ulyKq+yxmsJ3IclQBhw8XPKZIC3WzgH
iYsILDtFmb1gX89f+W8yv8dbi2a2AEwhoceavM3Ho4yVWiUhpGAomEVHxt6l7Cs7arYFoiUT7Jqu
uVHHQDOuG6PF4TwuLUQqIEfk9FLDSK6q1O5+qQgpaK4RBIO/tg1A5W4RCnpdpK4PapKbV2TL8V9T
Col+ZbYFNe5AMxH98qVnP5KcZd+KAI119Nlk5ax7MdTr0Rzix4ik5EFMWaWuAcW3JMBK2N0IoJg1
3BJP+UoKLTI3Cmvne2goer9ywBBmbm7KIl0rOEQ/GdUkXnLUKagxORkeoHXgZfwyCOv+OlMjuMl1
FOrjCi6G84Bx1YwldFAhQucFKLpaqr/PL/kH+8wyufstgU6kwaIvljzQEcDtyqZ48R2zvSodtXCd
SQd0pnISXSNyUtfEPQ9v02hndmN3hVtA/FJ6zaW23nyCjr+9TfmFI06f0tYp8h5/+7wsoBxpRfSi
WomP1iJaMKA4qkuXyfyPORmGHMUgpgBmsIyL4EWrWhV70QtSJdEW4K+992FoULtBRco0vBgMXlhv
wlYJnrS2t1ZstHp9ftFPb1Cbx4YSNtAkjV+xuExyHCDBesvwRUXg545m9qx1Uqn3ae4c9HGoLkk0
fzAeNXMHFBQPFTna/IK9excLwIhxPg0h1pYa8q6B320nMb9EporOBYSFC02mU4AF77BqkwhxVc4w
rsVtQYqvDHXItxzytNmOdYNfbm34G1OHOFZncGfHCYy86eQSM0cnuco9W18rHjw/A3UQd7DC7Lkf
mvom8P0AHpGhX/iJp6He/Au5x8mkyNuWS5IZCGJTGYtebI1PYFYOcCqGdwn1jC0sowFF7rZ8ycKL
ZfkP9jldVgekE8kyyLnFxa6WZhnpkx29ULIKtj1B5hWVxUsN/w8eTdsCKSZsMgDirmV3CpWRwehs
CZjAoowl1UZDmRKsN9r80bXfhvpV0Vn6Ko5ldTuabbxD1swCsqzq6x7kxoUdP3/wxamjWgF4g/I/
mJulVUqpoc6iwD94CVPnAWbTq7Tzg/T8754V3dd59+v8ATvNJokDURG1TPA98qR5b1N+tsIcKn8/
mcUe6RXzSbGnvyhhahcmdppMAn+cBWRtnmhiosVRbnzPTNNaZC/m5PyIfbV5dHoruY8Q9QGQXfcb
zdP7m7TRajSuQnkh3vtgnmQM1AJQCnBMWy72kt3aOQrBZY64kqXu0ooSYKHKcoMg4SXsoa6exrmO
CubXAEYyd9qtOeN8d4vIQuQzur56KTiiqHV1oY5oIEQKPUe5dQPgG3ZAnun9j8kcdRWINiXJFaJA
+U94jlG7t9DhTq/7sBPpupgKpMVFkZvPcJX9x1FTJn8j9Ulc6RJWJNlXXx16AYWpU9tA3yhGltzL
kC+xFhVMRq3rjdcooVbRaUVl7KTfBj+H2GuQlVAtclorpQexyqw2Q0GvIyJY+5UdfkdOeGxhbIL9
68mKf9minS2l2tB4HNrR+JX5MbJfIwd0A5VqBjUnVn+Lp/lMoKuz8ckL+P+tOlL8JyeL9ENCmoHI
ReKVL7WvjviNmvo6mHFssJQyjBRNplavSsOEQaebRSPhcSXWM6zq8s4yW9O+CiJ0i1aIdXn6nSwz
AOmo1CTbseAzQPfiE6MTUno3VtuKnU+l85CXivdKAozsDQqGqrUiuOj+woKGntNkxsmmzWEYgJ+z
htQNs5y/ogKZQTxGnaEFqMUE6nWsFX2BplcTQCcbewIadIMCAswcrqGj0GziK9AeiJDRmB4q2GHf
S7tBgi0ztK4FQFTqzopG02iv+zwSdFpMvTTX9NuQAcQJx1DXlKDwHM684ttkelJsQLqPXO98N/mo
lDn9kqKOoFFljtpixe4UMUx7PZAzLUYmKG90FdyMtm3ydYs0mYUskaY0m5xalL1q+nLce5nv/Aop
6P7yOgMHr9FHu8t2qhwbEsVHE1Dt08lAYlV44bo1zPAmdFplpuUa4QtvBAIIXWLn5GuQT+8dgksE
BZOc3JSNkX1Ppja6anKq1SpE2A1XgLnzKyU8QF6DgYmQ11pMBmQ9WIzTuBb9cM/hg6ouETqafZt0
I1uHuRVX7pRW4ZNDS+9ZqEHUrDM5+btgylIcFOzxZ0QJVbpiGtBrikyk7lBVtJAc9ttRu6q1LP1j
Q9WNVgP19QOKr/gZq7YffGk4eN/b2LO+F61dPipQ4v+0bZLcVoYMgQn7Rr4f1FI4a0XW/q+yqf1v
tCwVCX8kUx8nQM35qq7DF6M34mstQX53XelA+VzyrvSrhbLNvpxVy+yyCCBaih7mWo2YW+qWdTF+
zUeyeZYoxrSiCgz4977I5G50YDitBuKab1FdlE85Sjs/yrpyUEGdwuqprCoUI6qaIH01eZ2J5mFY
NW5kQ5kqDAl5JILAV41N/DJC874vtBDNTyXzm+Ih1CYN7gjQMkaQffgjU2z54E+Z/ysLZcvZV+Df
7pI4nD+089BltvzLoxuOrJ6paBQhlGn4QReVnB0WFNQV6UM8rpJEOpSyNAj2nhJ3EhJsPv4ubafZ
d0MktjbSctf2WAZuXMf+uu9C9TbuVfk7gL4C5ztv9W+qPvUPfA52nk/RzdwMkFaD2dJE/xryv9Vr
R80dG3KWbA/TQJh/iPsJykndONPvQYu1h9Z2EugcTq6sEol4kOMn1kH1kGOyzMGg4yY0FFQzuLmj
b/kb39AzSrRlMb12pkT3RbnvIufGUdNxGxuQ5iV9i7WRxnQBQQN8840YtT42tshXOroDdwpE6RH8
OKyTNDaaWUQlxP6hsbURiyy/Q1hb2KP6KvAuR1cg6Z99Txm/plo57pyMaH2l9J4knKQ+RxkpKMc/
Efa6LF/ZGjgPmtz6BbayimuB2OGTeQg8oNGKcuKK+CXy18bE3uOOCyGCc09GXzI7Dm9V5GxhUdnw
9GepIONbpZneeKF8cxoIwrIkVHAou70xEo5ftSZqYO7GY/niyTrd+TUaLbltJ2s+HX6DieKs274b
t61vXorK9dMSreMALiTZ4eVGRGuR8VSD1GN/REIlJrmOXFSmxTYwMh+mqUBDUs0tO6U02yTIDI4j
TxpKkWPvoj5YoHFX1w/1bMYjjEgkkK8oNamxNf3kratvRqu2OnRMNN9YUVutcjRozAbZKiTD1ixI
C6ygr8KXxG+QIxGC+LPWLDTiKHonwXWAHr3C/q6T2BUDVeRV42n+l1bCtLtQgzwFpLHqlKfJiAD0
koAucgXY3pFwWq16EaLw8Gke5Ze+MX6mjl7dm06pbnK0o1y9RGA00vsGahc6G31qoYSRR5wDaTX0
thr91ug7nk80F7ZFjdcbPAJxD5eluy4Azl93bSQ2vYFcQDP4xRN1G3+HaGl3IR48jcjmWg3eqnxa
ywQNcbydIl65AaXu6qWDpr2Kx9xxw0Bp3TaV5oWVm0PL45j6/VAnQa4jcpQm0DB+GWFYbfSwxwh3
Qu/4s6G0o9OvplVBvY92wiLARbELXVLVzF48pfjZz9pnUOZKF2UH8/X8SB/MB4AQLAZ6fACVly0g
NI4y9PolojeoPa3Q2oW7FxvJhQLAB6MQwc4JEcEsNd9FvSP0IgxFO794CQaeuCZBxyCW2mdpDFIV
0gR6QoWCG4wTfrwNRlXx6FZ35deYl8LNWyN0iwYAxvkVe0vi3m8BRmCxjLnATkeJvsHxMBPKqM0o
vO5rvvqxRpBqhaiXa7nF6hVutnsRTLHc3MvhFmsnZRF6g2Q41TVXwiVUc8ONsuEuZ6xos1NXl8iG
y8rFPCIFfWDYkn3BZXk8QQIBcDWG33+VhfPQ6ETmehH9SuL2j1LnF0quy52xHGuR3yAClNQCva6v
XXprmH+H0eH813rryS+/1vvJLMowQuupIg4s395ZlStnhVXHplvf/DJchNRWmvsUuNdcbWtxFazi
tbq6QNBYlgTI3lCFJE3knlXhJS2xSlBBcpkJfXhBYUXVXCxvR8p8o22jBx2LeqfFBZCyIosadRPn
oSgAkyF9DaxITVDfbyfzIVFrjFHOr4u2eILffhf3C7EwjUp4nYssVq3CwEPqdXzx0nD4q9UatChN
UllLCaabtjQ8N8t178nKkWGHbYVlSS68la/U/QM2svKqdarqAY3fL71WJ7fNiJfGWKo+0klx/HT+
ty72yNtP1Y23DpMGY0JbHjjyS6I6Obw4k6VAMS9BlwykludHWex6jjKIfB4RknrYfnLpcV0jAaKk
XWu9ICtqf8GdDNGFosZkg7Lb1pP9Pwa2/5gYPf57Dy7skhZ/+j9bI/2f5rjSCHu39Ccc10es70Ja
4dmfI4br29/1D8NVyH+BXOUj6LQw4YLwxf9huGryX5ggoWhJhYkS4hzY/GOhJLR/kTUBNzMNkn0g
uPxN/xBcjX/N6A0q3DRRaKIBHfwMv/V4O1ogrGZqpmbMdFmb/sxiO8amqMeqy9TbKoiVK2F17cY3
nc8hFuZR6CpSrQRKgJYm1Z/jS1iL0sIohnS6dTpT34whgJA6QDHy3cr/swf/Z8LNv0cBQwOGlyab
Tk/ieJSxa+wEqdDxNgOLB7ZcmVwbse0LQdOi3/E2DP9sgDomrSxelnlJ31WxbERrkOYohlu9R/+W
MN/C5swyAvmiaE71MJmyf1VrswS1q1nxihqlje+KTMgaQyUGN/PpWRMezFxUGmxspPnJffdzWqP2
zUEEzFrt6rWKpP9u9PRL6OiPZg1ciniR4JSoZBmWyjIdKPsX/W3YKHGC+hJ6EyttqtvU1YOp0Fy/
17lTuyFDSU2tyfunqSVr1EvkkNa5IvrH8/M+DiXmz2C+UatUoiMwx28gwnfzzuyy8pqw7m7DKf9l
ZUZ8pVX5bwRTyqvzAx3fpW8DaZTaaShxWMDJLSKxAE1gun9ld0thKP/b97twgyRRukESabjP7YtY
sA+W2uTkA6ggdJlvhcUr7yctHTy0em87q6MeGiQY3MSAz808r78pmYfqBZe79YoGaP1bQ2XnNQkl
AmAOl/1nN5fBXQMUgivIYv7LPhMaTKjKDGhoIvqvI++EamHDEbxwpE4uofnMqnQOqblT21+i+7UI
n4SYdHmv0AvCBEK+arkqt+c/4weDQE+D0G/QFHcIB4/PCfRwjW1ZFLelicBcY2kljY1c+3Z+lPm+
/E+ExmYBvcHLO+MKdQFpe3EHVW0LX5v23K2u+WjtBylqmZvWqjAJn8qo/17YFMooV9Fou/CpFsHZ
v4dme0LWBdg5txSOJ6h6QaFNXZ3fWijGFC41GUqhVWnr+wbXF5wrUVl+mpKiEls0tuxoJWVvtqtK
p2a+duIx+KLY2Js8fXpB6FKaYm4NW3TLFguSdGkl8FKpMACZ0LLTSwixOFio2WsSRaV9JaitvpZR
U19yUT85tqScQPRIpIHW2MhLHC9HYOmiRHQruXXAZF2HFgqsQM+9da2qzW0ZG/7V+Yme7q95PMRf
aGtTjVlSwlNZV36Jr9Rt6vd0AQeB3b2VXyL7zst1vL9gpPGNNVAkXHzLywjF8ahosxIXrTrSxX2M
ByGk7GlWAEo8zDX2nVMOB3po0Z/aalB9+vQkiUd4w4kt538tihN5lgwJyjj5bV45vK4Ivq+6Ain8
86MsstJ5K9O6BHQoiJRpsi9nCUo2pbhnZ7cCf+101StJLFfGlCk/gigpihuRtAPkGTUEclHn5UuH
pcQ3B9FlTDQoXKE3NrNhZK2gIVfGXgXOI0rpCl/4mR98cqjQMxTAJtgGU3y8xWI9L+iUiOxWgRn9
0tP6wEt3StcWysrXlpN1Xwu/n17EEEbXsp5FFSnR31A8C7+BU/e2+lRw8jKZXLiEFiwa1g9sgIpm
iYkOgqbTUjj+YWOPwQStpXGfQGq9b2O64oAGIVw4FMF3qS2nvT+qzRYDKLmldCqxjgnj3+eX52R1
3n6EpIxFhEvksPgRZeX3miidYY+KVHuwTC/dqdFF3OPptccwJpOcAzISnmUcMKDbH9MmHfZeH/pY
tZH5JCsLfQaUhYDuHJAIT763aqY/owtmePQN8bVwhRrZV3QcIkhrw0AB+vzcT4ITukcGAitvnDXi
pcXl01RkxmIYhr0ymLob1HNB1RT9lV6SiX16qJkmQY+etxoM2WITCizo+rYp231k6jiNiVHbh+M0
7Duaxa/nh/rgizq6xStNBx7+5HIokz1V+Era4lgx6TvdrIy1A0jjwoTmtTm64kiSKK1RxmMM0JCL
faNOEfbd+JTuW1xptkk3x9CFMl61vVF8KSvduwDk+HA8cIESzKdgTP34sKi0QcSkM55KOxS1siLe
6CNitIpnmGgJTvGFNOUkRLBMKnszyXAu88plTNX0qNCVvlXu/UGd1jA3v7ST9rXR7edB6R/hN12y
bj/djMjisEWAxPFw4Jh7PEHASpmDk0i1H1OiOYKP2vs+2k2+beNMvUDUXPCT5qtnvnxmpBCVcUoP
8x56F5b71eh7nplNe6Ui7FgZoZaDgErzWFv3VamObt6PqKbRTo/CG2ugZb2SJQ18l4gEck7eT81B
jE2Pjhs0kNbFzWvWKm2yLMBqtFZ8NzbR4FmjJ99QoDQzqd1WKvZVblGX0kYzZJzQXO4GJXYRGKej
OnZgiFamOZYwHFsBKF3JtN4Hdl4Y3z97QJg8ZrWkR3Pjd6l11DvTUNeKo+4jURfb1J+Sa/wXPx1p
zMk6dWHOO/9N5eB4iXEc67PMN7S9k5fDnxQ2ggtk2Xw5P5fTXcMocBO5WolmqQ8vRhnzTCmMSdvX
Vdqj0urg9damyPeA5r9w4k/vFYbCsJZbGZwuqcDxUJM/MxrSUd3jNRO4eohhry5D78Kd/MGryDDk
cXNBhXx5eX3hejx4qqaouH41pltmOTLPjTRHnDrQRd4gwZp856e0940SGW4DbWtt1W32Kb7nvw8I
eiDgiuwZTrcMGrRKxkQBuba3Yjxy4invV3FufxK99c8w8JtsMkgq4G9s53fnUGCcAlI10/b43RY3
vT20+PDa9YihTxVV2CVRT4XBY2QvNpIywjUmRdVg85UJVm9pU8svOoibS+/iR1+aiha6K9C8wH4v
vjTCRSQddAL3BbAFFy0yCXDDGy986Y9G4cqDf0/dacZcH++n0az0ImmEtsf3rF6hJYpBxqTrF6rh
H4zCbUrthZyPh2OuE76/6TzogLCi7GZvSQC/CnWCXQ+J5cLZOHmdIKsRChNdEu8jW7CYi1RSu8bP
HtegPA5+qpkwf8xNQzfmJn5qkAf/7Otk81TAhqTEKGYK9OI1jMKu76i29HslCbEGcjyrOoRTkv0V
tnp1m+uj5zZVWF44FKdRHJwZQMQcibkWYDqLYVXMZazOb7R9Gk79PiuyUl07Va1+qcBJX8ExwYG4
EFH4RTg+gqua3n7VRNfoaD6nIMmwIL05f/2d3hZEzgQfZHLs0zm8P/68ncB7wkwSfe/0BmrmWQeI
N01L44sFVGhXqjK9k1Hp3zVE0jdTWeHk2auKdXX+Z5zke/OvQGqOahA7jTD6+FfUaYQGsZ3reyUF
lZRbnuEgHtwVV57vBZtSE9i3B7r5i3ZhvD0/9Mn+nocGGYjtN3wYPsvx0KgOx44HdgNlaxn/8AZo
N6kSPn16EINzSlCiwWbmDTgeBO2icMTbQuynNEM1FvN21c313Pz16WEopUHj5rWkG718mHPyg4lC
mdhjnpN8T3Diu+ExUjafHgUoPPuFh5PYZwlEGKwaFF6Yib2so+RrVJXplUp29TkmBVf7XM2YBTEp
11NsW+5MAUoyQ7NX7CMvNsDa4oIM+jBZf34yYErmggYVOfr2x18mtDOtrrNI7Evb61za1TRqk3y6
cL19sMmgds1YB3J+Worz//7umYqtEscKq2SUyLB3ZIrAMyb7EhfmJORmxWYZ0fndJSpbNt1kNsD0
huq9b/HGfYpMZ/yRAj3H9IcChoAjcpcERnghFD69ubk/ILqwgkgucJEcT62yhgnSSJLC3UIGv21j
+ZXLStk2uLVc+5YC5ub8F/vgEkVYisojfE3KtmQXxyPqMF39DivhvVVHvRvJMr9LaH2j/N2JrYPZ
MohHfAJ2zWQYe6xh6ocU0Yct6MzyJvWdtLn0g07XnR9EJZQCAJBtSjrHP2hIsIuysxLjWGw0aVH3
UFBklclbsKXdH1v08gH/pCTboC6N4bPuy8ZexZ1a/6yUAhYvej1luKkRgSiuY6ctQKISuj339RBp
K/C8WXzpF88ByFHyOb9BM/sNEif3xAmiyvPGqfZkuk+Gsr4OzdC7FTh6PdO5Mfd+EXbxpq6H/hVk
G6Y1aYe9WQsI+FKcNF/ri59Bhv1WpgbojxjK8cLF6BfKPMY3xuy9EA3J1LauGqfIbjzZoXAaAU6E
FYTs313uTSF6k8Bx2wu32UkCwDUJAoXFoKKJvODiam59TW1L+nW7Ulot3sG9s3YIDRCUUL0Lj+3p
LTDfZ5wWLhvLoc1yPF3wTgmPTSFwVPbqG+El2goDLvFfjEL7CkA/nMN5pONRYnCNqBkEOjCF0rou
g6688SI/vXCjfbRs8wsA0Y0iHLzp41H6QA1zHN3xW68snBucv5UOd1fNK4er88f9g4Fgas5VEhQM
NSRpjwcSOgGhVqUeIDS/3fVZYwK4VNJd2Pmv50f64PPATTTpm6g0UKglHI+EtV0AbyFxdrYSVtda
i2dnGNj+hYX7eBQEnUk3KfqeUPcILoTp8woEnay2JqoUuBbRPTk/lw9WbZZOEXOxjFtpGU8DmS8T
iLj2LsTXe4VvQ7ENM0fB+9WzL0zo46FmWCI3IC/pYtnobGCEODr2Lvf04u+wrH8BwoIoFhqDtf78
rIjYZ1Ia34mo7fgLNTkNFCWI7F1LB/9vozQsSBBGdKvFSCedH+o0In3DKkD71uey91L8INXUwjKS
0YMsUo2rxImzZ7gqPVGbAkeRJluzb7BgXfd15JcXpmnM997xvcjgFrkQz7gzT/V4nkqux7YZ5N6u
x20LYwvMX2IXf0nnZ9x0fXijpaHx08Fl+sdYIIS0atpY+ZPnToG+vK1S02NTPKvSKZSVJsKkdnV8
RbqrqI7LX7IS4eAa9QAwAX8JH5+1MatuG0t0+E1FAj2MhlYZf9kX/e8qgsKwIrjzklVtczBWduo4
Lw2qHeYa8gd96by1bZQglAC3hRYU1GASDK6L0qmfSqEahdt5ln/P/x/2hGFzS2xgUapPzVCIEa/I
2PxZ1rX+DXJoGe9zPJMBvpeFdwmfefpIU0nS2aQQ3unyLgO9sqgw7ig8e6fnzkuCOIgze4G2mfKI
3dOjEjTX5zfQB+cc0AvirpRi5l20+Ib6QK9XxXVrJwsCy260+x0GYuGFqu5Ho5BJgonQ0IGmznK8
UxACHq3/x9l59biNrGn4FxFgDrcUpW6J3W7n8fiGGHvGzJlVDL9+H/buhcUWRHiBwRkceOBSFSt8
4Q3YGrmXMU/zoIrwb8y60tnBft844qsuHvqnpOZIxW9G0ScLOoFkLhEsq7NiGuN7s2Lfmfruubv1
mbjvqRq9Lt0WRtt0XWPj4eVeymHBVx27iXcUOVT8Pew+faQoap3qvvl/LSOhs8OTSTV+K5XrZnEX
KQV3WJS79UOeQlTu0knufKy34c6KLVkf5ldymLMu829ZAP4aibEI1b24OCZCjfDEaZ4bcW7GTr6P
FzD8TWuMF4QS9McBgPfORX0j119FBbmlVQuha2jM1+N3lTXW3VR5l0FWfSCpLT90UYzbqFxTn2Vu
LjU+nkE2QlITffriGZFb7dyrtzasCRSV/YRWAQfj+jcMAu8qB2+hC3FfraEc1Y3fcwtG/v3Td2vH
0g6nzkaz+i3hrxjqSMjZZJil9Xz0eVAZWvWvnhzF9HYqZLc+qwU9ds1F0DxQN5/VKvSoStEovOAg
GP1daMP4QdI3/k8AYn00jCF6boT4kTSF/oIZi/3z/kxvLCgtUKq95B5rD3TzURtc0QtzVJTLBAtB
9+tm0I8IiFh77ZWb46BnAREX0BnH5PrDGbHeWkbuKJeu6eZ3Klw6NAM06+Ofz4Zm+EoJoCpPA+56
lFQf+Os9L7roWQMhdUApdRLWn9d8QCKCXyEK41KjI3Y9CoKfpTdKN7oIrXQhzC1dUMnJOt6fy41X
/BVRBBhHhXi6zSzwI1VLS9jOpUqJxhec0/5LO9d731Z98rk3mt2W4o1NT8eSEgBzY3LmZiNWaumI
OB8ILae1JUNp6wJZEeNJW9nDLtzYDcAXOGD6a93sFar821UmtShJMr11L5CezEfaKu6ZfHavSntj
QvC/qTKtLea3JyuJ9VkvZ8u9VBZ8lLZt7HctXDGk8aAs3/9YN94dTyWRIYdnQ7xpV85SxEI4rJ27
WHhRtq4aZFk3v88bxXmUMtU+G5Fod2qPr8JBm0APEDMQy1UAcBVvut6IhaRNT8nTuXiziXFppSvP
K4jpV93r2lPuts54loOTf3KEhtCXlffSI/aMplClrWP43aTb32jvg7ZUZoBJ0BPH5e8JjiHNZMuO
tMMgCvUrSiVqgxmpGNCvBZnNu0pdAErpgPWz39mxZT+QHLhP3qzhqd5IgXiTllf238ZUNe9drDO+
KoaNjh/XKLqQMsYC1ASIDg4SJm9w/0vciLx5Iumt0nonGdsS8pNpFlFnzO5lUET5gDB2fRamXp6r
pFMe9NzTLnk2AIHAbNF6vj/0jV3N0MRqHuVHS93qPKEpXiA6qbmXuYJW2jq5i1f1OPz52wRMhG1m
0emgxLn+it/OTu7wrOYtEzQsCGpYdxZ+NqUxkMNxL4u5dYDWK44unLdShrYXXVtXMIUbriAxLY+x
louj1sAOsDrH2okRb60dsHoU3xHngmuzublFWatuFQnn4kIVepGtbvlT6zR/HlUzDdZsRUwQ825e
IVOpqywnybnEYuoeuy7zjiZOyfe3wa1VA3XOBlix4uS0mw/Ue6kzZrFzqZ3EPEZaZp2tVi8f8knX
dqqnb1GwIOZBv6+y6PQG3mDGuZ4JCaeJG2BI5kPVswXAtj2lyLrgrdLrfjxj7dqZ1WOpi2BZ5hAH
+q/353vzR8CLI/hFm2lNJ64n3JRxrzQjQTcoebKINsuOZi2iQLWjIqByBrfTs7+3kyif+bDK2Ypi
nOdd2e8xp26t/MpU0tiuXPyvuke/HQ0XavWoYNx7EXOXPlgScr9QRuuAGtIS3J/0jdeZCJgKDA1H
wLhv5gyBEzw3wbjBfj3QYI3xySi9R5VoIDQLOz3fH+/W+VivedgMhGoMer3G1SBLO63YuYtjDSfP
yZrA00A1/n9GAVeI0D0nfltRtVRkrrMYXWOST+exkZZ20Uu927nBbs1lvSIJNDjrNG6v55JaqKXX
NLwuvSJV+FGw9jRcnY/353LrSUZ5iNNOMEPKsqnMKpk+x+jLmhfHbbUHXY/MQ2+62SHGH/rQ4VB7
rMqqf7k/6NsdCJ6HXHrV7uAVcjc3JlhhLa3nxL44PU7G0umSwEFQ1Ofo7F3OGz7X2uFiLG4yKJa8
BShjXy+jMoyOguKQdUmQqoigeMeeflqizpG+XlA/QAfYyz93uURNV3ME4ObSiPonS0QIWehxQW0e
hYTyITZH1YCB0aI4jZSIWfuyr4bFX1RFWrz7rbaT8bw9O6gvcvsS1gLucLcXpGK4WEaovXmx9Jie
aTk3z6NZLo9jbluogaEn8cfbmgEpZtA+W8uzW82rIhUNmK7WvMwrBHAQRnyeYgRB7n/7GwkyLnjk
i/jpoV5Huej6g2TjMroVRe/L4MbAx+MWLrtnCz2w5468WM+TM3xv72i5pXMp4nz85aVdsfMr3h4u
foQNohs9HlKT7eKis1pFHkpOF6N01YeptX7O/bgXZN0aZCVWEXPCsEJx8nqmUlVbpO8z64LEtYvw
mrsEg7kkwf0FvbVPiKV4qwk+6XxvRomA/SgSHepLPMbEN71tnbghm0NJCH4indxrGd86vC6CUauX
A8d32/pINOSDDDOyLguGwX4/5e1lLBUXYxOv2AndbywgjWlKtJT2OMfbK9BsbQE9nhiB7hKKLEM7
tuEA/evPrPFe7wjGWXN7LpjVEfX6Q0V61yazjOxLSR/mGW2w6ZIpe2zNtzctf/kqfrUSrLjRNzdt
NRcIMleDfTGa3jnWlaAxEan2E6xvIxgsPbnMS2fuhHJvyyZsCHIuzjPnDSrH9cycBmcP1W69C5CL
BQKQVMXXpWuplKDMkKFa640vytjPSWB2ife9mHW9e39/f976iCtNhr4SU6dpdv0TbDdKO69fvMuI
3s6nNtG8F0vsvmM3duV6qRASExvTdV1X/7eghjSy9jThUYsazU/41hovajvFR3WY9xRHb8wHhQ4O
m7bS9qFoXI9EK8bqS7PCx56w8gBREy2nylF2PtztUVi2lSfGC7bZkshbDWWbJdElIx19X8IU8+ky
lTuR8a1RsBMGlYmZHbfgJp9A+WQhk2B72F4d4Y/tlQi2Z3uupOsXvk7AQXkDMEUkgZooT8z1imlm
xj/Sdi+F07aPZh73D9y2eWh7GbU72U5PY6fqJ1025h/Hg6uOMVgd2FoQ4LbSf+Pi4pbt5VS6Gld7
J4wGJZluTLu9p/PG2V7fE+haK5+GrP96hki9emVRLE3opmkdGklk6r6XtzoC/QCEkY/K8R6JhB0H
f3y22IlYhJLguKD6NuNaOWpWZhzVYVFp+jFRVICZ0FZ3ruFX5YbNB3TIBAGDvO6UrWiybQ6zIqco
C4tlXpSHrkoVdj4lflS3Xa15GMrRUP0qNvRfneKaH9XJQBVWjOMSNhYM18MsqyINEmWuXZ/+lg51
Xm1xByAmG/LHuFgSnC+zefmumDlO6GnbqMZJimKcUA2z3c/gJAz1qMEsQT4NhWP0gIwIEcHBLZvs
QJtZT46jSPSvS7RMuIQldm34guvwF04bUEzRALQUHy97PD1UJcnHVVk1MYKsiOv8PGVRl/kE2BGs
9tR2PxW1inJb2xUi/itdEvRoytaLysBLNPV7PiNNEtAdV8WjqiBScB7msU4PgkcKDL6dyOEIsrt0
js0A+eBgTK2Yj87UR5Wvo5/2PbaEVgS1O7SDn0bx9H0eGkcyUVNqB2caa5xNrXoI3MhRX6zGQkm2
mHrjMc0X4Ogp1twvyqBiMh9XWvZXn3ZjccioT1MWL/VCHnmb7fHFdCrrW+aU0nyOozgpfCiwavpk
FhgNHZSqbH4lmvvBAWHmVgZsutxTVtOUKS2Kx9oujMQftMazDwOpmocopNQemrhD8lyLQXX6yLAW
v4yyVMJlNQAJwI6UEeyxNPrr/hZ/DcU2m29FdIF+wJ4NENQmgHfHuBRJZotQIr/2EXxQ9OxWpvEp
E71a+nEihrO9ZOOjoyjyZE9KfzKEYr8zhs5Fuq6IIx+VDu+TphZiJ2C++dMQayJqhnnPy7O5pDVR
IxM2VlPYl1b+fkbEKlRbuSgHZbXaBQEtov5XB05gPqs5/wc5rHyoX6JC5Oxmp6h+1Kat/RuVWt35
hid75XB/8d7e7yt1Yn35Se+Ad6x//turaIy8YjVE0jAvIxWfGar87yyrqfcy4revL+OYxDdg/GDG
bivVqmhib8wMEYq2cs7Y22kftEbXT5SR7K/3p/SK4L/eD4yFyTD4O3hK/M/1nBo36Ws1U/vQSbTc
CDQ7lZ89GRfozdRFUxy92evSo0wGJAJ0nX742EvryWDvfsFZKJn9FKGzNijcrno3VQLR174SEYJh
5MFVMKOo9rlAUHE6zr2bXJY4q0Yf8Hb6YmiNhux/WXowATWcnQ4T3yw/5FU+fcf7A3kAum1xd3H7
RXqHopDdnnr923cGh/IVA4dQPsnwNsqxl0lk9lSIcORCCPQyr3416ZA+jMtcnUZIKwenGqfj/RW/
9XFJo1fYzsqT3xI1Db1LM8IHEc7oFl4cq0yfwPVMpyyNlZ2c98Z+BVBFERWaAbC5bWEACSxuSy3p
Q7Z0d+gXPTo3Upd/HBVQjQJVhb4Xkhew66530AJJD4K71kF60epgbLQmiMxsj157Y9kgK/OwrLEP
1JdN3CtMrU4zLe3C3ELKt5hddLeGejzWabKXaN4cCiIt09FXod1NGFA4cWEPbdWFSm0jxJirqj+p
MBPbSul2bpQbZUxy2VUyhICKGtu2t4yGRZvaa6gDfdDwpyJzj9YUG4dGkcnHqbGGDzQ1+icYm2nm
g0qRi9+APD/GTdWc7m/Mt8kNrVIYm8Q9YKQh4lx/R55bZci8tgNgqbQXK7PcdwrM1IQKTgFTLJ7b
7tTgv/NYcF8gGTQoO2/TrR8AEX0t5nLnvSlv6rKGaOBpbdiN2niqeseegj7X5yqIykr8oygOk9d6
74TRnndKgP3vgB3enpe1PLT2UQgB6TBtHiClsSe8AOMlxEqs8KtSLMcRRb6ddb4xytrpRNkFxwMI
KpvtlU2Z0nc68O1VGg/ghtU9Vmg4//GpXHG9tCDpNnGxb4ETnovryEwCGtaqUI42de8DiuR7N+iN
uYBWow0AhJue57ZfDP8iT1D1M8LMHOoViSqOvCPKTsR8cxRuMvqpYFFJ4q53Jl1ICt9JboZJmw7n
JdXGjxmR3d6ze2uYVaRmVVOndrst3haDN1iIr6LKUOX9SyeT+HmZMmenWntrFJr47HA+vkEksZlM
3Ti5iBUjnAuFfpNVVC9CmbRP9w/z69t1/a6vkpekGMzmBqS2aL2WXDA1Q1SBM3E01VH5oFuJF6TO
oIK2673381SKwB3L6djPsvnXVEavRts3rY9xXpQnIUrtaGSNJKMQc5DmmXPsqqo6El4qB1OO9bEw
zeQ0dlFzpBI3PutjiwrxCgrS1DZ5KIcyDkpQ0DuX5tv7mY43OTy2M4SJ2HJdr6B0DKJ0J9dDugkz
DFYHq83U7f2RelFwfxlvDIW6CuJIFNeBd23pCaJOJdeQBu9p9NzvXmZHh4Zr/AueKMrOUG+DEaZC
bZr6PeXAN7RAtIHzfiL3Yfcl1ZGQV3tpYK19zluUcPXYin9VXjnu3BK35gcigrSe6w4Gxnol/xbR
RsXozHXqMmiDtuYiW+vZgsiGFZ/U1D/rttItxN8QhCjoTt4Z7qXrsUQksxLHVeWsORLwilohNo18
5s4o6+35277/v1Hg3eNSCkLeW2f824yaIaswgC2V84gR68mWbv6kOpKslI39KbPl3t20WcHX8RB6
JkoH5YsF0uZuSjDLyKiGeGeHE/ANm1n5UFeL/mGsTfnwR5vxdSgayKu2CIV+1vF6amjBk4PZjnJu
zbl+sumSf3PGeQ5k5O0Ntbmk/m8olzSRvQjNYTOrntqTa6MqfMkRXb6IJO0vXFR7NmA3R0FQCS08
AMO8+tcT8ioLXdAMsdaRuxYlTSP5p4qm/PP9ZdscrHUu9MNXrOkrZWLbiFGrxallOdlns3KWJ0jg
3tHp1s5UVJvjh6EwUQU2DUgw94d9szFoS0M0445fx37TcIxA/eRmOXUhdrVOMKFJ9ZgpjXus7HLZ
2Rhv1pGhmCZnGJyrg13V9TrCU82iOlG60C0m59nwOsdv6Y3vnKxtq4nbD7AeAEi63cRJEByuh0GM
G1F6GXchLBANWeIlRgRrTvQ2DZS+RNFd5o3xLrIGqlVWLHX3ZCCBFlSmq/y6v7ZvPim/BLituopd
kAtsCb4oMpheFpNyRLY1isC2nMk51FruvGRzl0wPRuZ4eTCldrKnLLNuyavrBawtXRriEHIRwILb
LVs3+hQtpMsJjmrSJ5XThb84o3Z0KfY/9m4fnSy1tH+ZORLvp750zT9L6vgKJg0IQF+ADQi5tlCc
JhVdhMJxFWpV4/20Z8v8lMfxtBNybYV+XoehvUKLAQ85wpVNmJLGrdHE7VSFRj1076lnG8dOHdu/
0D6kb4vJs/cQx7Ps8Xlwon9m25WIXONhGcxA0k62qKuLlSvdUy5FeU7bwtlZhhu7EWFGmJYrVR9x
p+3TZYyF1qtWXIeJhNF+cAxaE3LR8k9Nwq+wtEb+jauV825SHPtp1pPxgWpL9ccnj44rEDxOHm82
vqXXRyJ3F8y6sG8Kh35YXqxcAAPp0j/EKa3fglGMFS1PtEO793oU+sgOSvxDHWaK0wZdr5TPXYKo
/f1Dtc1F/3cYcgb03mjjItl9PUwqRqGNyViTYmvzRzfJ8M2RqXJp6pGjvNTyoZB9/GJ5xXJsTXP8
XMZifJReI/58VQG5wCfhCSeC3dJzhkYDQimtPGziyFZ9kEjNd81qhr/uT/jttfnacSXsIc0GQrf+
+W+hAuUsQ+2iqQidYhCHhb5eoCp6dLg/ytt3YB2Fc4RCPvo8W02QDOBc46ZVEeZV0eOuoAntpZhm
K/ZXza4/g4Gtn5CUb4XPvUovbkuoRa4OFiordVjNuvMl1wBnEo15j2OzyJ0DeGv1uBmonFEJpUiy
uQkjddbHhowh9PLmG7I87UFxu+F4f/HeRHPMhx3AXmQ7QA3c3ELSrXKEjWFb9sToP83YpkkxVdOv
bFniQDXZkvfHeyWCX9/vNP6B0JHScqAZ+XpPzLHrDMmQFGEE8UA5Z7OnUZ6siFIO+WzgeVNrDnR/
M62cpybSMV5Ni6XvD+VIvdCfkqR3DnNVamGM+B1+LXiyGweMVfT40I259S9W2KLxsS33vrWAHC5t
N+Jy041DGmha25lQmCJklcx2ii6GyHBRSPoxwzZCoL8CFRr+wVwvxj9ZLd1mxdhFzeOMd9w7vVDV
PFjM3HN8/FXTOOjAqtOHkVZmBjEkhjP9/qHFdiVtYG1glTsH9dhOn+ze0OMHA0eA74YVDdiKGDYg
ElWMbn5Oh0QdzwKjPYu2SWsjVGZ12DG6UgU3MLVJqvvFqprE3VtWP0o8hMsPvXCa5LzzZVj4zYcB
toW97qrfxbbb7ASzm2I9Sd0mbLgp/XIaUXZ18hJ7v10z5hsnlsLJ6k0Lvx5G4ua6VUguktEZm1AV
pLww0nLfGtRzjavM6f6kXrODN7Oi1EhbFSYUscX1dsNJWx2XnqEgmDhBr0Tto5wK+xh1Qr3MRuNe
WryTfroi0T5a+DPhi2CaH+OoLb6jV6lRIZd6f0BQLn6UxZS/aLTwDlVWYi5fDwXB7ZKgPpuKy4J2
19F0cuNfIyvMHUzCjVO6Sg8SJIByXbsJ17OwsQ/w4HE1YYy3LmGBRvuxGYZTGYF/a7Li2/1Vu/V9
gLDwaUjNKf5sFq0rFG2abZVLTh/hGBqF9JEkVE8Kbu47Qfxrgr/5QDRHgPRRAKDQ5W5qDQZZ62J1
WHIDk6Ep68aYUgb9UHkf42XR+qMLeaU+u9yDwm+8yX1QvWTGMp68KtDbOql9tYhyB1VTEX307GL8
2ddzjU7ionVHYWWtCO4vzo1vQSsDdPyKUyGz3wTpqDU5shm6Lsxqd/olnd7A6UnO+D3Vmro8g63Y
ixvehsSQPtcTuQpC4u65WaKF/dXPqM6jmtZpR9A/eeKPuEn+p011jDTtPJZPhZ1153R2xotmR/2e
DvB6KW8+Em0ccmIqDBzXrSxvBDdClrAGQmtwAsPo1RNdrfeZmf+yqiI/xdG0h9oCbvF2TJ4jwLYe
GIW1NnS95yNzpBZmM2aSFF2CahNOXD6Xvr48xUVitEFjW0qGD5etPjhVErFRUZuOfG+mlRqU7UBg
s0TDwulFtcDyJY18z8fBNP0X6np+Lqt2RqTNTqJ3ik3N+EGt7PmvBWRs4UcTpmitbRUJZRSrmvxZ
LasPXOnLxzgvxUeUNgUN+z7LvhhW2ix4kK5tbx3spuSlcvvPplXi/8NVw08v9FF+sKUn/22MeNEO
haLGnyzMAiFho4H1rdCL7LuTRcnycbSVLOfVifJPFY2nb/NoJu+ApLuf214fftixCX6gycfsudLi
TDl2IvJ+LHlj4+0g4xg+bjXJ/7rY6cGFFpX+cc7L6ZNim9EnQ4l6LOGtxfwR2wDmfJT6lVDN0uif
RBWV8GVCORu2flxmB0Q0ZEm3BNEjH9sy6wsyxVCc4cvKz0Yipkd8B6AoiBQaCOGj3mRwIzXkbbWW
pfLrpRuwPdccZMba0nNj322rST+kXbe8DDCS/iPPdVq/6qrhxVGVODraVj2Kh3yMkv4kKkAThy4v
ez5b3WMeJ+lODYGTRNoD72pT8j6BzfGzzEDSo4XgAsM1rfFzW8aJF7iX47/oROv2kWes7J6tuMyn
l9rI6u4hwt6rPwj0OHl8I9PF/bcvEQRTFOFVD4nU4hJZvjZmV+lqVx5mdS6+I98xu76Ra867Iqd3
ilfuStHQJrt/BrHtpsfMyrXvhCflTD6e2QN0inGoMddZKV0aqA7tWEo3a4PJkFZ5GMaqfOoL7PqC
qFh32KAPyi8SeybbpxGetZNT6+khiSbzpzvi2+Mrka5GT8kyKu5B8i/hV73d/6iwFUz8BoceeBwV
xEM/SrMKGy+ZK88OdpHpKU1LGZ0yRYt/WPpgDz4ib7OKkEGFR5JqRPzlEuGz7GHtJqf+GJvya+Za
7UgH0ELiFhEVC92DupE5Ju5zlJ1zwx4+VplSfM9dJ/9XLqMlUTByRLETn94IgqkEECtg5rBqgmxu
21Y3e6FqQg273lgOrZdkT1G9e8PeePAcgOu0cOl9cMOtd/5viQoCBqMH2m8JKf5QdNf6JShKpwoa
R+t3IpKbQyEvQpGH7Ad92OuhasNY5n4p1ZDefv1c1tGAAHU/P8ZeXe8kEDduUEo45F4IUqLMuJUx
zLgVeyL4JdT1sr0UwqDPBzDmiJmb/AGPqT5os9X+c/95vDE/HI8o1UL7sWm/bJayqeVQQ+tHB1JV
mw+VksjGp4RV/xXPXbkXPKxff/MuUSjCbZMCAc/E1gDA4Y0Yyl5FIU5WUe+bvBhccQrhsb/gGDgf
pDspL4tmpcnBdZd48VP8N38ptEjhqfGofhq4An4BMqqUne/8duOCvYWwRhkJfCfLcf2dyyGO+4XY
kke7rb9ZvTVdsFSx5c4SrMt5vQIWxWomz46idb+VXJldHOTi2BVhn0UtjJXFC+q6rHx6YG7QJFzi
9z/vjWkxHnE0MgbsX3dzHtW8G0zAjyLEUm/028RIjmiXRsf7o1DYvzUvSATUx6DHEHZcL18T5cls
WkYXNqMRryZrowIgdzb7g6ZkRX2cedQL3xi9rH/O9SS+DM6EOtBiR5YIrC7CYFFOXgGfxhomfJon
TQ9NC6e4k4cC/OfKLPUvfY0qQqAWTb/4VpZFcCf7Qe8DTEzVjsu1dr44Ztcgnt7gSu5PuTapQay2
UXNIPbP+acfg/nw5Cjc/trWS/IgiSZWuR9f2s+7MkX5Q1MabT63jKJrfDGJqDnavev0hnxR3OoKk
Tr8LfG/xMO9LvDSz1Ba4LFayrEGzWd1Hp6ATCxJ7hfvNwjBOVTf1GbPMjXerg+DkC2RXm0BXRPGP
G6f990JP+vwoFjvRfYmuWHTuTA9E4UCjBgMDopQKSyLX/timq0zsUKbjgCC2QoEPY0GUwyW/LEU/
3HOWl9xbOv0Ti97Lg5Lbw79T4unKQ58k7c+5HNJ/4qYTtW93cdf67lQOxGBR66h+NziNXzhr3i7Q
ExmDvDXq+iAB+X0YG4EQNC0RURxwerQiFNwaJcSXfv4CTrD+MWrW+Gg2cxyj+ZGKv0G/gLZNMIF7
EdWgFCcvtfgESbf03UkZVVWcWWaRYskxeOoRUWzPeUhHidCpHSvaEk55viYPQ0SbYKzL9mdU6Gnv
O8gtj1Rai/5RNYTogqRK6n8rq0sl1pEDyQi+tsVH3lXRHVVZz5+b1Db+YVe1euDahaIfklrJK4ho
C8mypsDPgyErvegItI+I6P6ZWC+M7Umn4QFsAzoqaeDm4UBvEyaDl4xhl+CbmlA2OZNNZThlyrgO
kiJa3o+rlghyJn9ehKUNDBpfo2vPh9lKl3ZOMWpZW4/hWLUaOmoNlmUtMtH3J3jjKkONhVh/vcre
1rtkXi5eriMqWhlR+oQyfvfBWGsgWTkXgaSrvvM83rjKwBlCbeDFX+F5m7RKXdxRS/ByCe0ys94t
46igT+RGzU5X58Yw8JTslaqBOwJTu77JlDyWsjFwcF7mqAgXYxj8yZz2TGpeoeGb7bH23+iGre89
dKjrYVrX6fq+ThAoJ0s2Dp7I5DsDZYjO14re6fw0MafQVUT3Xa2rjqhzAl144ASUOJA6hf13XzjR
NzRdTGxqlbZLkKdJzK9aSUh7WCwwg/5CRlIdTKw1QULXS/ZTj7qkP5td632v9DZLwYhWSxGMg0I2
3Ecz+Ug1ihEr0NEqsyDqdaeiPCY6ccQX2ob9k7XLzwI60Etslu7LqObDT1Es0S9TtPmJjdhCsiva
dAaMNDaFH6epVwSu2pp07MUCLpQnTnh+QxWbO0XXhOlXiiz+z+MLd674v/r9/y7j7/ZKbyMp2Pg8
sitgjeO3Vc5qFcvtiwR5pwQFIwPDa6UPTOByZ8ya9dXXuPxVmZ376f6BeBtKMSrKgcQ3VMTesAG6
FqlL2RkcCDOPPiez0z9h2QaAwFL3BNVuTnCVDFltJ8BbbJLtwuZ6R8F7CEkz7eykk9p/MNNB/1BS
Q6XE6dVrVrNXnbs1QdSDQOexrsjBb0bNcmPMo0gZwoYyDX7VahM9L7pRfMFzXn+4v5i3IgoSNkqA
SImQ327dWJS4K2jj8tq5RgP0dXIj05fU+QHCl8qhjVd9eMUQvZ+pcXvi+VDfD/OUPwsi6IOeAYiL
Wtk+5iJVv1POwn7DLMqXcUTPBaiM98MEff/c5mr2wbGT8omzoV3axtwDt91YM2pAhD78Q1i0hUMY
tkxdsQwyNAV0BfLS/JGUDF3gOk4e7y/ZjU0BXpLKHAH9GvPp11eK2lXSGHUhQ11r+q8UIYoiIB2k
OqBSr7PzSAlKU4vz4P6wN94Byj2oTYAIWrGS65//lowlnj3M2TDKEFUk5Wh1lALcqC9Du1blF4TD
3Z1pvgoebK5OgEz/ez2vasObmBYkapW6hSnDGFOzH3pmLdx1QFOzgwY766nLhPdPag79x6JZlsNY
ZQ9yzt2fa8GBIkctkgUwtlH9nZue/CKitI+Pg2zE186WzTtnMbrcb/GP/1omkWiOE27Pl3HR6pch
VZTP3dBH7wYtGb6WRl78TG2n032tU77aKZUCMl6trE9zBf5457l9+y5xJ66Ns1XcYoVoXy+z60xJ
YS75GNaK5xxTr0pWE+Xqjz8mmBAHFhUACig/2/5tbItBhbOah0UpT/T2G3Smxv5rDIHwXNOG2JnU
2y0LnJ8GE4BuIEMozFxPKq6KxvKkkYUiSiaeF1DfatT4Rl2gpxFpXwAO7MFQXqlt19uHMGJVCaVO
Cfl92ziJIcL0te0UYSNVqzjYIpmy9dFNomDG8CE/6eTE/7TxWP7XkhTCszBT9Zu7EOse9Goc8W3P
MwVcJ2nVngzt24+Mlsh6xaKhDUTmtcf/21ly82VUKaAPoTJKahqjSa9tqfdO7NtVvx5l09fW0EYe
1JmrlUfcfRClMmfkYHEe6uQLZ6UQ8jR66LbcvyduICh4qeilgwzgo3NXXH/sXGlT2dkpbinC9rAb
t8Fyd2hCSKUuzy7N9ifbTCqUbLPxbAyO9tiiuP2XKjT7IKU6PPSqsEJUHL33UZPuWSW/vafXH0de
DuMY5sMW4+4x38lxkiHMwSmdHIH0CWUscfSKzt7JDG59ZL4wwfNaBkAC83odHAV7ydlpBpDILYSP
ZZgo84o9fYdX4tL1PmdGtIiBBqEHwgG7HqaqDL2PK+Jzk8QzoBoZ/VXR6XxJMRk5pGhXkPx5w5Gu
iE5nTWZHPGanL11v5w9g3dqdr39rfWFV8O2p/lAoWP/8t53dx2Dp7UojeU0WJdTSSr533KY7Tbm6
JwFwa31BQ7HHWGU4GJt3sOvI/rGa5xD1xuDzX/UHp56y4/3t/PbZg6KA/QCNyjXe23Z5dBeNxkjj
YafenT6S5gvfoJ4VdKASj22/9Du7Zm+8zaGttbJIBLlJOFvF8BWHSxGYs7h0bqM8T/ps7NzMN8Av
bB2TYwrqBDTiVqdVQmDsG8cTIdoe5VGi1137TqKXGM43ydeo6pGdmpLJeehHu3oSk1OFuW50B3VA
P3xn7jc2D0AfOmqgvKjObeuGfRylmlNbVM1o/WCGXCxPwD4qFA67Ym/eN3YPY60MHjB9q4Pd9UYd
Ok/WgxsNYaS0zmdcounV9H2Xp77TDTaNrSydP7mlxciKmMuviuPKr106twaWxZSVDlPDfXacyXmk
Dy892jNCX6/JzblGq0DnQFOyhTixuT6q0pkMsVBCRPPLedKLObOQuWqqS2m08qAVGrrHuLseLKkt
n+7v+Vtrsw7JrUUxEVnG67Uxu9zWeBElFg9klnFUGg96i5/f/2MUWggmuAaQO1sOhV2XMzZpkQwT
pIyCopP1gzVF+c75vbGnQEPTpl2xkaupz/Vc2lUwAc8IGVqFGE5GnP1tzt3/UHYey3EjWxD9IkTA
my2AbpqmFeWoDUKiJAAFbwtVX/8OtHpsMcSYjSZGE0MQpty9JzOD1KP1884n9cZT40ocYdByYpt8
bpKAc64lXRpoJ6l1ADjfr+nsYB7676f296K+C7U5ffIHsNr5BIvDXo95F7Me0x+z0OZaKcL//jA6
Sic0UuaLktycdwbmWxclcoOHyBmNusxZTWamRC96wTnUgH46TguxgjTt+rTclLx2ZON/GCvDfEeV
9Pebgx1DlbT7drCLOwetgOwGgVxqOLGSPs39Wl8Pdvd1bbf3HGX3kfRqpDH5cRE0stwdqXXnUy5Z
NgrNs4cx77g+Z3PvXNS4xuB4Wk/Gx7IesgoBWB3cCSyGborJeM9E+q87JZRsLySAIAIu/NUtGAwK
qMhehxO2ymE8VqSfjvbkkI5kvZfN99dHyqXsHZPA05w12j2718w0osUIcgxQIvTe+RZYiZbWezDG
GzcEj7BrvPgDrfXZVSQNSxkZbXkKzNk/5mv0IehDeSCV4OO/R8PfnAqtQd4Z1YO9G4lW6vXwXhs7
F6gu85NdQQ0ldlEEfTJ2mz3H3UZgWBIyg1M+16rKj8oJ1X2kBvW5mGV5X2K1XR9mSuA54FkT4Fph
LPlPr1sV6EDbkSpsd7XrvXOw/Wsw7Z81HUvAGsbwX3rDamiRJ+Whca0gEr63tZqM2O/88lS4s7yf
+7n0kx4B+DuGiX+/EwrU4LSMXy5Nz/b1k/Ij6bhOl5cnzOZbwoPGJSFEfjiYxDk//PutsEqcDamd
iNljepgwaLL91bnd8CMopEsk4xiK+nuJ1OJRt3jH7IKevme3bdXiUmmVX2dhN+O5PeW6+Tqtevhg
IRI0Hp2wndyHpczLqwrbzT42beW3qec2nrwyA2NwKJVGRpSIDo+TVFN5neOsMqdfuKoQruUJaACz
KSKS9wylQBQbWdKZqibh0f8J8jApq0aYqSa6CPccNLw7tzByEiPRqK+uZy+vHvMxCNqkwvGrS0Jf
OONxsiqRGlan13TL5eCdIjWpzxG7aSs1Bj/7PSE//OBOYMqJNXPMmWblVkmUWVhUN6Orv7X9aphX
RWO7HQNCuGMSlLlH/qC1lEtS2H7tJVO1dJcyM7MyqbCsZ9w4PxpXNHNCYWm8yewaK+i8bvosweXR
22JUTHZ+XNW2FmxGShiOZltxGoc++UErJvKOuS/7kiMtyZJJPSkvu6y0AatRUiq6a4OSZhv7jWFK
B0/791426PkycvWsE8+FKDj45SK+hF3VT5dw2L55VBa5t0k/LXP7wV1EPx2A4PLPhrlAJ46NGXBL
lbmYqenQC+OZj8RMb3Xh/cgimTHABC6KcVBj6xITKNYNLM528VKjJMBRSO29ucbQ7hpnzSzxpGim
Il0j8oxitXnGF6epiGrWk/WV9IRWHlXtY9YzGo1xrMumftKWno5Ey4THSjVmkcrBzB940u43q5zs
62EZgiubuLfDuljjYyRl+4lTsnuMJtE8tvMGVB8En5TuW369tZw/K99ep2SkrwvnQfT8p1y5v5qR
iJrO1PNzsE7rtz4AQR5dC/gqinCIjTu7XZ7Jzyz00QhliEqwKIsvTTGLFwrnWxTbggkuxfZzvNTE
yVCnUHoFEipCZ0uUPRZuHAlsQ3gtUdildkuO/UW9Of4UV9IefyFznz9PZj//7hngnBUI8nvWYVF8
oQXb8T9XiI0OTpdlJdbaonqYonE9bPTAn+mp2t/dKKueeWB5RWtee0+OIGbpUNlkYsZF3ThNCqMj
/KQYLPe0apFHSZnZ9oWlcqvDvmPcsCOhnpLF7hTR1pa6nMVjT4GFLXTlmjjXYnP3dZhUf+kHvVkf
msytvjdRv792vIE3FAzjEsa+MAbedQeCn9Rh2KqrDJUczM9ijt8Nf6i/jDiFdSkHPk4oyqDgeeG0
Yf1QzyUxXYOCoEmGMZto6WrRbImwtv15b7izX7UQeXaCX1z+UlalNR+0LjQeJIGzfsKtlxjO1szW
u5wAn2dvGcb2iC6KiJ1St+R3QitGd6S0+HdRPqgT+baWJN+mhulx2mjbAwOrYo5DT6jt4BWNc+Io
SdLohPXmrWRnpOMIDxrGg9vB9AzuWn0uttCtEwJG5uqaU+yEyh0uelWxpxz30DMIl2S26uWqsidf
oKDa7A9jOAiy7mp7flHR4i1kChcYCecje6LjxC1FF5ExD9uBM1M9p1YfFE8MxMW81LSq7ya/bJgT
82op4m5plgdXZUqmDTcVxdOkJjcZVBbGmyjkeuw5HRWxN4hwOGA+l19QwuPBd5Xst0MwO3qIZ4lK
OC4yDPjiEFDbPyhmR/NimafQReFbWCvokyDZgstJ4ijQYWfxBsr1UfaismOxgMck+GisXWLqJkSA
2zhQx8SGuFdNUVluEhm+9yN3Rfg0sApkt+sq1hdCIumDaEPX+EjQA00yR4x3Va+slrZXud1hrUnA
ajs7/lOFN9CQ+nlIEnfoG7W6sEeo2TRQQbbc9jUGg7ezUEDlRmax8gLB93dRa7VfpdVrPxVl3z/P
hg2GTh1ALxz8m4gIx7VZUddoo0dAkU11ShlTNYnTiH6mnz8GJ7dyyMObmZ/T3NZ5kSx2BBMfiLr5
uoYWBC9JzNTC+r2D5jdbU180dWl+8JlWT85Ql206Uy29g693m7TEdsu7JsLZrJhv3OGrn+nuqmS0
02BHXVsTutcp8kDq1jMSoDHG+2Ln2b0bFjZuRXNgXpiKbUdSSGUx0CbpPHZtx2sp6r6YU3vE/SGG
tZs/DH3lLEf22fYUM/q8Xyzf/QM1XO1eWsw9Y8yjkT/BjcR4XDJKpffuEvVu7Ee4PadRnTGexzDQ
XTqa0/Sb5rvPfzS2sE+1M4EElIuuJcstYOxNuAR0yz1vrowUGL8LL4QIsGEJ1Gb8DjLFX2MaIOyj
p2ZrSFuNEQ1t07osHgpRSv8oM3IXL1RraRFHtCV+We1kiuOwRJ2XkEY6e5dox1iO8nUwg4PviHY8
jOztv42eWX0oF1f+tgywkqOGzFCkvRoQCcFsdA9DvvXfF7vuXhBeiCIWrWHAgODIdWxsljueXe74
B8srVHuwm06UqbB6znzR4BpOTDYm3oZRv233rpmX6kAdIrMunWjJOIHWw3hBGLliiqRXMcTr7OQu
PqJ9d2OR8Xxv+M5CZ8dpgpdJi+gradrVN9KIBz/FQcdrjzOyhI9DGQFNNX1kJYU5SKSQmDgdonHT
x95ZKWdURg4tWgslK7CUJsNWqM+cOaV12zwgzxR2oks4W3salJssxehMiYQYLBK/d+Y6rsku9WIl
++Arge3uHYyOEI8jfEyVDuwCRSJdQ29p4w04EK++6KFzs766QxLC0rbh3cH+pLcGWI+CVm6is4FY
5XJgXvdkuLYoPYbowXTK6Os8R8Ynr568Ie6NydqgglxbxIbl97+X0fC/mFNIjMla+PKm9Cwe7jbN
xt2wmDon+EcZ363KNu8tp7Fk6mwL0aDUTPXJH3X1hEF9NMTT4sDDRnOv7ZSWZP67WkfrI1Ef1Q/D
LMPo4Iy41MRzOHa/fUqqTtxxIKxjhPemisF7e3KgiXT/VQLp1MxmpSpjzLQH4ptzvz/BmKrmYGR4
jqStx8kkkYvDB+501r7Jq5mK06kpsy0ZaU1yMlF29bVdre7JUOOSJ9g5TXyqnWX8aPAfqJMaR8nL
KQumH43wg2f8zTa+/2mhT+pSAhiSZfSsjBGhxj4meMtHoEjli4ootfZfxTp2zaWkhfYbEUnNx5vN
RO+NZWRCV6loBkQAcX0yGqkObV7xM7RZtn0SNDkkQCTbDn1r49jodPrOZbNTj6SNIDmgfSbxS+gO
Ylv1NfKXso0pkTY3a+FYX0ND2TlbitW7MtUwBwnVTONja0LdxdMs65cmkxULgxk13cXISeiDN08m
/i91yyKYzQGYkBRNnV3Ww7Q8uou9OMkyVcVXb+7kHPtW0I9x1Y/GNZ1S8dISNxekKPrbZ1GE62n0
REVtTFPWiwPEqN5Du0oS6ras96o4N+kWh5PTPG6AvEa8bTQSk8nOByOZArbnQimjSbFvyq1LtQgj
EZ69uSn+5cK+8M0Ny62gV/ZhQSfxrVpqtkUsv9mpWTu/ehwylzmgmPQ8JSY6wW8b9YePqmiW8Btu
1dPvrm1nfJgzJ8uBWQFsElWPyDkId3bKuDdL7/O4RsGzPQf1cFlkkqMo/LynD25dTXeTCFV48E1W
TlgqPf1AEtFUSTBHBXIt6LKHQIXE05JZ4HWxbKviI8YNwoASFuJDvURlF7srDhe8a9P6SJHd+bn4
ftQfBzvIyZ0uFLJwCuKRn/77ZHje1N29wqnZ8H9SjiNNITwr2ju9bTS0WuSpKXr/Zxv6Wl8tVYaY
Ry5Tmx08wBxS49p2GpLMl/iqVKFBH3TQbpmuVNZOVPmcb/Zs+YKSfFvfRCPi1xhp9ihjWiGFTgDZ
s9+o0AcrBWgaEOpRnIp5FNNwkGaNIqBvbSJyhQJ8Y5VkYU7KeWBObMY5L5NWTmOUGN7q2EckaurD
v5/BWQlmfwRgTXvVAoyEYt55Mc3ENjiojO3kBFn5wBaYAxlv/53q6tlxf78Kp++dcIKq2ONuXh/3
M8MUU0so48kbXOtoCRJFBxIcj53vvhtMvJdz/q+Atl8LC9MdEKNrzT/O7qigyhNFhlue3Nb0ETAA
a1KfLi/KwYWV95dePpijXK9EIxxOiQtT/th3SYcc8Z2a4Xk37M+vQo4edQeSb/i3s++rKPXY2lsp
Tiz10yMuh7bF+I+iE/W8SsSFEeYtRhWT9zKG1vYp7Nxojk3dm983znqCnRP1s3eqp2+8CrQWpEhQ
Z8Qp+hyanYuFfDF4/NPIqelQM/8e660Vh2rxzf8Gz/25fdBm1n94KOo8e+3p/9pv5YoKva3p64+r
XtlfK478rlO+M4rf+IJB2mDXedIm3b79v//fVQj7DTCmQqecb3VA/7SumDUbffj3ODlvTe034zv8
SQiW65rURV9fhoAP9ryDEif8iaDY7NVZbtGbCyQ+wLAizhBkBwll//w5kpqNSEVV7UVVqn8iRFG5
74yot+6abCCs5on6Qwp6fteNhEUzjOqkBqIsejk3F9s8vGe1/NZV9hdHsY6tCY/49U2b1DkMaMfq
lOlhPQADSvSr3X90i9kfLW1NlPUU9WlZnCfe4dKZuZudDScCBss0wtaQg2s3Xa2O0Sat19npv9/l
G0OANiNST5QHFNrPHXRVieJc+8FwMgtlXbEF2Q7sUNs717D7d8qrbzzAP8I0bJVZXrCoef0ApTaW
UGqTfGM76OIxi7rrWur5nUn8rY8T8haKADdiXBDO87ttueEEV1KzN/olIv92cptPeeXDxAYqyn/a
UVdfuLMhfgaWohy39xs5TUVbPyaurKzynTnmrKi8v1C+GGrgGNihAjhn9rpuBsist+Y0F9t0WMkn
DhNVdfPFAAXJUZBrkgDhUG3894t967qsMITWsNJ4ANCvn3aIxLti7q9PJl3kq9ABOzPkYib9oknD
LC093FgGlmzvfE9/ZIZnSw5AETMD+OfuVn9Wzc50NQ32Uren3B45EnPIQCFeZ5b1xFddwOyH0/yw
Yu5qfM6Hon7ps45jtixc/8VoIDgPXtXuViK+5igy9sucOFVRf+Muqm+6XpbHatH9RWbT+U5QCECk
N+scBrE0SuuZpMPy+zhRJIuVbdep0ZlVc+kPjd/Ec9/p5tDZm1AwCa3c8Z6gesEQhTPtEDq1na6A
q5/Wts1Mfk1CQ+NQqfAexCGDmJfW+s4remNA7DA1hXjGPP5QZ4+qtnLqiNQ3T24H1R/gL3ugtfHe
B3jWROMDxJKEZeeP6mUHXl5/CDWyjmWzW3EqcT55KclF/YTssnyakI8PmBeYdREbQ6V/Vo3rxwRU
D5///SWe9cv//AJ8EXsa697fOvdFicZptFojFCdB0AUVZH/IizgqZfsz5Oxx3VRFdF1QjedU4hvv
TTp/DwNmG/ZzsAusVHjkvL57y+mIfNW1OIXwrPAS4tK1J+uoSaaOixVhdDON/zmdGPCfbTQ20fSC
4Yz2B/J/q3BtDSy6HstjVc3+A/1YEl9hGYsv/36ufyDj10MNafveb45QOmO9czahdr6v+6UqxhNa
3+gADwMTYOTr8jNzgwxblo2KPft2gL4kXPfxZE7KaZKilcaPAZkotf9OZWx8BqpD8eoU+iUsomI5
slCgby0Wn/rtygLxfXVHT74zU/y98tiWR/g85XE0Bf65A34W4e5n9/g+l3wXxyyafkal84E9kf3O
9uDNC7FjCRlpuLefWxo484YBZDTib2vU6FpaM+jT0Gk5E/Zh+F+9FNmF8DZcNFi7LcR515MWmksD
aQV8X0PzJGHgr6zSnN9Tle0brNdvHq8B9vSwOKQgmeeTrBzLLHKmqDkVgJBxbW2eG2cGiFXfUOrh
QPku/frGQ9wNsDFfAgqB2jybRUZRL/24ec0J9BJiMPJWjJg3+6Bh699ZMf+eFrm5/7vU2UZLUpro
FR4rJ9MbRgxEKFOrxc3f+Sreu4r9epCqYm4tpwiaU8MhlCJ3uKSB0b0Hhbz52P4oBDDnAp86e2yu
KaQfKh5bI+ZPDYqBZKB4jgdl9h8t1xhDPLVd+osh0x6qcnYl0sTY46GiP4EyDFeB0aDBcvvwnUH7
91z++ipn7wbgrV6oYTWnYAnMo4g6H0gZr5WBqsIjVD8ca2BPVwSq/ucoC3ZRQMPM4dwg8V9ni2Up
MIxp0FWcgmjykBzXfmqr4vnfU+obr4v61A5Cc2hm93R2e0UD4kFxlNtbI3Mv/YjLCUeAtEMJcfj3
pd74/rDB2z3jAD52mdrr7w9+zdh6px9P0s6nHzUb/ZMMqT3896ug4sCBBqaEA9LZ8ieZ5rMx5yqq
XViFiLHY91Zd8PG/X4aJiEGLKsUl0Of1zQQNYchFlpMqBXoaSy+Q6VT29dW/r/LG24lA8E0yZpCH
4Tr3+iqNV4Q9zbnlVOOW+NlaI31oIqWeurD77wfpP/oaO+BLoCR0flx3Bs+YPINDRJeFNn2zcDxk
UTO/M5remMYxYuSOOJ/6nn1ef+jZDhVAH/1Jdq33BUulnsa4HdxsVS2egmaZ3zHjeuOb40y5k8+Q
/uT1nH1zK6yqqSJq4Wu+uDd+Y6skoDfy3wR8+0yEHoUSEccevolz/LdoDUErVPUnw7H7YzGRUBWa
mCL++2P4e2PHVfjm9q8bMvU8B7z2w0aPG5ufkKL9YyU13v7FohJRB/P9xGO9WKG37v590TcOl8gy
9kQdplJkGudOTJikbZ2vI4JgqPJc+7akgZA1fZ5ai7feU5jPryxjNW+t1Ryo9ofebSCH6aMY6O78
+1d569uhVIndJMvLPo28HgzIpS3DnDKMyDIsBoPOLS4GsZTfmsUdjwRO4FTx7wu+UcHjXRLTwTXB
rikWv74ieN6+6926Ewpw0L/ZO9iBKlO1+f2hMshbiN0tNO6LhV5NUzkbavMelxjw9iXZmvyd+fMv
GQm6WorzbLT4rRBSnld9fGug9zvm3mmQlh1vgYuhgd0R+jIZbn4z6HpOgrGJnkS+uU++BJiohmVN
sOzaPpK548eFjoz/tv2jHLZrHvny/3yXVMZePyJh0/Q21tU7WSZnnAqt+HGyl/esEs7mwT9XQVIA
HASACfN5dpW+sYU/BpZ/qikrxvMCb1PTb06z2bHemXL/UKv/t9Pcr4XaiXmQNCysoM+9agGxrBkh
rnsS+Vjcy6Xdm0dsfEfAE7f8WKLGMmO/EuGP1ZnIvhvc0RExtsa03bZFl0cZzkWZGPSYJa06xOQd
RssFnasOYf42S9ovq92OSZvRJEmp3EzXBmTgL2Ub5sd8pDeXqJnWeFoh6qLvZVG1OU5QBGYys+rJ
ZOjt6GpXZ5n4bds0XuwlhGIiFr2RCRsw6sz90uAc3k6ORS/GDbtvjQ7HG0dmm76WtW7R21faOnlr
MT7a7jL5hxlAWFJ/KGkTvjOM9oH56onuVWAqe9DVhH/Be77+RpomxEym6bFXAH4hQKqpo9sRSEzE
nB3kYQ3a/Mrv1ZBsitFVqLDtjrqO3stZ+cuulM4AdhEWyCOerXvn5/XvQYEz3xUy1qkdbSyIere0
M/iBrjeO0AyMWUDsaIlNLP3KHUGanVgXLi1jhADWO/Pq2cK0dylwq4YUBfalfm2ffdF5aBddiWrp
hFWZ+1A5xfCw9L58pwfx9lU4MsF4ohs559rpjs+zwBvh1AE8HAObKOzN7MTFOy94nwfPXzCvlY+P
P3Zf3NcPtiVIa3Ua20ZDprbyIhLS8i5W6Uwv5GqMX0Js8j4pHsgYZ3gDfyfyeSRdSsnyC/Nn+8S5
eHjPC4Euy/kvxcwU7AdguApg0/MogaKKspC8LX2aVmwVDV7CT5hr8QQpZKAFQzCKt1eUbQc/yrcG
268QW6fG8Nr2ImubZo1NFJn5IYPi1dTaJmc9oidz+PupIIurzik3JnaFlCw2B23S4DPcbItp1Gum
CidAp2KNtRSp6W3VlacC/VkvdNvj1Z5rBMGbfEQIqA1crKTbJ15nrPd9Yw5VUtomjlAV3+oCkLmB
58giKovDKEV2h8yzXhPIiOm+GAv9zceV0TquSK/JLkEokT8R6Gos6ab1InACzoc2nrvBeFKaHxtX
tUvPSzpD+CvzqNkcxjEnWWSarPCli+TsxU3W2I8jt+3CH5TYthEukYnEGaJepuPeeUt5k+JLM9re
1wbyVKVm57dYem09pJ4PAv01DIdlTyyCXOGUHk63jdmHBJoZPjWv3ouWjwZdVTvm7IFFIZkTfRIV
RuscoGOw3irxm3pyZFCAhCF07eJhdmGEHWbFMSYXce3Szh/3AVvO1LI8M6P3WkfW3YQz9Her637J
ybY/FUVJg1V2xW6QJqejVuZwbDbaDHHZmuuTi//R3QBo/xG+r/0y+HPoXJSrtK6WpRl357esvBz9
afktO/Z0R9/TMxhjVNPYrcAV7vN86UArhBMOOyjI2ck1qsm6DjfRXdWLZ4uLtimoNkqJIO6i8Oz1
JVTuOCbboIcv5qqjyyKYxp90zjc7Htdek+01t9Aooer5GrOlfUKNMl9ltjP9LEZRzYkf1SEaTU+b
L622jNuxz2vs07dR3c70EJ9njDgu6I0yw1F677x0z88DATCH7sdqmdQWjHIITtST5Xyhx8h8qB3D
9IBmovnZ7AbxY8iVvhdLr79LNB4fFIJWHU/CJd1N84BhNQpMlPKmXA9l6bdXvVtZwD/T3MF1Zv6n
kHGgYxgKkB0/s72TraAqEinX+haUo3uKZgcQuWiGFdTQpYSUzJvu7yXEnoinxQ2easyxFkxS8Dlj
K93l7uVce8XnyGrlx6Exs++NUYRPjSRk9AidUOlUILj/Ms/LTsb0I0ZvtrE6XcKHbMtH3Gv6D43n
B1jcZ2UFKMctVRdgF8t2mxe4fqXwZ8ttU43uFw3GDaQ9tVhIVOR3/Np8rLdiQEhnugRLsZqn2m2s
+Vbanf0jk+X60SOjBypFDfYQB1Zu4vKCK8b4sM6u+YR59ryHfBjR14n2GTDJ3IRWYq/bmF06pdR4
PAdd1N7hZmfBzYTAIbgNbWq4xV9jBi1r+P0WQF/89qoZazOz7YxbLGfbJTHbyGCzAezix7PXk67J
8grH3RvyYHoi0hcVrckh1lKPn3Kk6Cey2r0n5Rv+i2O7lcmS7yA6wyHmZzUgbUBIs5QG6uR+oV0t
KbRez11Z/qzWTOYf8qm3PpoAo+UBxzyPEWxpr7u2ps1nDz4PzS3hEwM7zVGYa6zmsCoSWowQJtLI
9Q+b/DYVM/XZ38l10vkj5FRTHTL0bxEgrTuhcYaYvtksspUesBbMzAurmUgxHKcJT5Fe5NVvgIwo
i4vG24pD1YnwF4u9BNtTq7oEWvH6xPRbne1iMfu3hfnSdgzWxSBIxR+i7mXLvPGG9oN8rjCKKtNF
eIBAETfGwcbO+u8zhstEdZGBnDZAQb+qqaIR0jhl0yVZv0lSC2bcuuJoKEh2nBEUN3GgJgAVo29R
4PVbxzoAupetidO1/aUbDLBNfJR8j81iOpeON/YzSX5t+LXQ05bYJF6OiTRz47oO2/UrEebBpwlb
2s/QKEZ4p+zIeDbNuhLHDTlJcXTIgJkTAxhYx609LruYYWCiz7cq+6K1CxUq4VwV2GZFnpsim/wT
3oDhNzHM+rbONWsKnsYsEEW5Yp6FnirrP/oK1uZyKKTV3rYlGAq0Y7XdLeMW4D/VGeIreZ/ZZwwI
zJObexMJoOjMiOeKfOvZLpvoGgaKZcgYdfmhMnjjh1Kt1skCeIeYWuYdW4pIW9PJOrR9eVqKopeX
RjhY4y3jG1nfahWbd1Mh68JNi7ibMZlHRl9cGm34rGvM2pLO1QPbZp2Fl5gy5I9z64zjvUZi3B38
Co4lKbY+X3mjjV8ks5H7dtwTYMoIzsc2TCEJ4OjxLYZOC+GpZkIKWJ7QIrdTeRdi+KOTPGoXcZi5
J7jqsocMD5XA2dMzV4s9/eSKpCB2oEvQlqsbvEZBnioixETqVIEh4kZY4vdis59F8tGW5OkO2mLj
Hs5+xNjM+i86qMbhQsnMaI+RNbDSN+OQB4njtPoyymjp3rVwtnXchcJyntysNQZ2GzjdXEX9YF5C
whvHISRdIeVvMxnXKEj7iwnTSxPqaFp/oiIRt5hOZ1gn536xJgtb4plzas73ulaywiit8/I5ztnQ
ycQYXfsLmhP4/s7s9a1L4FjLYhRp/8Irs+6umeD3PuAXWC+pzG2gOCsbDc41vKYpzvQKFUUzoLov
kHPhDL06Bgedtfw2FLm49/LB8SHQFhK9q6bwawwq3fGJ2MvRTGm2FBG/paXxC8lWK4xLFA6Xbd+6
MIWUXn5jSz27B/DcdbvYOtWHcR643eXkdTzinh3KTWst7ZeI0nkTe62rGW954N9GlSv4yWgamhRm
vfjh4HT62w0Muj3MaIb5YeVV7bEZpQETy06MzZZuxZD0qspyRADgRHG37k8R5U3kJASZrr9a7DJ/
Z547Ttjo0ZqPcYyUdHr9cEtL1CWPWyjKKqb8jUm0a+TboSlFQMh9B2R72WRO9xl0ktq4xBa2+Jb5
UytvA0VDN8Y8jNEGxNlTQ+EwGIOLux91VmZZasoAJzhMvvvx4MLyNiktrOJRVlH1Q1GjIhOyWG86
15Tfq5wUW4MHO8azLsWHTHt9kbQlyqs4yzY82TKIvK+FWwFYkBdiYG9az9YNwp98jI1JqT6d5hLX
U4mv3BXVkXFNhSw756iLnK9mYMuCn2K7VhAFppV7qa/r/nM9RdV8pdpWvbA3qsRhrbriGnNsizPy
TmTAIM/iHh0xThZbXzs4n3AEsmLP7NQvVFgl4hAa7V1aLqpmo4YX0YzTnp8/iaYvRCpEblws/uaE
B0qJ3slrJ5bUdfOwztvEvF3V5mgqloAK87plKMbDKn3RJrvLa5eaWSbvqjxS1YGfJj9jvp4Pj8ha
2Nh185Lz9oXB5+zOTb2LQjaMU2W97hyg4XWE8YXZc4ETaRmT1quReaHiwWs9Wm/As3GMI6+YogxL
6uRigGUhP4LOF7/MwGzGVIy2dV0sAEs4uuJglvZqZsNgGD0UPMnp6ze4lRml32K2D7a78vPl5GAg
OLQVA60tbVk+OQ0tzaSeN2nEICFYwZA8ItHI12GxxGNUht98p/SCWGFWrA+tVOV3yze6CRBgiNyk
cM3KwgdTUK5Ac9JMJ69x14dqU5zHK5YS6iv5GD3Vg9bjsebYNx7KbW1/thsNb7D4Muqucs8fvyB7
QXdbI9B3fqhZd+6FMxUsovkQ1ggfC5/tH3bcjcRwy2+RzRlYysYY91IwZ8nFvymEs/zVOO3y6Ln0
ZQ910RcfPfY/PfqDdZfaWlX0vZ2j/Be+MdWz5TWMOLUp52TkefCpEDJ78cFTL0RkVc6hALfdkJvx
Qm63tVI+f2NghTcNvgt3XpTMc5BOmZls1W6XoFseMjqAVXqHnKxaaASqfcOh97PdTb9Wfn+/2JQy
E86D6y1Vz7JK28VXn1zFLvIq28iJvtFyXe9XGeyIz+AwhHG02R7wAwtkvCksdYENxiL75YYVdy5A
ZVH34PnBqY4SQexgHIU/GcFwn5jB6VkzGlDwrVaNlYS/Wf7PJbOaC3b9mUxzYODPgXRCcYNXOkz5
jiTf2xnGl7FB2eqDDeoeXUyYNhWXvdvZn6JZuHfOGHnTrwCWy04rY8LnvhVl+6k1/sfZee3IjSth
+IkEKIfbjtPqCQ5jj+0bwfbayjlRevrzca7c6sYIc4DF7gK7MJsiWSxW/aFld0VYJBv7MQqSgBQp
qP4oRUlpc2xKDGFLlEv5SZC/7b3SOFZzGjIHSeKugYX0IXNy+zueBtOwrciGgw3PH/dlyvjsm5Bi
5lenbJ1nKwkTdeMV7vQShS7y1lFKY2H0REqxRZnJ+ZU6aPINZgD1TzA06n0FVSLezZOm/kQguv5d
jWlTgA6frEergQKKkNskrerJ54Jt7djFL5enwyMYH5JESPFDuLGLOgjvZswr79pOd9ttqc/dX0ji
A2/ZOEehWOkCI9wbc1aoO0ttzQ7zbHg6K1XbRf9QFnpAflkazUqcm1DYuayNKAjaB31TGeeZ/8+H
cVnJ+jkkn8OYz6nYe2ZWW2RrHT4Wdh9P1sr4V6VTGogUd00a2JL+vCwBUYDJrb4ErGzbTbVFwrTa
5qHa/TfOEoL/diHo1liGCl7wFVEMU/5yrmGbF/OICNdZbSzjk0e7ZKujpH7HmYpWmtmLZoD8rEjC
MCtAvohAXaEGZVUmA9x8hhHxodFFcU/tIt4D3tR+wBxaqXLfHM0xqQvTwKBOuKgcmkCv2yq0tHNQ
6TjH8Nx3JuqkFbWXY1NNazCX6+F0HZw0/UvOKY2XRd+hqzu7Fl0sznA79XRn9XmoHEQ9pAe841VI
v0gH04ZW2oxkwrH7ZqsQc19Q6zK+aaSxI2rz6OI/NG4UgsKrccXTbHPWNlERIsn23kUHACL3GJKS
tpQwuVz03J1EUOhoSEvB9/PEow1mg6AEPSj6+/psLDoaIJT5KecBLKAPdjkUkFojkg2pc+cgli4U
mLGW2xsf3p7Qos/2OgouGja7mCmpSzmWKHCSclKaCTm5rPIngHJPsCVhmCp681wiCbrr2nHN5eK6
UovMGhJcUBKAN4FquJwaFAKtzatqOreTitCuNvRbj7LHylrdGgVYHEVRi24evcrLUdygcGdKzdN5
cGA40gU27/Jofh+k4PX7IbjEYSHqAcFYTKXHK0qDDjSduQxU5Ey9aD9Amngxw7FfiQLXAUeiwKTu
O50Fi5bY5XxwEoAizSvrbE5pdGeV8/iMZ6K36Q26g+8Obihfgj1jD9Lvx3XicqwZlnbsJcZ87nhx
oqfcUeKq5gJCs5msTOvG+TekjC5bgc4rLtiXQyFfr/Wh3WnnmjKB3iFK0LTDfaDArZIKNiub4tZ+
BwMiPeYwwEaB9nI0rOzywkG298yNOW1GVcw4PyC7+VipCdXxGQ4Y5M9hZZfc2or/jrq4K1Q3cXhq
59oZBRDrGXHYZ68N619vH+Vb+4PeCpuQK4JuyiKQ0vPCGzSItLOHCsidbtX5McDh58ck5v7v20Pd
nA8SYARAF1z5azviHwgktGmo/0mvnXVFG0iTLWuL2Pe8EgFv7QzwGaCMUfLFE2exVuC5U5zoJg1S
BRJZM8oQp4TKd7y16JcPm1pHQXhl319N7LWPwkGWXtZ0RRcLpacBuUlomiio5e0x6yhXek2trQTd
m6O4dAeBN2CYvLSTbE0RAaL26LpmeXTQ8qHeksC/VxdJdqvlEnGOSR7gf11udS3CISaVo4wIPR0j
Dd5ejnjnSsPz1lyQCgI4wM0I4FMeuH+2ghu6nVOVlnluNVHvs6xSdz1p0emdG07aYsEsIuwBqUEY
7nIUizwedR7NOcegund2mqJnn3mr4mTyj7no7clhcIaV4E4V2MHizkWvUaAObzrnobD0T0aTW1R5
8BCYJxORLLeK/WiGrVGMpo6WSuweET4IjlMCLP2d8yXwgusHQUsnmb7p4oeMedJ07VxRTrTLalt3
w1fdaYPd/zGITJW5/F/JC5cfNQ3ysg4Vlcgr8DOhHKpsIiddkzy9GZaYDoZdzIXTfDnKVJQZbRBN
Oyu1yguaxgLcajNE2MQqV66SW8Ed6TYCk8qxIi+/HEo3KZ8CVyECokC5AyVln9TAmPwUJtwTM0VY
oc/RalkJGjIOXewaZkfHX/Zd+TeS2MWwJaG/HQvkh3FfukObYzxSHfV4YjVQ8jcWAjhfC30u9G2h
8URaGf3GpIHskuh4Ur8cyPjl6EWtRnEAnfOMA1L7IyzK1jzoog8PKiiKeNugRJFtK9OuV8Z9zTcW
0zalAZs0K9OhZi32aNVoTWVrLXrI0Zw9x00ELTyugjjeC82o1WPRt/X3fGwHNEGCCJMuJLDKjxDo
S3urTDXC3YkdQslDKyi/U9XaonNvmJWzoUU6fUvS2KN06yLms2tNs/2cAUf9kcS6/SvxZC9tKqYS
m6VkCIMHjM902MUu7cWd2eOAtnHqafqqK3Xm9wlljh3iLjMSA4ig/FLD0RofwEZU4caoQWtsjEFt
XijhKvEuU4fxOzB6HqjUh3Vz14QTZTF0JDyIbym41K3aTN19jsqVAFfsRN8DR6U0ZLlRbGyRiG7u
LLOmlJjxPsWYwOzC746WddkhmJumoVKfGF+ioeypcDNdezOMo/Ub8ZH2RzuY0Z2bS8JM3GqFr1eQ
+HczTfCHjI2jnCe319OHelC830IJDFQ0qszZtoEyfEmLtrEP8UwWDY3NqnwSYpReJmW04oeqr8xv
Xh1TC9L7VHsx9DzvTjpNugD9Zq36iKZPnmzQG/d+pa3h5EetNCliuWqkZhs0BMYv3FTupyZE4OLB
RXVdo5yej0/jlFbaHgMLWJV0yA0DmvsYT++9YtACgVXGixQiJ+ZDiwwx7jLapIY7nhO2xCFux+Z5
nFq2wNvh8NZB4lt6RH7eQ6D8Lw+SGypBbxMfzpUYKM9BAjg2Xph9wPOweVALBzCDKNZeedqNJIf9
jPGCBHyBvl4cXyPT6K5Ggzhn8HNPE8aXhypp6t/GqFf7Fub9FnKNunfRGXyg2+kePFpnd55RWB+L
Nh/tDbIlwx1GC9Ue865yZ2I5/9/bH+ZKWZhHFNEFbDZkGzqBS88GRw2rzExrcQadVX1XkRh4nPAj
+aXoXbOdh/h3Yghli7yEjY1pFeIyZvaPXh54p34YsWIjP6HHpiJpGZZrQva3vh+RHjMDXvUOwL7L
VWtjVAZEzAMW8Ij2hEqO/ilUdQSIZrX7Fhle9e3tj3FjPAllQvqXhAeVxEXUGwXINaXSSeWrDPEB
vUBnBtWL4J4OOnI6jhmGKyDvGxcoxTQSe3QgNfy4FiMSUayWx7J2NoPuvzRFJqrrsnqHIVfy7sqP
zkYEIS+pXJIzffktVT1vWWYEp/Rec6EJpTzBSiH8fC475NkiZ2W8a5AnSTaFH1nd4kULWO1yQKsP
edTSPjij0Bj8rBQj/1lVKpVfhaoPylaKdqi00MS+Kk+c+wCFFV+tjOJXVIvmBdBcSWdCWaXVS4je
4mIDDwmhDck+Kr5L0uyoAhmxBgfdLUXnY0ddurex+vuLspf4bjiV9lWAlqQjXeRPxtx1vkGHHLhI
aRQndzSaxzqYkzVR8Ru7gNUHWgjmDEzwUt27HOrGquvIOqcDT9amoIzuaLHY0EJeI4DfGgoAsIvZ
qSzjLqG3zNzouePMcx0Yv9Fwt+96z3oxW9GuZPU3zpLDKaLMxdRcyo2Xy4/Kh5uk6Aae53jWvyXV
VDzoerqPQdfu50wLVo7ujXm94vFl6Q64nLsI8JUWl8YAg+7sCup2UU73Le9w801stV25sm4Nxe5h
B0n45ZW6cxiYOQTTYjz3Ez33vBUWPash2rdasFY/kb/6crcaZLs8FQyqxBL7f/kRkQfku2E5esZw
wzo3tCN2cd03x7fD3vXlyCqpvCQpc0E1dRejiMFKjKyMpzPwDO+DSp3kOYRliy9ibH6PMKp/rtyB
duv/MSrcQVvuEDJ7eVL/eVxqcxEZoeqMaGfaqEx1s9p+7avW+WE1Rf4jQZX5bp4SGMhvD3vjk6Ls
Dpmb0+ZKTtLlsGNfRlY7Dj0l6dbda13lbdu8WcOrXu9+4Lnc+VJuQDLn9cUomPh6dtC1Zyx+y31N
A5yWKq3iZ6KJ+WkMgndKk8h108kwGM2EL8zr53LAcNAmLhIxnB0QVMeyE94dTJH24Im8/P7uLyil
sylcq/I6WUYrz+otU2n07iy9HY/oJNH9F7Z59/YoN74gRRRJSLF4+SA6cDkhUYKUbIp0Ps9Rq32y
TOEdMn2Ij4mpaLt5xmZqZWPcGhAZZpIgpN2kRsblgFMJIyUp3emMM3rUbCh9qMfAbIKdggzmqYpA
RLw9wxs7EYld6uSU2eRfiwOAyxc+apFCTpqP4bOWDJOPnbq7EodvgMUpvnqMAtOC47bkkQm032kA
GxMNphGePK+ij2oPl8yLCg2x4tk86nGkH6Tthx/qML9aNaj3b0/1OmQyU+4b2D7kwxyNy2+LNzCE
ZEXM54FwcJocR91NuaMcI6Dr7/+qvBc8h7OAEwsV+suhDC/UHIxx53PQlcqnYhg+k5g2K7fNq9jy
IjDDYEFFheqABZlocdzQ5Ap5qtnTOWyRWJ/UKv6MBNTgt66bfrAaQHuzQB3AwZMTtHNg7URZIZYJ
5OhO0H0eNpGr6X4FsnabhIb3Tcfo+G408IELKjr5U5KhvFIhXJ2VerhCJbuRmSGuAaGQXBctfGzo
Lj8RFo/z1DEgVBdB977ImrHcAhpO/oNBDsscDhFojDIJ1PFpaMCgHaGFaX+1BpnWEyWfoD1XYwJ0
RHdHe/j89la5cQwtm5uIrJiHDV5Mlz9uQDJLTWYTSVDVRp3KjuujMQB6ip26OSSBo69k4DceQLLh
QjtUbk6GXAxYGD3cRCObznkNPg3BIVSUQLLTeXcqUX3UkxbAdZN69YfJjZ0QKtJYHo0Ad6Z7fG+0
XwpIkz904IFTTmJEb88ZKQW8/6OQTcGEJyA6vLUvPwpQKpM7y5vOKtKEG30IEagU0/PUp81ej7Ry
++7hZEfDRQyB6pO75EKJlm8fgXw667NZ+8gjKscaH4kHw0vUT1qhjyvj3QgPcCjRQkAxXkqZyf/+
TyoQjg1OY04ynTUh8q3uCIylw7jcglKMV8LhjaEk7RAKJa0Hkt3FteIkiila/FbPWAVVJKIO6pdl
M5yUYlwjkN+I77T0CexSxQO212JWoxroVRPo5tmt05+oTUK/shRP//X2Wt0c5ZX3TJ8NharF9oXD
ZQeRyTNLq/T+zqCU8dA1jfH89ijXn40/2pWNZImBNV8P0T8rBCUgT4DBGmdT91LgKiEcLIlVNoLM
XekMXU8I+wqwJpBd5HW8zHnVqrN6EYf6uShjWAw0YTf63NQrtCV5m18GcNqR8uBLIQtJxrvccvak
DmYvXA12f/WCtPMDjNpHJcSQfNMg8JVNuLp2+hpJ/cbcyCwoDnLby/xzcTlZxayITKOIXWQBQq6i
nXbjYKu7txdL/vbF3GyXmgk4HIhq3IKXczNBY8WFRssaHcaEWkLlY+Y6oq6lZ1R0tH2Cvd1KgFpO
jD4XsRNgCVcigXsJmBkTkgY9Tb1TFXvjA1XffpcjJ7gSJ5aLJkfxqF8AKgE3wcJdTiwEop5o+uye
cpHO0mkuaX7qEBOfCl1vqS0rqKyXeoJgMfBLipbdGqfy6urkF7D9HVk/QKoB87XLX1DHqVkUShac
HDzzerBZBrzUcMrNEwYmIF/bUBxdeFMPXT8Wz5qYMxyKkVr9CtZ3hDjSO08NfJ+VBScvXiz56+8i
u8PTj5hzZSRY2ko80k0NTkHVK58t+F4djo+Ehk2izah8OiipNL6TmwgwZXHiwutoU9M5uH2PUHdW
aFA8szZEaRjorxntug5LzGMt+irllu+sbhsqem7vCvRLfqZe5H1WklF4x9lQTV/LLLqcPfjwapNE
dAbgJnnKQyTRL1sLuGWNaq+nws3o7Z+ZpeFL5+axa0NTNHvESINWPUFMMb2DGjqJDicV4MJdYDi4
M+FfBLzWIX0CTTuVX5ox83R07ucAELAaQXIZUKXaqULREJPOk1k6LbsOar5Ite8MxUO5uVGnSjvh
fJvdxbURfWrqXvtYmVX/qGc23CBhpu62Lav0T6VRsaJqP+NCHWeI/+yDSsnMXea1pUXNqkH604t7
D1xBFaefKxPR381cd6W3yfWY6Ahzppc13m70nTS20uPUan2ANmblqM+Y78bDvTvHRrzVW3P8EsW1
lW7zytSnTRxW8XeljVFydjJd++labfFghDBdgPjrg4q/e95ovFVrG3Pbdpr/WGFmPBRRWiEbkyXl
3xriAJjx0hoean3Wsm1pV8W5zZQiBWYb1B4mgd18N+qp5W69Ykq+AZ2svszWFPyogj6Cuoc91EGH
cBEcsor3yDZojSLauQiUGJvUhfhWmaHWb2TbRNtVZjZ9x/PR+s+cIxxFMZ0W5tbORtDJsaMjNIxT
/bCBYAFXgGZK9jGLAD+mneF9aFM1m/fC0pVfpRp4wwaeiwERZIiyL20H2Xtj9N3UbtGY19qNCyQu
3WmQn56arkr+E8AhvpleD1fPCMbG2pVCjdAP95Q+OHSziYCi23fS0QkR4x/I3yCeCb67+aVBjSwR
do7FF+R3sQAPZAcM1wtn/jEhS4fYddZmORkWqfPGrTwqlXU06OOBByeCxd2shB/IFWf6nJqplHuE
gBF17o20fMAavXwWprDgOgbTDEkiUGLMxKOi/Rn2AvJfmw7Zh3pCcx/unxZhitJr1h50uIGkcjM2
/2XIp2g7ZzSNP+DMS3HUNKU4R0pCqTL22uZPmufh3zZMVRQTjArFWS1RtJfEDMofVuXlnwtu52jb
Fpn+KPJi/AZTrHvuBpo/sBcTxHtFDQaJyJAmFQm+JSC+NZwJTo7IMU4ux/FzB/DgPgFA0WysqYXP
WuEbMe8dVmLYunmYGAetrdHfN0QJ8FJ6UHw14zj7O6am6PdAu9XH2sunYtu6ZvktDPBm2VAgc5uT
xuX4y60d99E0s+AzXUBIN5S9DHifQvTtzjBqJOXDSozJBnGaNKTlAczrPi6SVtmGIJEfVXUUyk6t
PP1JiXXCXBw1zncnUKZhnyta+tQ3WjDvywGhbt+ookrsWE0o9opX2A8BPaLv82D8HkGQV3yyYjOn
llSxY1/9pOYkEhwiirDdtKLWPsQ4un/heT4AMVdLXdnMEA7CgwJ8vri36jD+AOMApX72XY4MtgOg
eFMjw/pNGvD+GQYvQRU9KMPPUyy5Pp2R9yHcpil8gZzAe2YqI6BQkako5qZHQhh2luYmT0qkIGYY
2134xapiq4JeGpsAf7MmfAnNqP2gpWyaXRF7LuqqXp99w4rVO3UE4G4/5AS1DereEFlt4UBEUeKq
RHI8q7+8nWcsn2qcAbJo6gryrUDhdfEIbqB55ZGYoIm68/3kZfbX1o7KQ2To/anQImelIrRMa16H
M2T2iRYt6KTF3Sv6UTdCvCh8DcTvU1yWwX3WmMFzygt9h+yrCb09NtZKF9eZDdODC+xJ1j9Qm0UW
n2iotA+zofnOrHV+DcXr0EP0fXf+RIcEXjupobzFl2V5FLzx41UyzUdHHnpxUrAftDRbSa2XWbz8
gsCfbPnARs73VSbknyw+yUwXBQfBggFvPkcetjXEU/CTHZiX9+4NDjOquSBDeFZjI3WZKEURgoxS
/eNkN9Z0HLFc/NHFefG7piD/2ERp8vft8a43By1CeoUkQrA96aZdjjfmZg+1WUNOAk7pr9zp2iMU
hPLBgjJjbKauQZxxBFG88oy43h1ADSVqWJacEGXQL4f19BHl/ajzTlZCdDCURPyI0ileeeNdrxuj
gJ4kNvNSYRUvR0HWvQ+EmiBlmdrIogJc3+AFP2/UJFl7+t+c0D9DLb4j7d88Tylen+xynnaZxPFo
Rrbmffeaqf/7RJH5KnI0UtCAogYt18sZhVWq5bFogxPOHOAkVJBfD4IP12O5AVSDK1q14m05UaDa
ZGbDNeGmUIW2njeZT6DFq3zlaXFj3jgnANmTVW1AWYs3E3e8Wrpe6J1iGNwnpOC1j1lZKCvH/HUb
LuZNW5mWAAFFwmIX0YSioVYpTuecvLkDzxJgbBUfsgl3jENca/FOWPb4sekKiClWbqOtThZpPBkq
YFbqImn4qwRtGmxVE3eMbYvqIjopNWoEAJFgw5y0zBTv3+EAyOiYEJ2k/rV8efwTMyAZG1GYte4J
Rx9zp42Ts5s6GIBvH9/rz09LmmcdOiK8WNnml6PElEO5fCvrNJfxuC1SgKBxpQcri3xVC5cBkIsD
QUmoFkAAF1cIMgSB5Tap7meQth8NVYnPNcC2L2nl8DSOw9APPZy/cnLvOz0c6t2A5u1KY/z6MFN0
BYHEuxzvW4L95VRTW8yYS2ia3xcwaBJvCv5r8YrajpaSf3v7q954roJk4KrksSxbDUsNw1RNkGWd
JtW3UpUzlBTB9GiNs7kZnQD0VDcEd0oVJwddc3I/Rfv7Xtg6/n5uWzx5dVo+Okbp/nn7R8mjfXkE
qLtwK/ANoAlcPVULMUZK5DSqr9e9OKl1BsjIabydF+DyU+jwU98e78b3hmZJzY/YSdixFifbRn2w
V2ByI1Sbo6Hv5eamm+ZkT6BbK9NeAX7YWfByaGZSKsNFxV5ET0cPejNuPOFrSpOevbpGRC3QvaMu
2GkgaePtNCX5HoDG9GAPoLwCpRqRnWjH5xC7uV0zW7ypxzB5LnusoyAmemtHQG7xxecn+sDPoPhJ
2XAp6dslkZLBB+l83ptwVYW5H6rss9JrfxX0Qty0fbIa8aWM4DwqnfagdPkakez6rOOeQN/XZvH5
VMu0scCwpugia/SrDGK/48D4k27au7eX/cY2e61VoulKUfSKDADWVSSzUQt/NoP+g2nM1UeyY23b
iDLGvm4WK7nVrVnJypDtuqa8RhZLD7AuBOdoCL9MUuVZh3kI0zZ9r0qZDF1ERyDMtEEoPy3uj1lL
qsoSJtUFe+5PnVUPh6Zq+89vf7sbc0HFlTYyj1+Qa8sV6lEQ0gWKp77lFdYObqWzLeEe7/+fUSS6
ARy7LBxeBkLV6PQ5CVihvLT7rZ121aHVyvdiaxDoplJHH9CRZxI46+UoZWspyRCFvV+jrrNDg0c9
OrFZbHtqJiuR5vqzAS2SPCHZVeNvi6Qmz8pEykboftCHhT/BPt3kvRWtbLTreAaAS2q7cYsA5FpC
xlCPGePU6Q2/Ih99GLQ6PAqz7o+1UtnH964QQ2mETRCCdIOWSXxqI1CCPInh67hD7QYd61ckwNcQ
GdcnlVF0nUK8hC8gjne5QoYpAneYGCVrNFsgHiSwkXW0Yhsjv7/pmzJecW29cS0yooP4NnJ/ss24
2HmmXk9tMLFQDlW4p3pss3OB09spLIFfTSWqf2i8KPhipPFTjd74nyGfqBhC+v+hjn16tsYs+fT2
p35tgV/GZT4zQhjQRpB8v7oWk4mIOE24aLZFhLESnb37SG26oxXK8phTufa+qWuxG/XG/ohnT7U1
Cz2JdplhoA2ldtr4WClN9S0cIv0xLoz0s2EIZ4Pkbrtr1GyNjSuzlKufC6zPkl1wvuQii3GU1BMC
yUY/tcJw13dG853bzv0Av9I+6ollb1tFYtOVcg0yeWu7gEUgFwWqRCFAnsJ/EtLWtMayQ5/UJz92
3A3ZXuInmd5sUOQwH7J6KD++vTS3B0Tml640zONlBly5M6Dz2NX9MRzVU6Yoykblon9JqZwdDCTj
vrw93q0wQoOIEgf5EQ4DiwnWU67ABR10f0JB8WkIPO1gevHaIbgRRohS5J+k26+255efEWlA5JLs
3PCTiKsq75roABaKUvLovfs2kaEKqIH8B/iORdJtY2eRI9Sr+2gQZX6mUDjPk2ENb3rjq0k6GcNA
pIYhstiQVpVXXaCiS2HVdn6I4jLx8U4Vd2+vzY29QBEBrAAtZALIFSHDK6OgoIfmU24yzzxhMzRH
KvuuQH0O5bS6W9E9vLFKF+Mtbq+xLubQ6iixlXnX7ZPQnLaago5Bj4Hi7u2p3fqAkoqHrwVPYMSa
LzcE2uZJHVOP9Ckwim3k6sMWMsCaqcOtCZEe46MFphuw1WKZBEVTUspc80Wex+DIh4HcrBuOWJq+
t9nKzY+XCURu3vXkGMtkPEGaY4ohLvlj1zU7FeGSTVKiNPb2Z3sFJywiIWdIkrjZEFC6jMvv1sBx
T91WVX01TU17pyJF/5NCX9tuCfT1we7qJts2SJt8zzEBtajr2QrKW1Pd6FuK2+ojFT9LKtWM4bTR
tWxCXBJGgNgiweee+jCrMauO3fy3OefKb8mNQm4kqCREeDT4g6zEUnY8aOgG5Ho29+9PamTWRBYF
c4532yIajfhoQpG2XD81e3fXTZhhh9O4Jrhw41xxYuS2ky8TCkOXH9E0K2NWU8PzFWVC1ZE+FOHd
q7dTZaGrWAXJSgpwYxvCBOQBTkSglbFEidmlYlaAvx1fEFQOaqsMx9GO1O3Y2sZKyLg1lMSKkbcD
GiabvpxaTH9/tMzY9aOmNQ4j7Qw8Jvv4EFj537e34o2RWCcYu8C7gdMsMdBwBsQwdp7ho8MFdahH
lJc7WbmfNbc/vX8olLtlG5ziJ8+ry0k5YTJVHr0/Xx2L7gfesN4mgBj1Iylj5/0b8FWIAxqB1DJY
kjJCheq8EmWO37dZQj9V9/Ydz+QVGNiN6AfTlccIfDsdxsniFA8dxoFNWKt+0RbOwUa7EqFJ1O/e
/dlko8SRWS5t+qX8RteO9myqreqnQLp8U1PSfRZX5jGs5m7/9lA3TpTLO4R8haKHCz74coW8DD4c
NGXV77I8vfPoKe49JBL2hTYg6p7aP98eTl5El1HQ5RUnHSwIEZyqRRLf6Xj3lk5bUlYohgOYg/Q0
6mq4LxWV5i9BWiDLRSXk7VGvdzzEGWA0wKzA1MDbuZxkKk0fEvqLfmHa5T5Qzfprgb/6i4NU2cpQ
1xtEunTw7GKWdECX73tv1FvaglXudzxaSXgrmqEtQrtvT+hqFBIYlBmkqDO3IzvxckKWPlttP9mz
XwVzDx0s685Wiyvse0ch5aPThHYGc3KXp1ekdUF7sw78AEPoLTT/AhW0yVzZgTIGXGwJqWYDYAw/
Q5wLmNTlXAw96egWN55fl1AIY29qsCtPbGsH8T/bN2h8ZhtDLfIHOzbslUfy1e5nbGB3vJPBkPFK
WbzwAqlYaJV54E8xem156DW42zYvum49i0779PbnvNqFrwNB3HEQu2Cii0WbRFv3kyFc30FF6klF
WOwDauvJAQXFZuXeut4fPJVlkoFuBxXdpQ4ETq+4f8Jd8wOQ05smVrqtCSVuZeVuTYhEkAYhzXep
EXK5cgg/E4oDy/PTNBCnhkh/j6RmsxutYlhJcK/fvcDvMEIACyQX7KqrO86JPQ6I0PvaFIm7OkQI
tJ+07L7T7fAvguv2HUoNGWoKun2PNJmUefW8T07UJ1tXT/OnoPOsU2GlkU97cbY2CG6hQ4jAdQTA
oWgO715qepkUeWQtmW7jYl+BGSo8U3EcX8GM+c7S6so3+D3f3Gac/4+h6NJa7GBbtl4WV6xoG9T6
mppFgMa/C/PRuQO0g9+hG60xEWABXJ1V6X0lqw/UrQ13ua9wFonASJhEhNEZCgTSSrUD6TxjYG2o
EntQCCvQeOGABj9wj8IoHqumcVDuK/XfIm3GF1sM2IhX9lQkxyQIomLbYVjobWYltj4FSZvTwYLK
PW4UcEMvETJx9/DqjYKccgoCX4sUjNX1IAq6HdLb1ry1Oq5rxGUj54uAEvfRFphySdJi+URcmxD4
FnX+We9ciudFGcUbAYD+UYlCDRCTWtlApvS8IV1F9uMvQLzqW1A1cbOj+GMB8hKh/qhFQ/Fkzkp3
b+Ze+r3rNS3daEieIJtc1Fa4U+Jw+GqPlADQNezGF/pH1UdbcYoflduYOVEtdP7GYV4n+5G+jv5c
eVpZ7OAWq+UWf/jujl5/+6fw3M4D0+wp+HwBbMlOopjMzpd9kKextFpnl6HlEG5yrDCqbVtXPQOa
Q6Fu4AxE4Z0AFwNHCneFv05sKFAHskQAji1jKmQTpIdNOQ7ucLDVqbkz7bTVkUduDWMbx0L5OOvg
9Te6qVg7cK3xeDDq3nox1Kx/jmhTgRMNjRcDRbUYhFPT5Qc7ibV6FzYWSs1uoncT1HVPfcgBvtAU
LrxO33gYH7R4vpezuwsTC7lRG6vzT0i/Bu3e7DmQiOEZLbLlaov/c19j+rLFWyaY753aSL/b3QwO
UEnn8tlOzPhLwnPuz2jCxQIxVuj/Och81btIwRsQGrTtHByj7h5LHAElXrG2Xb8zKhzBYeV79T4s
7Mrbg9o11I+KlUm1izFSfwtdYcN5VoDceEqOYBzrAlHsrVOYkDqtzICUYURaMbw7gFJYQWCJp4XE
yCyLzhYSpdDmtOKMbjVStTbbPsNY3cUsTzcw/ng7KF1308E8kPVDAINBT8K3SIMEMEJq+XlznrtK
f1anWROIcQSBs1FIqP/TwYr90WcuwZ0788FBdBUTLMy0cYErlTlaDGs/6DqeSOIi0jSwqLkTl1ci
kAFA6RNCyo2bWvaupxM57frAtX+Vnp2WW1eoylnpM+g/U2orwYmqr6PemyH6iciea8aw0fOhEHva
gzyOnTZDxUTlkk0OhhvrP2OBhzEyEUX0s8Eupjnqkdt/BU7a/0qz0YCwPpVptNfjJvtVD12CMmPY
hh+QE0VOC+H81P1UlKigtzNi1tyjs5b7A6DSl5oHZ3DOwkBNeEFZ9Z/c9GrwqgAvlGOslkayRz5U
TffD6IJNSJscjYlaSUvXN5I0+eDgTjhsKCbax3xo22SXBaH3W6XeFW762Sm/1baW9/CJa63fpZZT
f4i1ov6RRRPsRwP+/xE13qnaZlieIHzuGJm3nw1UZjdTlrXpxihUJTjabsp3GhOvEXd4FphwpWs0
Qzeam7v3bRlg1uB2k3FEeBZsW1QGCZKeKe+NLXlll5wQ7y2+Vr3AZJo0DInXPsrQuy6weHZA+rZ9
uUVsH41pKr/Kh0bL7XBXuWMpduVUutGWSpH5e6CCGCIvL9Ci4PcrxV0ouF82rZU13qYOkrp84CWK
PXfeKEBO7cQT6dFDROSDkFZWW6G5BRxso1a+CIFl5c7rFPelYyV/YG4QRdvQjueWZU+a53ByCN28
lXqfymlfP4RhM9C8DsMaewZD/ZV6wzj5XhyE3bFwi6qXxKquOA2aMoOCTalLrzzsr548VE+pVJBj
okCH9v0iv+1iFPRHqyzPbReaAGbD9isJm3nXgOfdChwODjl/K1bO1nUGyKi4Ars4WdExWfbmRNdW
Q+pZJRYl8XAo2B+f0BOuVgLYdf4sR5HvOLIBB1TGZQZI+8EICqstoclLmRBqCeqTiJ3+ADJmuO+1
bg0RdCNgYE1JasUD3FCtpS95VvSittWoPiOmNp3BAufn0Ji9pzbt1ZV1uzmUVJzibSyxEfrl3AxV
IB2B9vh5HCyHEhwmAXOi0onusBh9OxDeHIpOrbQGp8FlLYZq8gpZF3uuz1D5sEWyyu2sljjoTiAB
/sfZeSxHjmRr+lXaao8eaHHtdi+AkKBOnbmBZTFZ0Frj6edzds+9GYgwxrA3ZVZGMh1wuB8/fs4v
3h7pwrIAbgCGkJYWbS1NLNbfuiKLBvc9m+LqpjaM4Zibi4U9kim9t+zDQSOaEuKe/2rKezoKQr6T
BVmOZZEgedtQvXQV3Fg2KXTdK1N36YVEKwyRAs0E779KfxVVboIhsKubuVckf4p1+66UzW9vz9pr
Wef0jgoVUiA2SMNoJq21x7oyo/mnt9FNEUht7hZlLvICTVk+mhE2CcD8Kea402IkN3XaBkj3ak30
KdU6paJRV4zyYXKcAmWWUh/kLUZq8ChUvHHAbY1V5tfYYiP6jV2URvplJs9ZYI4/jFAO/SinPkmz
UcUy5+2XurB3DRB1okFBm/NMNaVB3qJVxzm6wamme9bkSHOtJcs/aOCaj3MMqOzt8S58KaTMhAUU
MrVUwVeLfFqcdjEHI0LpIencbuyVb07uOFcKTJdGQefToTzCdZ4b0enSs/EsE7yQ+KZIpGg7jxnW
WjIa1W+/y4WYjmIPMDeiH3Zi6zq00nXykEYdo2Ae4i8KaYFqpjoK2/NQ7VTa0l9oKVyTUbvwboI1
BSaSlhIRaVV8xHI1liYqgjeKVdjYJmkL7IqYst6VlfEq8nK63OnDCeVAURdhza+iRK/PetDYXXiD
n0Gtu8rQhctBD+p+9ELFiMKNkcaJ/nE01fBbMLah5tpIm6H+vTT9l9LIhq8hRlCYbfTjcoecfGN7
8RhOulsgKjUfHCUjVypqu/rUZXPgYPJBX87tBxMHKQTU3V7OBSx9maZnBCf6yLPHxf6OpLf2LeF+
NXhqpI8fafEldyY0wJdS4Tbq9mghfcIoFFtuhUbs5Hap1AF5dPCwdZW0GqvbMGqXblN0YfJjCQez
3Rjc9wZSkcnJ78PKiMdNWff4nuiFbYaeGVA39CYr7LJNUqbDn2WfL+YGjwT1vlFr++Mc1a29ked+
/jTJKVzAiaQGyf9JCXNPh+WNhUuQ4oGlwZbptjUw6GKTU3937nqrzmKSP0d5KkMp/joaufIoj4Nj
7nAPSA4ypmy3aRVWzsHBI8Vyuy42YneQ+0zbFk6xdJ7mlLxNryvZs9xiag+VxDaam3jG4s0lpStG
HPD68IG7ZvlnP5cSLAgnVhUXswSs0mc9M4k3RbxErlk2fS+whfOjOWXhvTF1+j2P1GJwVTkQ/Ysi
0YlREdOPfUqKZMrbO+osGlFTIxZRbDSRZKWDdLpva9oHGClPiS/pTrKPI61yx0LVsQKYg/2QXYNK
n0M8heK06AIDclMFGu90vKisS7lFqc63k8W60Sun+Qq2YngOaghHuZapW60pUywLAklKXb5A+JPC
dX6lrHW+o2mNCICCkOPQkNc6fYolWuwlqcLkBqHifpcM9XLLxe0aw/g8vaAYiGimQC4je7uuFsdG
1LLxatV3KifctgHWRV2gj+T0lvnez0jdUUcyiGMSTum5nE8ShqjQtZrfRqH+nFuzfN8Z7DD4xjnu
7Ob45e1l84pyWIUqFguaZFwiAUKs29FJic2FhFK1r5GJHqjxU5KBUnuUK1arkTvlTm2Vel9jznEv
xeb8wTGKYJNjofKgBDo3pTQvPyV9eRXjKRbs6YOJLi9gZTItsGvrTDWgaiAojcnNlGjKlyUITIXj
iBTczTRdy7x+RHJwGy8JVpmJ2etbyxq4Z0+K1D9emSNx5q0ehQoDwDbSI/aXtVplOX2ExaqL8EbL
YpM3joL5Cz1x+y+jm/LnPNfVr+DFizvMCvUBrtiIW5IlY8XhWnKv/ckNkzDgwFw4BIO1PGcJwn8b
uCBzvxnyHu+bQlY6G3WwZbCe33728w0CSEOmrikwTygbr04inAoXKnBL4KdFwiqSzXoD/0W7cuBd
GIXp0QXfH87Q2WUJaf0cnZEi8O0gR/YvD57l0HynnS9VazCZtPWANJB2OetdaIPej7FdsX07wv6v
0oKHvoXFucTO16wor/Qp11a+okYuePgMQ/mZlsMqL075BRlJiuA452XGfTxoEq9s8vwhCfvkL7Rs
M5cmZ7AtKVgcO8j0m7Y35AfVmcvQzfC9SXfv/JI0GYly5MFU8pniVcCFgx1MztwbxyibIETqRN1m
LIIr8efsS/K+tE1JAAVvAnmX04DaS1FgOj2g9Rw+3LYZ0NuOB+maSPClUcCKC8VTobaxLqSNdRUu
HbPpa4E9o0kXhF4wKv2V5tRZkknsEBBeaoOYZpzJKldaF8q9XYW8S6fux8xWhaVMyBmc15s4nLNt
XOjtlc7R6zI8CRZiVC47oihHDJdXMzhF1EINtQn9GFS62k2fo8nx9LF6hMvrdw4yQNV4WybjPpuq
XwPa/VaYYinT3kf9ct8Yurdo6bHrjR1CdcemDcdtmWLBWFlXrhNiAa+ekwALaIdH5FHXFBknx5vF
aIbER88tjih4DcaPajKzPyekE3YahIEfHZkRhlW4el6ZpLMDVcyRBXgbjXDar2usAQgAsdnZOFQp
nF21xOlWlyhtN6UaPL29bS7kRexkOF30k1QqHqsA2BpwoJY+CP0hQvjUwlQLFkaSA+jV4y+xjrXg
lXm9tOoQHUN4gvs0N4DVYREEKo28gD5Zj7giECPdceVZ3sHXTl28Vfy8Dt7ravAKpfhtyNWSM0uE
kkfUgf04zr81uaJu5xRST2qH19KT842LqCsyplxvuIMCwz8ND7PTszCKidlclOWYBcGPoa36K8yd
c9yw0EEnESLP4FThxD0dpa+bUbaNOvWTkRjr1npEl2eM7JrwqvQvgeJk45ZucGS6ahcnowvlUeeS
L2Wt6sZKgCgxqbB5J2cAnjZvr6cLSxdjAAEJJ6iQCqzmulNkYUTNtuEyEW7BoDh3XOnoq3Vm9vL2
UBcmm0u4OLQ1mg3893QaZh3eVKYtiV8UOVps0O23XZ1cqwheHMWEKATmgvRvXeikHamx463EN9p0
3ujjVDyEZqe8l96GRCWaNVSYdIpm3L9P32WsTCXIjSLxuZHhE2y1Aw310biSh1zY7PS44btyQpKM
yKtLEHG+jxrJTP1IN+u7IJLNW3kKpcOkYuXrRrI+XjliLg0obgS2RsYuDCNOX4tmK0xfOc19gG6o
QQ+yQaRGCRPkeQ9mORl2714SdJ5oi5OSwGFe93tadF6duFQjv2Tde/GCWN6cpPr7pxG4iiCkUIAU
7aXTt6rKts7nWBycoxLvpFY9proabYOyfhoS+sZvv9MrcnN1EhkCuwIFwiSsrAkq0SANpoY4th9V
ahYdwmasH/D8C76E0TL4Sy/EEcA4Kc9GI2W9S8N1/IXrPEIaThGWiMg6WaHuRK0hvymWGaEVbF9b
5cBI7ZNwkkMLoDXl2KPRXmNhP9S1F6RVT8/UEHS9EgMfsPVzN+17eZKzG8hlsuHRs57MDdSmeqNh
e2lu21mxejdKgvzHgCjvB0PNsvnK6XG+oETVCDQI+Hf0rNe7kZZ13CVWoPhj2lueZLXgTwuwoNwJ
UVBHm/3Kgjqn0nH7o2lJVi10u+EYnH7rJY46XDOdxY9LqdK9bjDzH3Ed1KVXhdo4uao1VobbSuWg
bGJNr3TMhFNV2/Vd74RAbyNLdBnV+lGtEi3YpTIOq5aa0PFOI2pQby+V81jFw4rLDEAWCsrmqjgZ
p33F5ZSHbfDUuu3t5K4tgum9NQUxI5zgVEAFzG59ZVLVrkMPRlr8lHL0xtRwdld6a7qyx87PEQHy
FUw2SjYErFWoCtQSxZraUP006fUNDqfVAS3f4UFAcd7rFSXoFARDEmGKC2TdqxwoVkqkReZe90cc
idzYMPONil7QlTe6cGxDnic1QMIBKBiB43Qp2cAhBvqWrU+67eVSn+6TJtoMaeHDqnGrNNqJbmrf
GndUg26XsD3GYnMtTn4NLH5hnVCX4rqIarAAta4mt5IU4L+xUwOzIcFGRR3RkFx7rzkM0wq1UsQs
rmWi9XT6vuTsqTL3aoNQhml/bciEvClM3k1TYRRCAeEYqAOItNURgzL7bDap2fiwl51dKDXdFjJr
+P5FT3cVHVjSchN9sVUYAFsRNZoU1L5pR9ausJXiWNbUJN7evxeqhui+0msCkgusjj18OmWOGnVG
LhWN34VGcMT+oLzDntrE6T7L7qW8jffK1JuJi8pOuFu4Dt9J4xQc3n6KC1vPomYIfIAkgSRztTqs
oZlrjCpqH2sIwzPVKD9KphncKuqQXGnknUNG2G1iOyBQTIJOGnf6wrWmliozWvuhMaOeVeQb0Cy6
pwXJPTasElTxBIympNCIqPUM2vRUoa82dp/ffuXzDcFdT+D/RHHG4kufPga5cp2Xs9aAE9HCfdb0
9UaCO30lApwfXq+ibQKIQ5ePPXE6ilXji22ZHORGE0qU/U17p0WqjDSPGt2FSxtfObwuvRXNZS6w
CEzS/l0FHC0eJTkcRiAlURxvCuRONtOgW5t3zx3hGc14oU0D7WO1ZmmMU3WSpNzv8yzw7KVC6awD
LfX2KOeLEuIWhG02uhC8W9fvlUGyciVTC9/oEQWIl1jdJibmnhFeq1fuV+dDgWrgkOPuTYQkcp1+
pjize6SLZCLKNGkSMLDY8OxuDLbUAa4qFp6XGYiRwvhCEOC4ZawGWzR7MHTw1b4cB8MjeBEF6zGs
HsyyZp0MnfapCmpwgE5jm49vT+n58qCRKUobQsZQTO3pewaFhcRUVPcsj0HDULvMn/LCNPZvj3Jp
NoWeEEhvTgIO89NRRjKouMzM3nc6p7urJn3Z6PYMu8bS62v3m1fe+WmqbNDi0UnW6DrD5l6FE4pO
mW4M+QBYtVI3Ga4xN30KHgL9Ytm6EwYBR6rINmJbQx+56PQh3QYnQPocIhT1UqQTftVGSoDtKGUW
Ox3h9ysx4MJ0iNopuQ2JDdnAarfMkxCuTIfBb7oJgIme5vvBBP2OdVT24e2Zv/B9IdFR4QPzTjK4
rrToZV9O6iT3PmKVxbZa7Mq1AAhv3x7lPKi9tsGxBdAIoBSkTr9vj1vZooaETsRUnwIMnpOiDdyl
0XZZjqLb24NdeiXK2/S0OC44HleD6ZXd22h7NT5uafpDJwX2vorya3H64ijYRcDlEMnFWgUmq2M0
LFWl8e1lnj8sZon/oN53V6LzpZVAQsFNBqlJCjOrCnqsL0sHtolRamfyUmv6ippismms+ePbk3Y+
kEks0yjxQr8hn14NBP8RE3Rk3nxw6tkxmZdhj7izvMOp/RpJ6nwxsKRJbZGxhkWP9uvpYpDoQwpc
eOOHU1js0HGcXFNLAcwpS7Z1+ugaCu3Sq/0+3ir5QzGvQTmeOcRGtvmiI3zh9nUSfBpMM7/S8dBE
2nMaW7CIQEhMOAgbACRWaVFCiWRWp6SFL1XKzY8UBMC9qWW1c0TpzylAWONCDhK5JUVJo2z5VcBE
1hEzXIJ0n3KpjnBJTzAC73VJXqiDBFFHR11Jk1urRNF6y8LXbE+Tc0vfRZ0+fwmpqQj78t55UtBV
AsOeG/M3tS4iP4PpmbmLaY7fg7iQOd37qviKs7M6CVewSHn3xuP4tbm1Czsi4qp2+mHrqM0W+nq5
z2e390UWjZuIsLV5e6We14bBAVPqoM5Gd+WMEFSPapgVUVX4uTJrH2fKbo/Cwjt0g8GU970tZ88V
6O4vb496YdFCNcbwEdYipfC1ZhtuC622xFLh01rGVn1AAHIBoj2Qm7pteY3hdyHlBYFAD4mSGAJn
HAKnUxlmauXUpVlwsw2zW26LOBODunk0HCnb9xm0uLhB9VNKoMp1XdT7KT7t1MbLrLjyUS++OBca
hK4tbhxroianQ9FxmS9oS9Zy6KZ6rH3gjlps+ywqLfC6knwltRIpxWoPaSKq0kATEMF1/JYGrDSM
QEuppjC5cVp8R03tqSkMAMH99xaZD1d19N2oLe+v2QnEFumj6FSLAsbprAdyF6vGEmW+aQzRvliw
pUslpdj0KPNtEYENr+Sr53kd114yC/IeAR1YO69wNaOzgX8C2h5KkXgN3Q7kB2fzR0AdufSUIo1Q
GMaY6MOkzNmVFX1+gDE4ByS3OK4ZBOPTl52mJID1qGW+hizL1xCk+62SZ+8WSyNvNKgicOfmko+4
0ekohWQtkd4kuS8NarxpmrK6a/RxvlJCvvQuxB0dIw24QWfgksouM3uE0+O3ANa3XaBot3Gk14f3
xwAIAhBiyYVBD65mLDQHexrahMo4VmB7WZ/yo9JEyi6hznxwutS5EukuHFwsDAGcpu6kInRwOned
1i4RPmvAkV7FZcwhq9zcAus1B6H56f3vBhmDXqIQa2K007HGMuAwg/Lj17WE42IFSmQX5kExEd2M
+YhgG0Ktbw954aMJGiIXNoqQJBOr6XSoXnQLZFwf9KyzsbXW2URo4L5/FBJOqjJ0SMVSXBWYYuBp
dQIe309jtXYh342PgxYZV0o/Fw6l1wQNGJdQEF0jgEJrkcekIeeUtTZ/iDRFOvZyN98t+EPdq7Uc
38pIfRzfnsAL64PFIfBqOiuMe+jpN8OCmGNwKGsfmMVwIHc3NnDemk0R6O+/7pJJazq4CVYkYN9V
ethasaF2slH6gyYHXqsXz1jxaRDcovL9i15cEajUUeOiNrhaFYk6ZQi3h5WPAHm+HdAJ2GfwyvZ5
0l1jPl36aCw/mXyNfhoWB6fzNxVRNDuTDi0y6sZN3FnDg4UyFaSbtExDd1GqYZf30bXC6qVh4ZBi
FcV8ctSshlWcUIU615W+2PMbqclCL7aax25MaLI58ryTlfLdjHBU3jhpeFNGRs10NavlhJCznM6l
X6rpU4aCqxf1s33l011IFTjMAPZTaxV2DqsYYswdInkp8ymNTX5s4pkukC3Jt9h8ZS9p3EVX+qEX
KqH0tYWlEdVp5FnXZnAwublGl03lm2ORzS6BW3nS4kF+gNwTZhupmqX4kDYjlFACmnoc7HgqXbzI
r4EHLoSyVzQVJGRwIGdYHPhgxhSPZuX3tabcovZu3SIz/24qvFBDFq6LQixBUBpO16taJrM0YMnB
fm+dQ631xcFsunL7dlS5tDx/H0W862/sjLmstNip1Mq35tCcXUDE7daUE2ogRaYfoxky8wjh+dp9
+lIwI+eC5A+3VwS002EHWv+BCo7SD8XVApEnsNPFQIu70qfoWg/s0kq1KCoLfxjqauusREa2V45l
ug5xAuV+0uBip9FYuVGN6WdNYn8lib6wPtgO9MNA6hBB1zejBq4gDpPl6BeTo/Nuc72xpfhaE/jC
W1Gr45bCLKJnra3OA1VrrCYaqsEnUWoOSQSo06z7YJPIUu6Vy1Uw4YVPJnwDucZTlAeGJlbSbyvF
6ABjJ1Uz0OImUR9wDDi0epzv7M40dm8vyrMJFAcdroGcQsiEcKU9Hcq2h6TTckk/Zuj8Zex0zdhF
MlTq92YLq3FWiz8DY93Ojc06r+v0xsyBBQRJF1zZYiLCn9xwGEVw1bglgxw7U8YstAIbVZLIo2wV
uXFbpab81JlTi9O1UrS3g95p4IbDpvk8G21yZS1eGlyoJAt5H8QB1uVP+Br5sAypfrRDufhm9BNG
jHVjZsqmTwbHOQyJqhymYXL6Q97kffXx/V+SFYPWlVBS4GZw+iVlBKMH1JO0Y9RHaFzKs+QaWvif
fEdoUuQs3DuoKq+WZm3DWCeMakfue5Gnx6mxRaFUu7JazkIl+wwWoECowRsGurJ+FyOwnMoKjkYl
R/s5TKwHzZ7geefNq11N5A1Z0n94ewLPdp0YVBTlMbiCgbjGHKqhqgUUgoOjY0TTR6lkbyPWGB0h
KF8ry58D2wnHJCoUWcCOkzuvXrBttKzRpsI6Dmal/cRJcNiD1Ek/K4Uh3UlhmN8HTRrdoXJf7rOq
kfZJZJr7zMmrXerI0pdhUOJ+P8Zme2UHnccDHowVxPNRrkJG6nTmg36OrYGM7VhhMr/LoqR6XGbz
mtDlhakGTyMa/gLMS4H0dJRR1dveHmLrGFER+h4tSnfbU/5/WdJevZLLvAbn05ggTj7UvdCvFhyC
1YrVBsteukplrAj/cDNLCHMdwJHOGytcdd1RKtTOlUGY/ChDuXkwMDefPOSyAsOjmK5a/EYS3uH3
Ug8bHKqjLwyTP9DFquBAz078jKdIW3v8m+jKLVKDBptTqBPufDUVwxbWkJYmLktXD7yC08KABagG
X6nyQK2K8rxvXAxAqAMlkArcDjjHtcLweT7H5xRoPdgw5OXADlbzbTislFQzj4vUo+lsURv53Hdz
lbi9oXU720nzA6eafqdE4/Tnoqj1gsaoGm7e3mGXFhcXArC1AohPpnX6GInWQ3LLMQiLMAESWhoJ
DLcxujLKOdSDtxV9V2ShVHSa1sfnlMX9GMLXPi4K+4NqlNa7ZV43+KrExS7K2ulTAOscOFHlPCAQ
nc741jcYvC+q6qpc9HxQPtGv97+7UEBCGFgEz3XhMcsSWRkznF3VGMS6WjbqthnfX5Ln1W1CF3dJ
dOUBTp3O8JBlUewYMw6dAGE9banR0avtzkt651rSfHFRcdShFUPHj+bdqqg3GwscmwI30CYbrNbN
SxiS8zgbfjfIeHm1oeEpw1zAzrEdt09tNBKs3moPb8/rhVAihPLJOSFEUOpbPYUEorKqg4I+gFXr
3/APGD5Ys4PUAWiw+OvbY53lgYLsI5SdGRGLgvVYcxbgCkarh2Sp6dA3s5Ut8sh66kadZnj6kg3v
1opjRGHUAgMK/TYgNqffU1PHsHUQhQSkhOxNaNT9oUuDb/gUvVuhkJEgvAIZQsQS7MlqJAQkQhsP
M+k4Th1+20hBSHDUB03CYWhR/oOPJirfABe4prNHT1+LbMial0yVjqi5aQ9dUIzbQhv0pxStlisH
2qX1IU4YDnYg73iXnw6l52Yk1boT+hNmjzeWpMf7kUvsNsCY+0rguTAUyR/xleoDR/u61NeJjnee
Z6GfCHmXSUKiSUUVdNOUfX0lQbo0FJdu/AxAHFKhEj//7YagjSNcZGeJfHlWqsNsL/qtHS3OnQ2A
9EpaKyZodX5S3hMpEdxkoupqYcS2UamJGcZ+P+DdbDeRtUdlpFbdSpbGj51clj+Bg0aDF0z98DmK
nGsllvO8mrIwbB/jtWNDWDt9115YJiyBGfvz0gU7SxB4Ix2BMES4NrPEcGQYHgmNuX33brdEMQk9
cmRsANecjmsUpPG9VAbHKmuTn0nY6LdSomT3WbbYjxqKBVcylQvf1AKETp8PUwR6tev3VIZeCrpe
OkKB+6HGdYwtaReRgybS/u03E8f9+pNyQxC0SnYhGkSnb8YtKISlBrddae3F2eha59SHxXFyVHAy
Tf1UOs0C+4+T8fvbA78mGmcjA64T8ykafqtEJGo6KxjJXf3JTNXNCGJ6uyg9EoDlEGyyRH3O+uCJ
+I081PyAAsPWsqUtkpHgcpSo2C1GXOC3GQ67UEV/2Smc+MpHuLTaKY4qgpvFUns99H7bWFwfS10b
NQKu0yh+Fkb6z2LUsq9mP8j7cHBq10bx5gamVvBUxYj4vD1BF04YIE+0p8CniEbIKjHO2QaaXLPm
2lauPHZF9gG3vfYW5Zr0a2nk0Zd3j2fR/2B/U+hj0a2iY25jmMVlLzjmMv5OBTLgW5j+6UNij8WV
RSdi+urT/z7UGtjY4geboh0RHMcMoyO7mpEPQ8/v/TGYUbiGc7Oipr7GdTjlRABOGMVSuvBpymV7
s0hS+ThPeN6+PXfn6HRqsvhvQALim5GArBZzQfG+6NQiOCaLVB3VKShfoNBhq9rVdQf+KUEXfE6W
PSX+kgtGUx/K3F72WNF32Jn2VnSMU1W9CapUdxPQx1+ssHGe3n7IC8ET2ARikFSRxPm3WlByZI6N
LE3BkcfZ6SWIhrEsn6xp9GVcjej3Bg9lF11p2lyKZPD24OuQu4AGW62qnrkKa7R0j3OEA2mvFeaH
GFjErZU0+n8yFPUWUM5cKPgcp6GspUzmQGWRjvRcP5tGCtEKKN+uU4Nrx9ClfJeQJVBWKHxS818l
LcsoDx1mZAHxWV228Zgvd0oBJLGwcsiBetg9yHbZHYKonnb2mMyHdoTP9/bnvLSJhMyKIBFhL7Lm
pk5OWFU1ul/H2kLNjmM52EC+v2bkfCEKQemCFCU4bqAzVieRXGbQL1PbOWbWDPCFbnd1aGlybkuN
fbRBALS88hnPCiJAyrg2Q2Ymq+bt1r2bVLKwb61SzY/R7NvLCHh9ATuh3OlNkz2OORAdd9StGhBd
HC4CbzMdgqyrflp6ggavFRhPDTeiDMiyMV/BHp2RZv/1bCR0CtNBx11M1+9nAvr0S2wO2FxoVeiF
g9FD4pmkygu6VKXKpoTGrglsSLKpjhhBV3QPWaWEu3SZHU9GGe1JKFV4bVRpW6NVFre2utFH77DZ
hzJVNFteQNksdTPtasqK/wpT/+d5+q/wpXz8V4ht//nf/P9zWaGfG0bd6n//eRc/N2Vb/tX9t/iz
//m10z/650P1UnzsmpeX7u5ntf7Nkz/k3//3+Juf3c+T/9kWXdzNT/1LM394afusex2EJxW/+f/7
w7+9vP4rn+bq5R9/PJd90Yl/LYzL4o9//+j46x9/AA/+bfeIf//fP7z/mfN3dz+zn2N89gcvP9vu
H39oxt/BSnFPFjxftrVY4+PL60/Uv5t0m4lboiJOM4OQWpRNF/3jD8n5O2LG3CG4Y0OTFhDFP/7W
lv3rzxTr74L09ophQlgMIvwf/+/VTz7S/360vxV9/lhyRrT/+EOlNXhyYFIiAaFDGYNCKCAATjMR
2n9bdnmQJAlKlxOCM7aVeIFTIiDScnnbBWlQfokKeRzRTjbGbWTrzW7KbOj3Rd4+xg4yeoWt5jet
2mSfTIwDdlMqNX6tyOydsFJuWzT5XMMMkfxZ2ql19QHXinDKymNVdfPGdBKvGOubxhxvIOSoLygH
fM+HxquX4EO3FFservLKcrA3JobyrjxVX/ROnnkS9BDVWvczRq+AU3fj+KA1E5qjVVEfsd/N3DDr
cHhMK2c3zsON3KQ5sszSX5LqfO0RJgiXfttKkXKcFSp104jYbaVL24l7vl9hng7HLS63i9OE7iAg
G2kTfKrrn/OMO/UUG4deTaZdqANBrGrlY5inO0cr7wHJ62hF5Z8gkaO0XmyiaTkA7j5gh71xmvlQ
Kmbq9XLqbIexbTF8jh4KLBqaoF02EaSIPjbvMGP4HEjbFpEwPc+cByWLv0Zy6uH45Y1ZDBde34Rm
9SMw545mlIn2h6a+yG0bfUdyotjInTEfZkPBjrdSFq+vM+0Yh/jXYH3mTY69tcYwP8w5p1iMp/cH
SAM3esneliEPpg6psNS3VMFrvXKbXn7WOuHSbvyKKtOPZOmpyj8ZuAEZ+W5I+ztkWTd5No4/G2Ps
9+B5ww+20twjYeZX3dci9YPZSTdJm4aerOF6rY7lceyUb6yowkPh70Z1ug+FWtxWYzC72qCq+6w3
H5difmksJ9lobXF0hmk4GOX0ZzjOh7RL640VpP4ILtlrlvxXHPfPVOIeFpO1hAqom8t17CWxFHj5
PP7FhS/3UB465kaw0/Jxdlt50Xal3ieHKaPPjBn3tkmm2U0pKXHjLJrkIaE7hc0PmKSsXW7VwtL3
xTjGwNaCD3RbdqjhuFmi1W4QxOlBrtr7dsRSVM/q56BXnotSh005H7UUaLZlFi6Gh4hoKwqOGx2O
ouj1PPZp+tLGxpPSLH+pY9C7aERN21KJX3SQ1Q4oTyK2g8KOM7tFG3+29e5zmrRoTMkfdYnfyJG5
snBs2ahqnYEd0bZWEB0BzPiRWfyJMAgXmyU0fw5686c+DN8GR0tT5CKVh2YETeo0n5xS2yBy6ioS
yDElUj2orb/CrsMAFItZ2fwYN1PxiPl04mp0vRJX7pVDEqrPaYQrUiQ19oaWKL7dZWVuEpw06tT4
qY7atkHcqekVd5mxH63dIX5cwhsDcV4Lj6gitt1ZOQSp4zaO8guKhy8Sqarn8r9DUNYdJvSQe5yv
2fyZa8Yoquf5sWj2miV5+dJsyibYzVPzQ9FYM6Ot1HzozkUlbDNp8m2RfdXaj+VkbRACcBMdk3U8
ely2PPTXn6O+b7PMs6qvg23+irKsSt1yQO1bjU13qWqhcq65Tl9a1Y+xGxWH7VmUEopXAeLGrpk2
SYhTbGn0UerOWjR/sOmCzf6AOmzFNM2x8WwkAyTlnU7USVK3kGJakg6+utEPOSnMMffsGdfAJ9kE
ivNgKVVefy+55ymHKNbRk3KaWkERsLXyyjoEszrPXt9pQXqzZEjYui0YWhWXGR1ElD5EYK7MLtT+
bKrcfpCdCPFSRZKGJ3CluuQhClEdJ9xoyLCWfDC8LpkiPG67xI72KN1pX7M0m1R3nOWq2be1Zj6j
GQhTuCkwNdy2yTAQnZOlBi9kYlvheFKT6OY2K7K69cxQS4ZNO8xSvqWokCVcnmlJbVq1n9wKjZPA
cYtOk1Fa1rLycaE6uA3axt5HmR5+h+yGO03GhrcNjxwlxKIdJeq7oGmPGbscSEr6LVuM7Ge7KPfQ
xB50O5HuyrbQPpWBFnoVcrOqq5vzR02pdBfuV/e9bOxiMwXBF83J4YeP/S9uwtWhq6b8QekGtk6X
uo1RebYzHQpABDiLYxyw7GaAJt2U3nTGeKfHg+vEoZejHWv2BNGhpbOabMN0YOLLx1FD1ttx9qSS
A9Q1D6R3viXSzodw8RWMSrwg3BWWhMiGMyWbtOo+xXGM6vgQfG+1eIsDqXWLGH0MF/QFWYODZecy
ig3RIY+tw9j0bk0yt5mSuGs8K931SezWmo7QN8S47Vj1gY9RySZoxr3Wo1pi2XR51ElDmdwwu93C
LjqaYf8FIoXXkFjSQ/XbpdqMaR2408CWVOvogxkHd4jD7JYh+xhg6epWwKzQv43y2wkWi6fKkmuG
E/bEUn7Us+wGEwz033DR80wD7eFhDPZ8zX1f9gJz2L4EWfaXnSLSqzVKfIiGuYLOl2YHDaUZD8/6
bZPheTtV87aa2HvLmG3tIMpJveedMuR/Nb2EMHO3D5DVSxv53o6+a/rc7sKSMlVbPUKm8DQt8lJ6
LXOc7BGmKzJz2A628yWSptuqWj6YWRm45BfDpmnwupXNweuqlP7mcrDk5i957h4tLc8eCgbeQFXa
t0pj/1/2zmNJbmvr0u/Sc9w48MAULjOrsrwjOTlRdPDmwANP319Kf3eIJYUYt8etmSSSIFDAPnuv
vUysr9qZlvvW7UeYvCW2qcHktPmzb63vcrmTJSbjQGQQfGudyK869Pdzj4h4auZopl3iKPXm7609
vlpFkYcdUaOncdWzWKuNMclWM3EzHIi7Tb2MLkmh2bzfSq0+OqJPz465JXZu3I92mgUNSVWBttb3
tV2Wh9kqnvfsvZlH1FtTMu8L6qZFjzYxBbLrruRafK53EW7ICrS24XhRk3/Sx+Laa60tJiqUv0v+
ONgN9fjguNTlVdTHwWuhrXWOf62V2U/X3OPK0r5WfXv0MKk2Oh2P+Srq2i0EtKvDXvECTBty5jLf
XjtDJVg8RYwVx9StP6eyv+na7IgPc5wK7KO15kcxEzNc13E104tZXBU3qDfTHo+Ozbcom7vyYjHd
i9RLPHttTqa9HkzVHrdhTZbM/zqWbmTl94M8ZznvFpZsGoSsBc/T3n9GfnHeV0F/8zLjPyWFc8Aw
X2GyLTanep06wSl4hx+6f6jH9qSkdjQYoVbND816CBHQvAn1PpNx5ePc3RfnVs7iByas10Zp4Lko
A7wLsdP2D1OuvdQ6hl6QA4xDU3r1a7f4b/oiqie+SS9IXU65Np1vWhvkrnJ+OoUZi5GWRvkL1Rdb
IY7KNWyy/jHPBrVFg521iHvfNOX1IUkHsbeBgtkkItBDNxcn/FB4G04dpcRz4LYugEv9L04aG+X1
kD9gShUXs50GA56LYZvv6f3StW+2l99OhSgjaD0HXjU3SJGdhrmcruFm0fG076vVXXejd+uX0Fux
3+6DteiPJfDtHqbY42XBRgWLq37ATXrYP0EXaDhpv3SV30ap0tPYX+Z4cg8s3fJwFrfWqDXhRQhw
lIaSL8Uij35+7Jr101470BSHNdJa67Ovvs6ViiYjO6KNH+NNug+XaIAIuiOVYZgDYckMp81pSApH
ulG2LGFub6FFfnEFgOe0zi3eLQcCO4Yot4WiJ6r7l7ZpKjfASGL/BoPcb6he23w217mIJrXu8JiM
JdINrcQhYaki1VnPROelgd7Z9229rZ93Y9h/5jl/5rQEwJfZTcE7FPfTPV5CL7ho0Fn7V+6uTpWN
fL4w+rDXy3BTeVRs6dms3GTunKRvlshWY2xb1RhqtUsIwuaMARFI82uV7c+1QYelbddqXIa4kf0U
tlkVylx/06Rz3bvyiL/CqSc4rvK0Coq4f4aFci7wKcj84lZrvLepXr91Q3GbNQ/+ZH/F1/xyuHxS
qx5ltRfLaYoLj+Npkb3zbOuNdoQAkAeDVZ20tD86Y3utF/uNUaQ61X/hPqQR5lMTz7Z4Qrl2Vy8q
WWWDw45gTmBwxW1E9cfO02lDmO/ClF3nYrv3Hd70mWVF/jZ+m0nTJY4Q9/Rh7ELlpMcBulNntUs4
k5eAJarTBulcbkfdW19MMTHM1Z4ViLF89jlks7o89IY8YTD6QiN4NbV1m2ARXwRKbVf5UtETvClv
At7IbOOuGaxvdq5dLdQv2dRf/cbNkLHIw77l8Wg/cKw8E5cKSDYtMVD2GPS9ZQWaPQfLLKerbiVI
E79+J59u904vQrvXfy59/iNdRTKlxSvE0jMRdA0Ws/kna1hvrG3m2/aPGz8WRx4xmqXj+CLdJO+Z
CSza27ZwOF9FPFaGHhYMd3FVNW+qnfzXYpvGMyY4R6vGOUNVU4I4+A6pbAtfWG0YtDAT4i/yBjfn
C9xMPXLZM1Sj9q72PIZ4/pKpFZ/U2g/1XP9OskhYmcq9GuY7ZWyhdPuj6pUIhaaipbPuPTfrn5TV
JEVfLcFu0J12bvdQKS9ZsG4MkIr/TDHXPU8Yb1Ai9hKCCnVV+FQsf5pjtRrvQmK2XW/md5k5fdDa
mR32a33UyrVJeruMTDkmDvS3AMZNHZjuXF/r60CXaL1bbkMdIX3kovN/8nbza9q3z4z3ulVroTuv
YAvJOE1JXakyGkoXoDh9XKYusaXxuBRpPBtubC9F3E7mdxxAj2hCnhzZfepo3Cu9olViRmqqUHnX
fmUl/Vi9yPbcDPUDvE31KG03yuf52Fvg3vMedNnXaa8O+fI2TdK96ZWyyRxxii+IMvrY0iVkYi1T
jwhDJiaF+8n1s29plgu8gfMq+5Ga035TWDjzBaJt9BNvlNbGYzHxA6YhQTu1QIMjNDXeiGx9HnSj
uxf6Ls5lybuHf4wVViKf3uqmmkJYwQS6us4W9RvDs9z3G1XT4lr4p4YD1v4J/XzGRM0LnBupHjnu
Mhx2nH84K0Sy+OKrtLItCwQuQKey1v0Qyfh6VG5eHfpZftGMrHnBz0BjoEuNr9VaqTfQVNaofT0n
ZMfkh0Z2XsBWaDhZ5dTeM8LqD9LUliPGovZRqjnj2SPoTdi8mi9m1thLiCe/Kkm02IxHe5eFzfVb
xhwNoOlZcpRddQ05DLt24SfAjKfMV7Okqy/tjUPjokriaCnVwS32KlouMMdQjtMNShH9rnHkclU3
HpxTsZTbd3z63BBjivVEBWrhdmTbacbY+AoRLbPHaIXt0KcABrmRbMKfYpGhqC39vT7ZpbF+Gjp3
BeGcWw4A/pqPzrouPyX9VARbxT2w+5dHkS/r3Srr7Xtp+wy9ot7irW0qknAgmfihC9R/aLmz9ox2
L4uxQd4PY5auodun3gHFXvGeToNzgP9SfqWQX81llcVqn8URHt64RpxU6w8YgN2ncZ5tPzRKx3xe
HCyP16mxzkQliw6/JUse8WrNj0JZRlQzqg9FX1MyZzxadvyaOMPqZ4xwZB1keSGTiYd/UxMZGIoU
UHjSJwGI5OLCBDTs2h2lxDGfAGFkGeLac+sYo/t1NeriWdQlz4utTXHwRaclnSFQzy5Ze90WnXmu
87mMal1cl8TlKvSmoolNzeKPWUQ7PrhWJ76kdjZ9zqB0UFPHcX9wc8VA4i119TXNG5qNdWi1yKC7
PbpqxB+22MyjQmFFUKid298bUcFVyJW5ZCGUiPKk7Ly/7suhvLK1tjhjYNt/GstlOxWTaV9reZ6S
xCJ9OM+tYcgrk6sGuzcqwi/a3qZdb5X5xvxEwIzGISOFe8pzAj7kfkKO+aDbvANN7z+uU/tuyP6g
eomdVJ8eMhxOgotLCfbx5eDVp1GOIwLcYQIBaN3W88IKPt11l5eUkYtX7cUMOCv2MGtIQ82XOWKQ
n58JVjUinEREHrjM9U3kjK7N7NHIhGgREVqM0wd2nq4ZFY4rH9ulYeHAU9nsbY46voFDKUdUDlM5
MeykC1ErGtdJeq/To3qAPxZ47vLuje3bjMH3vSZWiz6gua7M5aYjFiowyorgLN8vHvR9d280y31s
rTqpveaBnLj5MJr7OB1bpeb00C+Te7O6o6qjvhqmp7TpvpQNFueBXLLxVOfFgCOLsXXk+JBcdU3A
pl3FI6kxNCV7f8DT4evFtnsBJfLWm9RuSFncqto50yHrcbNpoK01tv9lkM8jkqauJS2qHcmP6Yli
Cc2u6b6z0ALz3F32SVd8BWs4Nf3DImi1DZLGUQvZ0/wZxyyMI/ap2ql+cvICzViVRF0usAVVTf+i
DaqD48WfeyXTnrQ/za3O+OTMx8JITyO0GRIGxXSzGJ0Xm/psPJvWfmk9dm8+Ldh5gim6crsaASou
NuTdcLPi4pxMyNDORod3JSUES04TZ1lmPn3XAVXG8QQoE0MrZECbRDynkzj07jx91dWUR8PCNFw4
TsdSto19Z060zDxMCpfTyVgeDWKIRTCZYv3m4lJBGhR9CANzae/M15eQGw7xE+OV+mHnQ5bs3lCg
/J7TPqxw3r5Z62y93p0BuMQwslmF3dSmV87W3iPA6mh+6rR/qHzT+EKoUUEgzqSahhnS4msrsGzW
qdhF2c93hpu+WpN6KdsBYJHVtT7rY9hoLMjV3oZmy0AP3GHxeLGUbHViFF3zCefYvZfLZ19q7bky
Qdoqt7oyqLWMNvkX1HLZcan6z05d3Ovr+DxL/SdlJFx4lLSlzOHa7dzjbF9vLWiNhUZDDJ+AwPgl
GzQzqVexgwI0NIqCd6nFDb91Qs1qGMOmN7tKd95SWZ+V+9lorSeQJP0ge2Wx2Tfvl9XdArG0h5qE
FWS32jFf7NdBVVmU7tb4AM50nzdrkoOtFuIZ/rx7bu3y60r906sevFezLXWeGk09aBpg+mBrebxv
/CCDkeYEDcvBI4edvIQHkW1LkhnS+CI3slU4DJxwwbD6Je+d2Bu0EKOcZ9KgrGD1vLt1oHOw/fpb
ZRm3wmqxxpLNFE0e0QB2sSWdLdpvNu9KR1WOzKm6E+U8xJmSsVeb0eIuT5VjjYddNN3jPAkvNqz1
rErjjSy7b8PovI/FyyDdUMgWE/DZPFTuW1uxgZhIio/Ksa7CtOy2SLffdx/9p8zdl0X4N9taE40H
ANBvcwiKyKpQ6IApBUa3KOlasDE7be9nUD4MvY4rkT/camJTESTbl3oUCXPz67q5nOu1BSdLkYC+
4LOSF2sN4Go9YhUugU3752Wa7iSuEAED9BlaI8FWzAs5EXQxArMf2TD3YJHu4yxUcSzp087gDcfW
S/ObUqfJgzGWmFoj7+HSF4Hu9z9Mh4Z0b9vmHoD4caXrD5yZWVku9pNj21dbB7iNvYcfj0JnSl6O
7HSsT1M7MxV0r5WTJcxFBF179Y8F59RDlXVjxMlUiLu8aLQXJAnNafGlUx9MR/sMcnA9NWDVure8
egbka3clCmseHtTWfu+mKQ93PNaSpa1/DmkBvCV+ro3+5qmpiAj+SnnjiznIUzs/9F5WJiAqLwR3
Aqan6iFlHX0F/LzfaLlUSQ0TM7GqugsJGZ8iNZjndlu/OFV18lOdJwcaFrCofgaN1zB0E1dQ1sZD
v1pWOGwDyyOWGSd7QzBkDVh/GNJub9rJMSO/dKJ98A7ClCISuuLJybCdjSzgOdtgOeunzS7TqJn9
czntxo02iCIoNW95WInFCUfBFJv5W7LtrRUzGcA9nMaSO9w9ztz9jG/jg+xyLybt8Nkl2QIX+ML4
MtnZchSLcG7NJk3zwIcVfucUWhHM0A4Dj81auI7fvX6w4Y2XwxPeJcQjyn29btvs667J/LO1p96t
HOSxmXhdUs1hPFGX9UjBorxTV0xFUpUyzqWXhxC90sAsTb4Jb9jOjl9qCTKTyKras5yaw7R3MSzY
91UB2AF7aEBSLMZ8c7sZbT1Y1uUHLgKBqspP+MElLeuhcF7L4w6KQ0WTJAu2Is6yyb4xHL7TbtXj
wSq/G0WWNBt3TZsXuItMKrN8Uf3onND8hZYOUK2XZrxoGj8kg56aOU6aL7mGgcrEsh08evxZDOrT
XvrZ2XeLaEsvSrqeQ4UOIzDTvTgYxNCMFna4SpwG3QbVpkRnTLi4r8xfbKX18SwHotob72VfzG+z
m19rRXGlF+6xqIhEK+mrygFIZThmSx3YpVTnXEvV7SJ07BL8lGWOQan2hdwjVhpbkGEwGooc4dta
cJNgV213VtN+Mgavomud7KPun0k5rI9WV5VXJWkXadBZ2Mp15fMm6zfNXH+yxeJ29zvHaFpK+6VD
yD6R+xZNE9byZt3T6i/iKS/yl7XXzLBrshPhsKdtlQRb6Dd27xwKllgBW7/r3FquOBghghO5Ky57
zWS0zS4qMJreXbYbRWmCOAr/Gp+UNDB2+43MFt6cZfECb7X1K9Yhz5pfh/PUDaHS1GfJdjuaXWnd
lNxJ0jpYnHU1LlGeTd9mvrbF52H5qQaWHRqvfqYTuoDvvv1jTJ0v/bgGvWtBvDJ1FlgNgK9l+i+t
beLv1fHBGumtOe/PbZ6/4yvzWaysFWrZxdOwhUt6q5CF0jkg19yrzEqK1PMinwnT17XAMCctINMU
tzU71WOCZgPYHQ+zQtJZ8xwKMjZlOgVAVKES4pqAuPrYQbGmXwZqKFvBAKFZgdWI2NaTxVHhUOxH
v0YtMnStuGSPjxFj/229YrFc2Tqbrny9WiFDHbLa8l7cEnx52fUs0kp3uCPa8tvEtmMetMNlxUls
G4GcpKlGKsNsY+j2L3bRPhTFeSnXuC46Ee2VxQBTtc+Kp3DeS50CrjvP+C6H5VZw5O2ij0p9ZJ32
2vLe2bP46YhvxdwvX0f2h4ntllz8XhCHiqGB9G/hRj/0dhqWrnlXdOBAS1e/YviNpt3f6bjnJ41e
40gEGgVneu95v4qg8pdXE0C2UB4g9eg8EIN63Ec34JcdwFRZamQWG3KO9pU6LvRH4eQhBI0Sr6vi
Re3o3PLF/OnsSTNwx4Gl2jJqsvST0RcJ5vpsFo30Ya9ZNq6rfqXS/VHSglgiY+/MiiStf6ZOFYJo
54Ej9uVgT7StHDV3iiKPquBgYgKgJiNoMUINm0Jep0t9bSoCbd3dmSIXBU3RmCe/46wuxVB940BJ
w9m3uqTRhkObg64PbdtHvoEHMNMJzUHd3PFpldHU7o/MQiE+j34g292Kxt5qo7aqSMB0l2cQYOCu
qYNbxjJY/07jf6wz7abpmO0Lt/qeDsuNU/Vvli/59Ew/nLN7NkLhzJtc6hRkTHaidFPnhqawfquW
6aRLFinYTzK/T/kr7n6JCQsJsb4uH72y+wbp9XEgMBbzB3GyHNw21/za7yAM6Omn0mWD3+ndzxqH
Y0aM9DByhIQ62l9WZRugv51ugTHnN3Wmf51KByfNqZeBPljXIp2mqDLhMsxZ7DfL9sURdf+W7+N8
WDTAPxdQKKJnPI6b9nm1yvhik5dY9hLBA1nCvtjZv5ZXVv29KuQtqsfQ3zJOx5Uc2zTyxPLU6mRQ
GONPsE72mULyYcntZfGK/Ms0N/cbw+pCkJPo5ricNcYhT11743htdNN9s39OxR52Xg13QA/0yn0A
tjuYmXWYZB5fmDHkU4XS7A+rDnjXuhvVecBMslpO1UhNMrchquf8dpy9AOoY/+KNt0PH0dy2kAUt
/BOzU1foydqa3zRF3U/78Qbx5rmnxvtKA057mI2BPhNKR5NOd2ajotl8rSe8oln8+dZT47ZX4yau
suzSCliLDDmzmQBF5DWciJ72SVM1e2V9vh7cBfbPdtDNlU5pOBetTDhlIw+rpRPm/aE2H4VX00Ty
7uXeYdyybxuRMCMxU5D7WbYoWlHyd1P3eQDLL1uJU5JlJ1bHke6Xj8ag3rINAVyZxlnhBaTAERvs
6tlPM6XKpmYbwvY+MeMHfe3E+w6lKR3TU+9sN4Oe82VBOVZl+iY0rAN1oJX6gXZzSQq2xGtBjG9d
vNt9E6SW9jwimhdzGncEUWs7c4PJbNHrrA2M66m3Tp1DaNaumaC49QjMbie10ddRO4gstOf82Oww
Acgq84b9oMsBMwyYVTtRCFX9blfW2+xud2BuVbSC7TvN9Qxrl9zpYLdV9qBh6EyosNjW2BUbOH3R
bT8MyegkN+vnStp1tfOg7O5R+OXTbkNQH6OtMp7yZr5dWJpQ2Hsmqm6IVz8f46LEE9RsD6waM6Zz
jTna483eOB/jRpW3+JvtL+iocgpkBuAKnGKl1pW9NTEumcyh+v5toHHK+/LJr/Ynb1iO+eSxJ6/9
m2L31FmJCS9Xp9vv2nm9xmmeVkd+/wur7n+oa3+lqn0gxv5BVDOgkIOTkoiEHuUDUa3zZ0zWCC2j
dLn23VZKRx0s0kO/N25fval1AUjNm809r2jo6QCzbTTipWLV+ztG9kW48CcB8sIHhM2HSIRoIzA8
JEwXw71fKXN5TqNdj3oTQN8b3v1K8pPWwQSroKqb8lGRXf0d2N57ruC9P3mjuSQsLocx0nan/PHH
Y/n/vMv/hevNX96Qv/EuT0P13vAO/cnh/IOoefkNf/IuMbf+j+UjU4evhWGDAT/x/xAvSfH+j20a
SPcR6uLRRmzl/2VeOpArbfIKUavwu3BC4X/9D/HSMf+DasbAzBF164Vxbvw3vMsLZ/8vb5B1cWri
H2Tn8JB9y/7AJ9/6zRaSiTR22+yub9s03gq1HpS3DmzW9orFAW3jXx7PP3xAv9KtAbNIMSAnHIL+
RcolPqpzJ5obKTOKQu8O+ftMyEWiL/pDgznDPf3B75zDLh/Br7foIBGFUIrd1sXv5IP6ZxSjbEtT
sfF0CfwZLELLeoMdgCigiv37nf3jpYhQQlfI1Ujw+PV7lFPViUkvhzjVQUnRHdO/WBOhkIFoOdj/
/WK/Snf+fIyYjlCHLuYLf0tUGuq+1Wu9HWCp9+VtZsKqyEukVIpAw6dRWxwAVqMjmtWZ+hvkwdZv
rv9PP0YAfQfHLqx2ud9fbxaGoiRdkTkvdbwL+XXYSQzv+/O4AzcsSvudScI/Xg/6MjjQRXT48bXx
5dIZRm32MfFz6tHblbpxVhNG7eJd1nDa/8NbanMZPLhcsoU/mjqpevIXO7X6uHM1N/K1C1DTtUY4
8KrRKXvV8d9/nP90e6BCnCmYQvLlX/7/X+jPw9blTb5sfbx5q5MwzOn3Yqn8m9pI1d1imL/zM/v4
rlqQwC+GkOJSgS4071+vV9ke8Gq59jHsOuu+HED8BxI/oqpr8s//fmsfXCgRTH+41geBhW8sDsOC
6uOpaYZT6UxNmFZDH4oyBx1O0wn/deN+1dv1wZPadNstq3WWnfSN3/xQ/+mmeWGxNkWaTtf3oRag
Upkrtr48ZL9uIoIYFsayLL+eQci//vtNX7qAv5Yd7pnFO5o/ij7ClY/yRqxLuhQPSBXbYFVBnvs4
AOz6+jRubeXDU1i+pfzGOs5AypN/v/THyoBDkM2RQzINGhA88T6UoU4vfbWptI7r1zzWbklmnz5d
RuRof/ovL0Sl43DjXrBau/iQ/foOpRZMS6l5WVwupcdooEPqlC7es66rYfLNrvfkQdCNtWoePnVj
Nf1GY/e3Z3zRpVMOTINeCIXCB0XanF+CzNs+ja1qzq/NzBHH3Z5WtMEpLPVU/75kJAGle/O7vLa/
PWFctUmc4oxGqsBhfHnP/vKxTpXV6IrVWDxXTX/kIoBZPgaLm9pEBNrXhHOrzQc1N4TWpNDu/9vn
jmvXxfP44iB5aR9+vbzySUQs5JDFw27vCYbYe2BetvxmNxLMaVSOHnrmZreBM44eVH/P+50vzt+f
vEVwlH5pg12+JvfDkx+qBvh8VB3JXx3jpld8z63WhHqTNQe9n9tIIVZNFl38LiPnny9Mv+teHFVw
Y/j11rt8SnWnZRHgFHqdkIbsx6VWNewmzOY2LSbrZd3mRy/Dpfjfn/nHTsnS8a3F+dG9dGS4Bn+o
YWKTup5vXhu7BRp3bd26hDFyCEVtMD1ByIN7vv9OH/sPd0u61MXvC6cntFgf65Wj4VbYby3j0Zqe
oSPaCXjPfOpq3w3XwdAfF2/wnhrfzuN/v92/X5n+06M7vARqYcjw4RVDce+ug1jq2GQJDSqnteAE
5Wu3WebRmywTs5HhpoJS8RtB8sdjEA0QLmAX3zjs1Bzj4ye9GEqD5Jumsa16Nyyg1Mdit81rbzMf
9NTXTv9+m38oCH8p05fDFqucy4GANdFHhTY2OIavioG1V6Hv73Oew34ysvEivFsgUqyyP0vNZV3Q
zUV2Tnc/v3E1zfw6TlB3VF6VwUzA+KlbuuFZs/r5mBv+71zv//bq8Y3j6cMxQkoW6tYP9bzc8p6g
KwAhp2PxQkBXGln+0h4dqyqO2ooXAbVoPPzmyfyZzPPLszEuoaveHz0XXeZHLwkXp2aIAboTSZew
lFDYwPAoHVqz+mmx1FO3rt8267lec6IPUkLQzLiQxe4cgETM6tDtC0yPdSHR7mnAmby3gz3FcSES
EL+ApiTcmFtiPiz9SWYT7DKrHzpcXBRw9RU8r2w4Sks19pfZgBhzFGm5lxFQTU/0d9EiDYhrt5L7
lZcxWh8nxO1LuBndMCZaUVX1Lbp2731QUEDfML/I0pvOmvsukqg6iR9L8xn5pDaOXwHBNwMWezq/
7hsM6rDT+g7oilcd1BJvoMfUXKcyhDvNe1AbZWnFq8kuNZBAwPfKzHDerFuaw6Tx9U08T95i/Si7
Fla/3WyftnRteoQWF+fpafbTFwYk8FAXa8KonbvFgwTpa839nsE/PEEE80XUwWiYKe+ddlYUgTTR
QILefWs2uySzIdvXPm3FSbHMhAewz8N0YN+wfZpqSzz0ivSXoN9t+WVbFjVfpT00bsQsvXu7equW
RguzEFwTPJ+6Q4kEoKegZSxb2BZoALEeGW6BmPm18ZobF27klpvhkBvDewOCrceWq42v3tQPBvgk
LL1QG/t0PRVDsb6TwjffIlpxABu0Uc5387yqEpJnl00JoZis8DDxgOjK3KABIeb2WUfUEWT8eSo0
vMK9bfas/YkH79gcjB7rwNPmQOuAJrnkXbgv2Z4eWbAZEND7vTljZZ9tEXxJFnAZgGEMz8jXDr0N
rwDXGg3AvTEIpYRnsDlW1GN6fOviLWaFULmg0HbodIvY9+Z+hvGLrVWIGs4z2FCsoFO5BVc1zDTI
/xz6powLmrr0YNb1Cql3y9oyFsO2XK9WOkGyV0U6nrDaBqaddGUBZdHWTidS6508gdYif/i+ttw6
WOojaGYLtsSeqaU+C4R9fja7fpNB3nU04pghZiooyZ2oI+nMLfIYy8hjqwfwQaJnQrC0BrNkAZvm
/Bj6keDebYAWib/82D4aEzKoSB8JyHwQqERiwy7X+lpse14faqMYvbvxDyaKyQx5uyyoWK4V7dbT
6pDHBKfQb91YoP/2nrqx6c/dviromUTMcYV+wfR1LGYUj3q9IVBrshyEuN/05YCLSNEeJtuS9xYU
bpZxrmBZV3XFzOekBkUjXHeCAGyOvZqvqkCBKStRvOiDL185zwq4c5nwZGD60r+HQ4CawBkdxGt1
VZkm6zxjEkGRbu1Xh1VAzRbVZrHkLv4GHVkUar7HYawQD0ZGLEgMyFE9WAYh2AezFeQAC9HA5877
duRxiMm/3zpH+fcMPj6MliE3u5vFddentjP08sqvxXTOez3rY6zxm29rmZcL+pwJCw/bw7uiyVfU
jSstWxH6ue7yn/E5QK5ZQWYISkyMNLhm5tqidKsnaAttZS9ERyyzhjOpk34vRkPscbp77Lorq/Wj
fPehqG8gNvBEPXE3knfN5i2/z7KemJNc2llENWF4Yi/mjqGoGvh9U13o/VtKMDwc9m5oZkic3ZgF
nnLH7G7q9DyP8RnvsquyXrrx1EIFM/hBY1uSbGjchzA10E8m9tbpIqpq376dfAraSzmX1kwLAvX6
UIz4nT1atrJnFtkCjcq22d6PWkBsDnKHETnOHdbJ0CRXFqLFMNfhaHb708gGv8TMRF+TvRy0Bqmr
OxmJ6omXDUrPBcUcGn9HMeNmyCZg4BR3DSraKqoqPzXvJmFNr+hmXHGEVLU8+H6aPZNY7Xyqm5oJ
a27wEAmYiuQRHoExwcWQWDpla9n5ActhK2fBYFoqdtyV9N9tbXaHxHdNhw48593OubOgh3O2vHkp
U2lvLPGb4t7pCwRrrcKvNvDq0QUPUF79tLbeRgHdHP3JbZr02+DPXQc9Gr5b5PTovMuNfvLUOkO7
nUq+c0RYqb+Vh30aZ2ivfgkZus1czvQhh7hRenn6o05LXNtaT+TpQY26++KvJEJGxsK6nsK4SRm4
/5u9M+uRHLey8H+ZdzW0i3oNxZZ7Vm61vAiVtWiXKJGiKP36+cJteLqrB20Y8zoFw2i4XRkZWsjL
e8/5TpfjoeqibZ53sl1PVun+Op7zfqPFlOtnaQf0kKp0lptNhbgE1zpvFcsAufOnNffbDiYfgv1J
bdvPvgMlcUAPEHvnecux7KvZj+hdl6R0dutEJBoNpI7U0SpmWSr8rb7DiIxFGZeo88MrI/2hQyUn
r9bL5A2NYciW6kkGvXiPEOyXjutfh1sQmn3VqLzdB2SMj0cyxnkxFoXVJqM6Yyea+wEF0MKEqdwT
roKMoIwDhDthZ5x5V1QUHbwfq/++IEe8dUuVvqMIb0b8TH0qUEe2GIHkhMHNDh1u4SattveCHC/U
dtJtLALgZRv2YBdiNOvjuu3SITYRY41GIM+KV6k5uS4bPt1SXZfD8L0IKSsOQTIk90RTqhdtu+br
XLTlNVrjnknyMoRFRnXSv0fw9DvKsrC4YxdkMN+YNXkfwlGBfBk9KdDb+lj4NFrxbbc2HUN6u4nG
va30GKlDTYjqXehV20uR2PFzu2osVSUSmel5Rb6RniQQz5Focq/47syFiE/OLLzytZu25mHYhnbJ
yHffFPqxlgkxCfHNtxXPFROnYo4PeZwH5D5hH0ADEa0h3CHEJjutLs2XrSEwZ0K29C3P60tYqzej
WlAibhbEQPZS5waUPkkYI75eKOFuVuaV7VUXWtUi50+ba1d79vMiVx+TRiMuNldS0pALNqrby7Xv
nYPxRPFa2MQc/ZDF5bCUufcj1+6yZoOj5bKnuZY+2gqF4XlLDPP9tnXBNiNwcBMEGMna7qmYBGIJ
R7vZhlnrgwxb7pbC4c0z5G2TdwdbTaljO0vB15qCFJ8SxcScha3XFycvdsoEl10QyBvHU33FImv8
rwjwWjy7SJAQLsRTH55H3wv7Q8oLjRF3M2t59OdCrszQ2/RtYUiY5uKdajIM7gIvAn65lbSpAu0E
/MTL1M3Kj8az1VsfYoli1jkQKa9lotAZ6dC+Ou48HEJTiZd+q0fm42O+LmQkC/F9oRClIRSX/kvv
mOIFO5YaKPDb7uMmh0V+vxCtT2moMY2nytrurs9j9JkmXfBBAZizDdVtMepbAh/q21mrSD6YaBqv
61wYeZQJkW874chgudpAtiRYg1YUEE7HxGho6BntWhNY1A+RITJmQttWZnEi6Sw4y6gQOdiqnY5l
rp3uHrOJKY/CUXjfl1iZ+SyX0crdqNqmPMOwXYKdHcOwu4ICuXVZ0S0tzpTVLJ9bEhtQapf9JG4o
eXV1rqd0MzuIaGLLNl/or+naJbz+ublo+SYMnxdsrjo1xdRR2Yi8OIOpCBKEZHLNysWWwdlZgoFt
fVEYRxrI5u9OgP9d6gID4FrkcYZIZkLNOJPHgmAgxJBIV8l7cWvmaLsYbJKTtfqCWtvcykPLEBat
JThxJqk+Gpd7Z0x9TEvIohcMMuOS4vLd+PVKv0z5ge6mWH0aqtzM140wB7vmgsm/lPWHetSsif7o
9WdfsTGepS0l3ko/5TP71RffdRUmK4/nar85ZThjDcTpiMkkXHS1L+WKCqSrl4GKs4SUdtbF0HW7
0Tguepo2WfR+6RDT76akDr4EfVV/NcBb9AklXoVIdk77uwoX4XSweDADXOYgvmo6LP1eNxNvaCVm
hC1BAdt+koGm7AQTl1NOeiFpgEk8h5eQusTuQjGO6dFR8LIQyTZlRxVnx55CGFbBlUDTenJVivI3
CJtIP0DqE3UWSl3JcxgqhypkQbheRhVnWMYa+G/X1XGRmmhcmfglKrsvJy8htsrGyLM8iYQOXz9A
AwLRi/7atq4JD4hEMMMTVIHzN2jGx7KbkxfMU+o60Yi2jg32M8mSYRfgCpHjHmZe7YlJSDW7FGeO
DvcOXs9DkE7tGbkKSvzZmee3hp5IsksSOQMgQM9vTgNabG4ol5UHM7lobRO7yfggAbJ9rxe6j9eh
Q5LTTV0hkfwuhF7PoUkHbHBt1b+LsUV8Mee2+1bzlPKmhPPMXtEniMSahdHfLnTY6fbjQEgP8/uk
DXdNoLdTgtLbP8RcJ+eEsMfrMtvb+tj7c+vs5YKZlHyfdjubBPMo1xSbUZT09bSbJGffXd+a9Hod
7PrEKXZmA9+Qp3lhzFvmoWOvH5wtxernd2m/I7ZnuxkjseIBJ4sVmSoq0OXQ1nZ4aozE9y2WiLCk
aOZ+7LpKLdMetS0z9qkJFauvu7yamjqBv76mNb+SmR89Co838maiKTOMirA0eH7+YQ5dZMI9MjOJ
UHgMLniWjdK3xAhzO9M8CLKQ2dpr07kVj0kRsvzR3513nGMqf0fGN6czjOVYzpBcazT8i6akI74k
QELn9lQsnjDoI7Ul71SRxHGcONKhV2r9FpJAVJXPUTdSMoiqcl9bYHN7g4dKHOZVme0UYvrjH0dH
kfAbpemVqFggByzxY1YQzWCPWpYTHj0rHSgw2o8O6EwEGblVQMuZSRwSoiRYEuANZbOd6w5UMu9V
2Io9QDjvPZ5tuRzH0k9QL5j+tgr12n1wu1LkWVnWlgpvIEtk53uYRrEHVOx6AW2R4oF5VPwSztuK
FWoqgjuQ0knIwubrFDyI6JJD7NC4uHG6doUGW845VvDWKZcDVtfJ0L/S8r5Mk3mFeQNn9cigjUtX
qRjXTNL7Aj/TWCbziUV/M1nf2yEkLCUuU6QwaXzgiub5s4ggt3FAhVGZzXWHWyGSm5we5thR1Y+W
JPio4UFhrcb51KEQYcjBYWvuVtC8TEab9IoUHcRS01iDDIsQQ1aAIAjTA3voRdDiBspr+m5SvMSA
RLeXERF/RVE8r2/CbRb/GHn5cpUPhK5gLKCgy+xS2S8QMUg9QZgMXaeo2ZPcSs4/wgZmSuHgvkP8
HFXLbbXFxNWp0seW0GI+IEedssPeDj6BT9idklkfXE8x+B4Ey/BeFUPuXElBiPohIFfvQ+5ahW+W
3UMBzGEH30XBHKB+cpIyPQo2MvwUNfYGJMIFI9GxcdLx2FIbm308pEmFWmda3SxXTUdpFhbB0cxr
RARwYLufYeskdzJFt3IMisstcQGtseObMd7HHLFKYjToUGdBQZNyx2OgPie0w8RBNB4bIa8myfAB
pmH/es238YvYEio07BdO/Gq3bo44evvetZ3RMWc1M2rgk8Axn20ZTmsWzWmV7EndhJndC7JebtPY
+t+GC8obs3JbTxnNAiCQ1muLACrpNNlbHZF9kVkc/2KH0Tz1j+xWHadfndecKLQsXl0qMCcLe0MC
OXQoMNxRIzRDuG0B/eFGcal2FaoxJE8jkS/Z1rnOtN/WvEwOIEHQZUbBhEJywS9ZHDxKz6sm4K/u
63qZ7+glJJiibH5BycCxs3sPcI5mq/I7P3OBz3DaS5zqq/XVfF9S1PKiDkHcUzWbAIGwZr/kID21
285bt+LN60h32eeetbdk6jRxJrH33W4XXAcIOpn/rFh53zsdi9fJUTbMujGv+AahYeKyCTk985HR
er2RvPcWDOVkd0Fc5t/LdRqAMKWr459LTpLsKCrKWzJlxuSBCnFbz7GpOvuopq2wO2aT8qIk7sSa
NbRAWHs2MSWsy1rd16ool6ybh+k98aqkyjoqsx/O2ibvLoaRh3BTM10L3B9U832sO0pqui43A42b
8hCUUXRbF8yYzzr2t+pqHKX7NrHlfAxNt+C/10vzCu/R/T4mnvXv5djTIiPZWQd7N+QvXm3tUpwG
ORYxhHEcE2FU+Iyt6ZVp8C74o73ohDjN+JkpgrjI6nqsTrMKOMMOE4U9DARve4yXOrxa67X5HqDZ
TdkZHO+d5WMen6ihy/iMkBFeVJxQQOzpMzQ87xzHcEMSPopa3eYrnUUGUUhCnRxzs/aaPqNDhsRY
BXRsFGrVHlR17HxRHA05MKeC/05WBKc31daO7i50zYwrYaGIkjRM1MXrsAUcT5UTnle3dA9yrmQN
JKC1tBOD6YLI6Og10HvEJSM7P+Ho2mxGZ0mV6E9k2zsmcwJ246PxjPs+w1erd7QwGYtBbByf6zhs
xE0+WUTgfohyHoNCu/DEphwkb2LUXsdinHsmEbrIOdgXyYUhElze2dUhJoWNCcwXzwKzvUG2FpF9
0Dy0wWapYwY9DfTGlJ+ffOH0eGjrFOE2DiFOUYZ28ReWuqa/PA/FfYPO/kfiFCUOche45IE+dM0t
G5N5OUnmTe6uK3gdsjncVkYP4+oMzO9x6dHdMhhfmagPQMGXOhtmpxvP3oiIjzlkl7eH0egUCTf0
pZYjNu4/2nfJBLXADJ+dqg63Y5yb5QmepFkR52z4vFVBcEmWlNZCDulQ0BYjwKVzo+jj8QmKdajp
8c4ULrMvaFws+s80bKb00G0g0HY9bcwQNskcqWwqdEmnOh2a4dh45Vqd6IRwcmelAH4FwobUydrX
hc7ifIa0OOJ1DZgIGNOeeOjAW5KKvfOiNuVoWHnjMU020pzDXKJxXbdS0bkV25BmuBbQXtLg7e5L
OaPJN2W0vdHLYXgmXLhR5ZbT13CTevmkwpFOgx+XH/H4I/SOUIiXmeYcMu6KwEFTv7YKX+ZE1zjf
CbNePHaFDL7XLFg0lZJwPeVbHQy7JBLjCScpHjp18XUETlveYMcs0l1iNn0DYDIWO+X30YkFgZMM
LHc7YyVoxbAXwwZJgBOfLA+tTHkdHRlPOfMWPxnOFwsqpcU2zoh2PUnnvad85kQjamGzEjebn3lb
52H4Ep2ZbzUslgdcQ7gf1taL1JGF3gy37sCifhIbNNmzNW5HVVNogQQUy60++p4cP9PPbTgBwYjw
94Xpx/Oa8LhkcERac3JGv33RNRCgcxQVyblE/uPtEo5/nxu6uYiSHVd9iIMpGm7q1i3uuPbYnmsk
JA+4jQLIF2wKCLeb0qV+KQhjyFyVh7cVuYfAPCIcL5kfjlVzoMtVbjudBNwGwdAd56Lf5Xh83QHI
T1UUzVNadCWnENyBX8kY7yI4OzlssnYJzJuthLPtt01t7LJMg/ZSi+mTUwwct1f6DlBbmHv2eyCM
vQLZgcVrJ1Hdzmd44u2XaZ08jkNG9f2drjeewiHd/G++kfgmiE0X3+Jm9F9CvHPN7tLrhbjj2xQr
ZeEDEFzL4EeC0NZkaz+PH+MpEKd4FLQS8Uk6zDeSbq3ZIOO8OlYl0H3AJ1StKJmWT2gbzLtdFvok
eZUPe0ctIxl5I5HXtNlzVuecFgi5HTyWRTanbQsVtR/K5qBBGg4neEzVdRMnTZSlxTaKc6fW6Cnl
ZFSzjs6xeiw5KXu0gxR+BOFvT1Gq6vIgw3KoTiu5oj5kA5cTS0tDLr8JL2Tsp4r5hNqTzuvidHGa
tJ24lYlKXhm3pNG+XRlFngagXsGNs9q6/OB3SRfcXyKI1gfwIzJ9GvypSW7DBlPal6iBN0dPoKa7
zJRSPXpRA/ubwaPEKPv3Y9O/zK+Z0KKJIJoL0D8et19kVWEn15hDI06ivFqurA7iB9f66YFFLjj6
Gw/lPz7v/2W3/4W45Q+X/i+y25ehGP4ouv3H//130a33G6orhDHISwljcpG5/Utz6/5G+Yp05vJH
oHqNIyQV/8Sdet5vzNcRTjHlumi3LkpR9TvtNP4NpROyD/7EpBCg5/pPRLeIdFCp/M9kPUFUEZJL
ifRAxGRPwFf+RcUCTzFK6p8J3v4YnGPrwIruw/VunpkYZFMCkP6r5CSIVbFLvdtS4QvIsGqW9w67
98+kpNW3C9o4fyw6m7/V6I6/lEsjX8GvUrD4/kxh60YjATtMRP0eH4fRX9E6jAF1pYO/y/URnuHr
GjH0NZGZHySDxi0jFFknWSmSC8ArDIdH5tzTfPbHyZWH1RmDz96iwvVbn7NmffQ4spenSZm0PBV1
Vdq7WDTVBbTYuful9uLxtceAnxaZg2rnNXCYnR+k54hjuDYLJo92wJllEh2PAFgH6QGOpJPMDjaU
znwVr56Rp3pMB/YhJkf1kwrlFGa6sOUun50wvnXJjrorJJ7yY81kMrz03kVMb1FN705tcWyJGFDK
riCJ82GIwuC0UNZWjwYTb0lfkFKArHhtg247LtXE8jFhhaPXEeDrzzQ0jXS/zSV8rRWiZH67VrLP
s5D66IWdrqmylOU5PW7j6ipACENn1Pch7xzMQZh9XyNlo3tM39WMcKdkMLbbAr+YP1DEet/TAnQ3
XpOl/xniJ7oxNNjUDmb4chg1ASjZGDbLcJTGizpmT8X3kB2WTmVCqPMhNSHEB7drPXFcB57i3UL3
51k0CPZOUZEa+C6A9QOIlw0EDVqNuHDSPNrc00otjkoXKhRMJAAQu9FFQpVF7Io/51wVkvQazVPA
2PRi0oocYl7iOsXoBZF3/K6MUOVpSSMfe4euKwavnI/mfxSQzPBGlb7WLQQREFuVs8PdwrQFfyx6
ZByy+SfVSubAfguohxLmpkptL0+8kSED4XxunqkO+WKqCZsxw5S1kbMZJe19Shvvoy+gPt80qAlJ
RIsUla9Pr+U1DuYFSMia+AqoKTKILJiK7ns80pbec5ZeYb3AypDM0KYCmEQs4/uNNuqPrUJtAG+l
Gj4gEKiCw6C24b0VxXJTkOzRHNBlwOYLukirwzq2/Scb+fq9Lppwg53VJT/wfFXqat3S+r1I6/KR
AXFXgVUigzUbgQO2O790HH8HnmtFI2hmiyeUpB7gvWVcXBlkKBeecF/XN0tVlfToomlzsrLpnQdK
t3DeQ21c1n0d6AXuvm+ObTGBbeswr2ualoBldrJCgEHXFquUhpdrdoBP2i9B6jSfkbcMOrNw9zmV
IWZ+b9ego2XMYXtfu0PiczKm0Q5rzzfdIUWoEmcIK1Jnv3k1v6oGyPAc1GHuZvEm9fu0iXQ8JKHB
zkWq+XRKLcUunCAI6iexuJOfMbX21IWtwhzJau28agBETraYKv/RIpdlUBcQLnK7bS7TQhQVaK3S
3nYfttkp78JWOv0eRE/9g55E81riBKKhwnM/MdPuuqcCQjtlGLvsaat902Zmctuv81yOX3hirHsg
Vk4M554VhSZ0kRM/Su45AxpbxK9+Wo8QqQYU1pAP+tjfdXQmbkKTRzjwEUnQXjHx7eDNFUBTgKz+
DgpGj/0Kmac6J1uiB2SuxswsqBMg3rSE9BoYW57aqMX0FQ8BEKL/3+H1evHJsMf+3Q7/2kxfq/7H
nzb5y9/4fZMP3d9QB7KHpzgyXfAi/9rkfZ99HLFkSnxwiE/iEpLwzy0+8n/j32DoQVvIv2Qf/tcW
H4a/BaRBsXqiDCd6ip/3H/DML8rnP2zwJJn4F200mbCBwCPxq0KXo8JYYwFd9jUL8nWR1OF1U6jp
90fjT6j7P1rR/tdPYebHV4wwgEW/CAOTSooO6QID1Lwi/9KtG322ulvf/3DZH3//tf/4MX/Wgib/
SIG91LOkq8f4E37Nt8BeJwM6WDQwkwEebOkOWd4Vzjmdkuo6mXv1yghkuxmosP+dANa76Hn/fCH5
QBShF6cdWuu/UuGZJ7rtYPZDgRD9vR0HsVU7PYpyAlzQd9tBsyfbUw0myO4TkRZv2pu8z71PVw4m
odIgD2daN1nhJH5x6CYQavfo2ZEP/Md3A/FiSrqlSP2IO/+LNDkUxmBtcA0zukA/+aygxVXsrm1w
9/e3489y0MvtYAyF+jzijhNX8WvxWCtfLEu82b1uG0YgZeDb6AGyz7jciWGJQfbK2Wz1p5ICA+Lm
33/4Xx45EWFQpR9x+Q+O819sKrPWNT2eWuwT5cDxKNfkJhj1v1N5/+Wui4g8IAINCS3gRU5/+ZQx
YHpUeKO3r5NafTaxgNwdBfItqrZPf/99/nxe42JiDEtwZ9DYgL3h/RpoHq2p7MCJMQcYaTjuIMFF
zFVhfwprnZu2iYb1P7+Cl5RxZLzkz+HgvNzeP3gHqnkOZx846x4thjiXsVnwCw/O7d9/r788JCyI
Lvkd2FXJ1op/DQaKqB0mRDhQ1V2ZP5Gc0hxb+rn7GnHGFUhNGtNr+/h/+8xfTjVdxREmpDm19wVw
Zxoo295rxm/QK+KPNH6CnSiS5N8kqfz1e7Ik8V0vDkrsAO4vsvyksJNWtfH5TCe/JsNLP3o0Qq8R
rFNeRPVCfWvaavl30ct/fW5iIn8IpUGsTlLhr2ti0S+OYKzv70c7tk+ILMqvCFI4eeiOWtjEXfPw
9xf3L68EKyB/MB8Q1OVjdvnzYzM0IlftGEVouYR88FI5ysuIrQaYBYr86u8/zCPH488Lrw9+kQ0M
BXiIXSqKgl8uLFw7uSYjlHEV5zTjsPfV/bVEML19rPXUcuDjS+bHott8VLq6RULi5zhG8W7H6Tny
ptH7alt7gXkXTWOmayUprK/XKVkh/03bmDAuXWUHoALECkFsdTggT4zy+IAWsTcnljVvoT5VNjjP
czJ4lHrVAklIzBXZptPayQfkpVt4sxrUg9cL+ungo9hsglOvgPK9gadoy9TDwuAh7xkZNfukmadW
v4fVaFv0z+sy3C4DB4WzcWfAr1AOnW/e1C24eCpHfhp6P4mu4pqG6i6NSohuHJVNTxIO2CdYxUME
ANtcUOZmSs2JGQyHnbyTgN2DVs7NXQ0dUsGdYJp3KpyoflygMRvYMD5mV6dZyuA4Qrn5BILNcY71
VkfyaKELilsk1j7q4ckV6Aont3wgX9gLzjGt77fcTUWSCa9oMNIj6lmLb6yOoQ0PEiA/jfo8h02H
mmvxG9R605aErxpsH2TiYd24hBrT3w4onu8fXCH8ItvmXr+B40IplbbNRecCXBNmrp+0081GKtjZ
t/PsHMImyQWH2DD/kEq9uJAEvfRLLhINVQQN3xjjxwQ2AWa/tcJ7XtguvA/hGNXq1K1rB8BtZOIB
9QtxUXFw0kYvZ7vR7kTKZ4yDx8XCunGcDlxeMnS23w00REEQxpzKDiSJxQ4svbq9tEB13Dz6aLm2
KzPqkPhqeqPbVT7FIdzNBTHdQdTwr+oa5ek+X5roRinuOwQjAszUbQ7YGMb8Jf6zqPM5QKJsxjeR
T0DUSwJ7yCgJ8rC5j2Qt16PwiY3LQzZAHIOENewHLePnacpL5i+IUIYb1nWKjU6mxbrnuOAjJkWk
+3VCHjKAihUdPUgZSPFp1Dr8kSOZXkmLAPF3dJ2WU6OPygA2eG3HN6MD58X3R9scA6BjEPDaHO3F
2hhAPKaoORUjFmXqcnlsfvLkD1WGKwpBcaAIHGhmw0DDYvzViF4ss7NN+rwWVV5U18MWAb+0yAE+
9LNX9ISswLzYI/rwAl6rdA5OST8UANx6iE+2cWhWM04KVOagjHgPCpiE91U9mBovRLziQxINHZN6
Npwstw1Na4aanPaGM09dFkqxEi89B+i2+Rz9jQE0FB+RtGxGKkS5wikWhxNy94CpEvcOSnPFLDA8
qqB3JKdFIUEEInCkR0VhhfiqbKGLAKRI5EvnLEXxxCZYV8eZUcrMYTcY77FcG2blle4+z8XifnKg
FD2QghhBNalsRCgPOTDVFUfHhbyhFH7bq09j/JpX1/2sF7MWh0k6/nOvcPx8afxVFIg2kBJB/Bce
FHSG5l35GCg3J0nGeP3Gz+lcJI8ILXLYGVj/QoZCvbtMH8EOT+oxSLBL3FStNz8zdY7KK5dMZPjI
s85Lhphuw6Z8FNAzCvi+LUzKpp8R8cmWKu+IAUP5j8SfJOppSQaGFhkDdEgmHSKaahf1VTN9B6/h
2RdnhB0Hd2np28MSqlD8KOKtAgJGbQrLZc5pMswrdg80fQuthqFHKv6UpE6MUL4L20unTVt6kEV3
2qrE/cJsIyQgB6Q0vzOtpw/CgT6298jxe6KIdt9K6IbdYRQy2qdJNzEpXdrxmqRz9/PQefZHPLfr
z54qIDihaisfpBWVfOzcbnyvHfCfjGqWDz4ybUXiyShe3VlHb+6kI4Y9CS4fwne2mn5aIp7qNnW+
y3TYPinUfuN+5YhYH6SOVHI95HY8QX0kthzLIqaPyY066PNBUZ8ZgFTdOZCthGIOCRXppb9lwC0X
BEKrGi7JtWhjaKWgq3xxrE/OnRS5vIWANr0kTcGKZUZWRuYQW0i2QLnEyG2j7m1xF5bVNtFbftKM
ghWztSjC4tCa+ceSVsqD2zQ5bwW4xMfembHF051lRKQmspJsU0f90R8ZVl3Xq2/Ooiih3szFwNue
a0zmQ1Pl05WagSzisWVQ55d2/qRQuJMuFGIP3Mt6tfdzKLcPraqcKUPAy8i8QFVB46QIcBZ0Loz3
ndfDi+N218OPro3qr6S0o/jiCzNqGUsEqiC3QrTEZvMn99S6tJCPg1OLD1A7x+llcTV9XG8OzNfL
rf3WUqdQYOkldneIxlKye+JqYaYTNSBPE9eKTLcWCZHpAw0tTBWPLvELzFz7tYTwx/ffC1Er2C7r
gm7Wt9Po78tmCgjpyvvmcXM25LFa6VWc0emzKOdpOLKDoxqs93qrnPepBwqQLc6QentTLmV8aNag
/6J9iL33q20bwIUhe8iLu5oQrk5q2rt+mT3vUPZCHrCKBPk5of/3o2xjSQvaSZhyBX0kv8VQcNSx
wUSTnlD7Jj/hh4K0zlca16ysfcgdDZiJRiTe5CeSxPh50gemg1YOfkaSbvEuXVcAEAPq2o9I7ip1
7PMU20SUL0MDK4Gg6azWlMy7evOi8uhFy0VH7i05GjKoa48WLWaZBdXgfVWFyxDsApyyiGcYuKNN
dsRXGO/5p8HVwt/RKvaJ6AttAG/Pc7CcYyqkK6sBDztOH7f7yPXhZ9nJN9COKotDJZ6U/SL8loiY
Ka2mJ9xkGwJ8N5BzJpp0WJhNCIUhTsrE7skcbu2BYHMXAajPVJg3ZLyOVQC5GntMi+qMkue9YlF8
EmzO/b4LMWjtjEAffJz6BpmPpvrSB4QsLJseOvtpV6FjCI4q3FwNwU3jCJpFE35uGYcGe/iPOTrw
4iK/QgoCmCjH68YGLmd3gx/oq7Nt9PSCqKV2r3L45ojtaRgAv6426d4vxdg7+0qCJgvoaZdPCXWp
A/67keRP+WBH9xdxxyGYvCg+bm1k3mthGkrWoUIY4MQ1o+BYpxH+myomZCIsN2B9azcbyqqpKe5r
+PPLWTMJaQnUQF6+20LpXVW99KkhGT1XWZn39jM4PfDQZUfX/bygZ3nKi7DX16ATInagJSzfpAko
yoQNZY4yuAweRgmm++QucRGfk4Bw5ENA+zKBsKiqj3gVzNfJX2pxICRAkFFiquRnDuWOjI0gxydq
WKZ/GvjIzzEC4Gt3kTECZSWnNxPg5MUYBlPCL3Oe55Jh/kmnKnIzJGqAvosBhHAGumR6W8Z+Zo9P
Zvluh3J47itjXtWE+JZ6XMozUxe+9CSrKM6aSEzNjlQ34tKY7ZJF2wF4zyyp8R964jAgHAaSvvXY
eeNHhbYUZLh1++vBiTHjlDN2cZo6MnmD5Ic+OlgLTLatt+Go9TvDb8Rpj9oUOjMlRKx8/OfhRGeK
Nw2D3T4h0YpRTyiSG4StcsRE4gV3W+NEw57+Fgi0zXrEeZiEozBZJmXJPFi7aslEZCR62Xw15uDl
cQxwDBLbSXpRfxeJfPs0UeHVByR6lIkInCnofBQsCPG2cbnCXtV/zNcclGiHLvue20leuKmFjpAO
l/6HWKv1S7mhooDb1kJnMbX77Ptr/8oO1OksWHT+w1QWF2RRrfMjw4oNebdoJryS3SruRa6VzdLJ
Fm8M1yrEqGOL8oQS234zZdffh8j2OXNwY5HRb5VSB3MJZD+IwqIW6IpSsGppt0fKWMEZ9KOB6Y2M
HXLj1sT6H51wjgDDRbgVqI5rLr4hqesKeQqvDjZg/WFjhZx4JBBpY7uv8ueV2LqvNNaQVq5r6CMl
9Wb50+N/Rq5Z2PE9jH0wmTFkmoelJiViZzGdit2oNkSyWqfy2fM7eUxA0EMRmzcqkMqqYEL3q/HH
VjZePhcF+lLmA2N05yys7XujluG5nguHxVlWIeeMAskgIQch8LU8QNjK8K8dXo2sy3eR9tKeW5Qc
D72BaHnDEtl9VsxAhpNerHhuc7YxZKTD/EVPCK+AkSyXEaGNuj0CIdyIPAjNVchg72PqGiwNqBpR
uLnkK8KZXVlDkeWnT23H6XUfxhWsZgrbiPMg9TRVU1MTQ1TZIsDvFDMqYoth8Mtpt/A+xapUV1Gb
sNyXcmJOM7WkncJ/CYofTAEbiH0+B1cwtm4KMtpDSwytcoCMXjiINDTmvmFvHI6yO+iqyGtiC7A3
8xLbYZJJ3OQUYsVQZBUIW2XLHCXMagvH5Lve94IXLxxYnKNFRJ+pW2D/e1EtH4YcxftuMpqUNdrW
PaBvKoGb0UgogbXKUShVi/ff7J1Zc9xIdoX/i9/RBpBILBG2Hwq1c9/E5QVBURTWxL7/en9Qa9wi
WxLdj45wzMRMdEtkVaGAzLz3nvOdBil3mekK50c3PPbCy29TiqUlWCHJz7uaye85bUEkKpwlOHvU
pak4UY3QTDcdJWrC14Yzm7tg7kbaQkX1FJsjIspQ8wY4sqrFJ4mmHO257Fx1a4Rk5uidrkkYza64
gTUJcMHAUTpRWXFopDpvPHtlTV38HDkpg1bEdPOzwkjJ71eYrbi5udNXceC1wQoDevLVHmXENxd3
0Tbow/SJKID+FWspPKoRiQ9S+qzWJBa7OEHTJS2+VexCpJkMrb7EK+lTgUNRWBMNQ/IRV4XVZQ4G
HDU668ScTAWZw0xeIy1B4hUlUcaYE3H1Mcg51DZ0kHBJUV8gYLSm5DVG7zmtVM4RmKmUOU8YvpCv
+DCyUqwLw5Sdkn9ZPOC+Eqdhoy8BhDrGCnzTtvmMKoDYsHpsH3si87SVU7OcrAqRtNdV60oAgIhY
0SOaYGrXKQBtLuQUFvnWbsvgM8cDkDwc9idqWWIMJvz1ISlXes3zsIJX5MI5TZ0bTUKl7pyseg6C
bGZnF3F426mlmkmColuU6YF9g1InjHxPxVVATgQ0+J2H6505ZYfN058oSr6YjRU9gB0v7wLHjOnn
Z3HQ7sPUdHWMabNRLvVTg2CGSKj2QJHK8bJG0cPnSDl1IE1s1W3KF02eppJyn4bY7Y5EHSKY0pH0
naCg7daRPuYnDCVkiXOXvI09K+o8+JWj6xrC9FJcDwirjE3cZr21mnJZXafpoDjOW2JmTZEq4SA9
zyQwO50FSxWoDgdQDc/cVR7MuH4o2hDbB+3ilNcI0cAeoRGJhfu5KS8sBr+Pi40DnjzKfGaqiO0J
POw62kslPZRTZPGFtgscp5vXnRUZ4F0tbL0rVTtWvQ88+JTPyAsQx3WzmrDTYjq878G0EbToDW7n
D1jfIUULmVyMnSurDU2sGeUligYouEp5h3hqPUhg+US0jJON/afWSWjVWG1vPAPNjTSqIMSMq67k
3jzmRmqE+96LCzyevUbc38iN52vx5Nnkh6i2PFEwqvgbkgoVSIr+MIxwjny8yL04yBqn1CYXWkR0
EFaoVZ72yjupGw8afl2MiPMLz+bGsnqAhKthKl2ejDwi9EUgVzf33eThqBIokTHLL4EIsW5ECgY6
ktxV0yn2uDZpMfRiw5g0v6mqYd7W2N29jRVKl/wSTxAHx9fXbxMLlAj2Wu6VDag9t3zQaVYlW5VH
i4lEGxfGq5Kl7QuqyM53KqPZGUlj2yuGxwlmKiIY3LWphvGOJ3iWW4Ga/SoqOpnsa0ooe5uroPZW
tSwhT9TSHl9ToxAPFBvTxFLRzi9WaxMpatijwbYX2g/Smpz7mvyul1DhAcZjFhHijU9JvtI9zjiO
WCGpmXRinGnrDGb3ZXBGItY4qFePXm4bFy6C+pHDR+jesWshYWXqLbF39n1xxYxDd87c2irvWqEC
eKA6vkosM+kDfY0gXTta1HKQrvD5rhujAS+AkIV9XxtdRMOiMmriveGQ5SuX6uJlhqKerJKIMSai
/dj2CSqa5Nps9ZA4Aje0PotED24awA2Rj4xAl2ez2xTZFn/v9OSISc98vAR0m1Ati2Gf1mkWX+JI
68p1PUd1gcGlccw9NliNO5pldt0OoszlesZ6zXyL5/cS/QZPBEzd8mteNF2/J12GUwRbKoaevoji
JbRi7tWdlibF3VQxy1kB1x1vy5q4YL8j+ASXm6QIxZjUOoSoDJIwkXFMytNibFjOrQEDpV/1TBjo
+5V4n21ZYQnr6X6edlgyMtomURmsQ20MXWr9OL6qbTrnK6sLMVSBEE6foywwSUXkIZxwW8mi98fS
du91tfCTNbP0UGuQzscLF8nEkaBR9sU0g/bbZxadD26iKLyHDOEUfgcwerGVguyHueFYX5g11ACx
WQ2wV9elVa/zIkse4yqKOWA25KeujdFIklVhzikZeNncP7gqt8OtPsmc87dO62kVkjpMVPCYd6QK
BlV5X1RF8Yq0w7hJcrcNNnYXDXyZtK/8zmyqO1bM/tzsHYlimULTRG6aml8FcYmfzUkUHAQyWCK7
SVH2bEgoMx4CGY6J33W12yA3jrszWbk68Y7wyOwNEG5aJxrOIX4fQ0tiiIjbC0hM4ijmpwrqzz6e
UvyTkybCBwEF+BKsnyIjTgzBFcoaKLeRMSaXSGJMMje83NyHmHI88sx6da6lkyK3TzPALU5WAC4c
4QxPcSMqfCh0rxqObZnpglRf0Fm07mdONPih3C1VFfGOgCsUeRNh2xwTVRYPoGyKahMEZvRVJ1Eq
w3ynYToaUenfWsxc+dISqT0FrQxyf+YioNWi9ReiYcvwtwuSAC+rOXFfBk/0IETcUN3rtjYF+AyM
9C7uixp0hYnnaNWMiL/8lgSZu35MK3Z91ocRcL+RvjBspomUqDjUoHxkcj4t0iWvpZZm/pSTA84Z
KdYF2YalNQebtnJoNLNSeuFl0Us9OxSDNrwK2bVfAJKgG2Snqbtj3DKVwWKNZWdLepRxYWFRIrHJ
GBrMEySTj2usnpJCh67FWc06QQRr1U17x+pEe2qxP9/rhgmh2uK4chBD17csHrX1konQrfyqCujb
arab3yd4t4M1iR3uRWKX8nqi0/Oi0wqjnzQ62ueoKaiULOmAY4YMhT0e7mT5tYkYi64ZBYTnIxuG
WGHpMPcMtbPyaFa2exISE9nQcAfcwblcla+eN2usTzgRTjWtdHDzN9k3Ctqcfg4HkrV5noqc7j4E
8hY1WyydlfBiTtpDIlhmiURavBxtm7kr6jaXI6BrFO0et5BzxMxYfUmkHsWso8wOWDWH2Nool29p
0TPK3M9pmRNoW+NYO5non5nrfnbiR8OtuFmo2IbC5xDPU+wETXsBjXV6Gm0L/kElPB5fjqIxaXE9
wUI7jWEtZkZ9qm+j0rRezXzGEZmUzXieVXCuV3ogsEqRJy0Qq6eacS2ijtNFYM0NiPopwvUsQm4L
X7BwEEzLOHNCjG7PyYEpm7wYBCAKSlWBzz0c6Cxu7NqlQyBo2Zgbzg6lXPUm+yZvJRqIr+1m75Yg
1TDwTVySHAs5M9on2AZiue68mTC4tnHlOa4l/dJY7m2OWGy4WHtLg5ZsJmg8hwyFB0ZDpTwl1hXl
V5HLWbsQmjJxJQk7yFfkr/FEEwBLMAtKUZ5aUWsBXPOIMeXW64B/Etc0psOmJD2btPuCnsyqcIs6
2ZExJMpTfIo0C1uT7ZEMhXLW1gXdt3kNUSl/VK6N6r8kejReBxSbV5xHCNPjuMnpi9jO7C6rqAuA
MshgKahtB2gKT0qxg5jhZJeDWcUYPxTKI9+hGayvpqCkAQJQW4EKgIpm0cAqQ9tH5JYEPlIzCyku
D0pMmxTxEc7KuWPogYx29vkp7ytBJDYccjKaGYMWtXMI0PLlh57a9MwoYtNcB2iMWL1KQBG+MjFv
78iJYxvovaA/6dLS7g5tZGoX9E4UHbUIgo5fk69S+F4VR6/WXCuyRRkJZriGqKu3VJ62S5jlWAPw
KRLwPG1dT7c8t0rDYNeyKXczqwLIAD24iDNhneOEKD6DLdBA3dCzcQhFTQHG18GYMvPFCB/4JFrZ
WJx45oJVVjGT2oKW0ibWuCm4lov/fOdVUbqs4kkhVk4oluyU3tP3nIZHYhjTiipaz7RZO3IMhnWQ
92AGbzFAue1LrHMc25Ziiri/VeACso94VWS9ZW7XcO9HmvQFXU91MsCCIlLEtFwyz82ssIi4oizb
lkNTn7ht1N+zZ7YmA4GK/TaPbb3BullBUxNF1l0QKdh155QJQXWtpxHlEOma9NXC0OkfkATQRZ4Z
g3XUxplrTCuRpDHMCnZpaxszc3A3M8mRW477o+HbmBvMVQm54hrVUvzUkL1BWzajXbuqqoZgrjTm
tNqRz3SjWg+QuZNM4Rngc9x/HGcjbdswFYi2SBVthLxVjv5xGitqdwEGBjsNJVxLlAb4bxYj04J6
n4Hc2otIBfZ2FLN61Byn0dckgBEQ3s+9/ViXfUeqchIDoerNwit9PVFtfeCVs0cPrMBJXzXMZ8tU
T756BEk9jDG6Oiz3Wffiya6sv1DFIMbaAlqU1mPBaqWqFbw3Z8aoRcoY8b22xxZB4ga8MRsKVul7
SVFPR3pj2ONru2OAGJCiSQaMh6IAY33JCiEypomrWsRu/7VSiHA5ONc0XkWah8Eto4iopaYa6ucB
8BHxj5FThSszwUm7G5C60wrsPRftrRfM0s8QFeyx/5JimeJtdTd6jXiJ1OKSSAE34fxL16k7jJ6T
k26pJ9mnOeqafG0Kr2hOXAb+EK9mo4r9ig1ixmqGb2ZnRS6PfQDDZl5bs6ZP9Owh8x2LmlnkuuUQ
FNG7tUlFrzWk1ds06wQeYjz0ly6HPbVxtMbArGYvUL89fRkc6L4ZcsR69ry2mz+VoRHXsIOiEusq
RT0XqnLMkvI9cNVFXCWdWukOz8bSps5g0nkA5BL2GkUnrCaTHg+ugxEQaZjNtiJJaJq3RkxgzdJi
sofjMHQjKgswaVvi3zWYS6HVhmwjNkXD2EbIqzPNK6Ada8MMkm6Yc+bJbjY6xBJImiJcuMkQnFsi
iwgiQ+tnMHwywtmbGSHuYYQRjFOY4rg8eqXdfGnZpm60eQioCUkr6H0jGktiSSdLHqxgaJ2N1lYd
/cUcVsLaoNdLTARoZjI7GqOdVmlKIx/I3sgMVea1O5yQpsv6NngtsZjodRPvaDDkPiMvzVw5hIQY
27zCve7bKX7/nZkonUDtqsP4FUcgdqgjE9rvXW3GO1Ri5DvSqi7muzJM42QfFbaI1gDcvJqmM/fl
eKjSzH4pnMJ7Map2mFcDmgUYIL2jFfYZtUPHGop2AU8FfmR1B6OgjS7DdMzKr25u1buUdBF1PmSM
AA49/dKMtiAzgU1rOdEFLaam3dBHIbDIgK6B9BpBTZd/mihfCToa58Y5tCgtx2ucX0N6yAxgMjt2
c93exjXygc1ouDT9204y2bViTzdPsYpzlJ/pb+k7wUQxuhjr2PI2keVU5YPJpphfCtzpGswapB8+
rQu6gAKXwp+6sP/3KP2bsYD5//1fOuG/eZQun+vnl9dMO+TNa5b/KGT+9oPf3UqG+QcaZg/+poE0
WZj8yuG1af+T4AEcSXCGwevqCwBWosH6l1fJ+cMwdQfdmQtl6I2Q2ZB/cEhGp+uQLGBBFHf/iZD5
G1b9LwEudiLLWf7zjen9g0xRQypSpEHfHGWdnIOU59Snjmmrn6eFtUZkdeiFRjBOfr4MGMxasPKa
5OmIcM8ApaMnVb7kBLsBG9r/cAl/okaWb5Vpf72jd2rnUXKkG5yJ6qzUj2z/4ToqKNZbUN4nLmxJ
zPDuKqCmYoFpT5kwMmuwGhzMc/cFNfanCqSGP1rz0aD3xTOwPGoMzpxmYZ5hINwyIb+Fu+JsMyDd
/jgnxEkVyTUwh+LasFjcAmLuso4YODEf57m4nVVyzrX8NM2E6zHAHvZsZ+FesUJuZrcg8QSPIvXW
/MoQ6RCqAmcDY/CiuI307LZS3Tm1Gk2Hhib1IJMHgQeEEDDjZaj1T0Y34g3L9BtAziHIHv4HFcAF
LtMPyMbirZbxfy6o/k6vaSBgYtUd+6O3pM70lMmdwWdmWBRvvIHd3hPs3KyDdPBjxBBTmTwWOVQ7
/C8rawSd0pD0JAdzlwXFXoX2a700L/unzjFY5sfLlvp47aZZuHXzgTZeSJ5Sa2JG9bBubFDwhTDF
aEym1pj5eKg4SFr2LWI+g3W1v6oq5wNd4zc570/uZp6JN6Jbm9lXD4mjZ8Y3XGZMguo8ucIpe8ZF
3rc9NWFvYSaJAFPdB4L7F/LaoxVnQA/mkLq2rZjaJtu4DG+SIdtJz3zp6JnsZnK2OMhmDwIHDSZq
kV9FU3jZhQw3fn/bm289g399S+/0wmmBlyvR9OoIuHQPMoN80WOsm2vPRe8uzB1NlGu33qZQT5AN
ZKil9U922tKAj9bgRdcoO4jxSLl9japiQsNNixLCOPVoL3lOcR2Ow83v3+o7qPJfb/WdbJvmGYIg
0t+PXdcBQ2TaGYLnhpNJ99let2P4UktuH7e4zURyM2Mc9AMObRCTCK8nzE/xqCBQ+Egj/FY6+9fb
eSfIhxCOdU6q+uhyVOniBUzDkzV+9MUsytuf3VOLVP6HFTKPPDsJ9bo+WlN5WmXVKVIVkp2YWKxl
b4IEc/KWUDs827VFKcOcZBVFMaWRqW5C1ZBPiqozYFjRNThDQkIRhURrhzLuUc9ShqPNvkic199/
N2/10n9di3dyXoeZxYhPsD6OEDWt8NWjUEyXCD+y6zLH+WBJMZa1+GfX5J1KWbL+YaTrSFUshoOJ
4sGuFNcn3PUm6IRlRl+XiJUWNe3k//6TLfbcn77m8u9/+B4YpzX5mOXVkSPZjTW5Jwn4NVLDomzV
DPZXMIfBup5GDaxn58dTsk9suR1NHPtajZqzi1tS8noJJy3UH5KqW1Kr+s+oX1jLoDb70nHVR+/1
V1/Duz3MlnRggsktj4gMHzHumSszZkpaAXZauRZxVTGTXTv07kyzAfQ8M2Sx1H1tMuVxQ+Jw2V42
k94+qA4tUhiet8ZAkRisB9oROApPhjF+qWLzmtEKic5IytfYbTeN0j/woPxiNQLd8PZi09+vCFUQ
1ZHqdoliI2cxt7Fh2rf6bN5LICqV2e04S8N9qdeAdbcdCeE0Dy/ocp9N9OzpqVxpGF1ns7seCv1E
Nc4LC+0+oMOJYw8iy+/vC7Hc2n+/F+33OV2QJ7NJBR70Q0guiFdN93RepMdzGvc0vmZ7ExLq6aOn
Y7zLGGsVGuk1E2r9QhqhDazERWLUo0RIQ7rNCpgqweNYRAIlCCRvmn1mBnfakHwSgXE3FeLJMygC
hpS4OHKN9MYABy1AYcajjv7EmU5crAFrW1ogmz/0Sf3qQ77bHUibbd0CkMGR1FffzuMTQhWPyvZe
e2nsi7w7T+sHvq4TCTMSdPSJnjO2yhBF/f4i2z9/+Oz3Th0GBzUDfVke0yLTyYMj8LdXywiF8dJl
yZHCw8S8NnJFfp0+fE6F9VJqMFBiFP1sV0CjbfQGOsNosA5wX73uy6hGpjTS6BgF08iivdyFfgkw
DJgvsfHl3F6VZWrtGaw4inyNsj5RWX8Chw/IVx4NBGG6Ep43oMK8M0/dciBuluECE5rn2dTozrg9
gmwFyMzQOE3p+nw3u9lBNGKEHNpkq6DSr1HnDts+qp8kVDpmwcGlnCKLrj4R4nl7lxJxHYn0ESVP
REOzOFWh2Jc0/0ccWItW+PH3F/gb5P9nd/G7TcxBnuTavdkd9ZEDbRNWt01vVYwQLHzamHuQu5gL
kRskjNYh2siAOm9opIZrdmIoQRxFiCq0nr2o5HheWgp+ZxhtgrY91gOsz3rkIPz797oEl/30iXu3
I/ZFG1a96PpjYEUAQs+c/pxx3iU56SdNTZ8CkdFRDo65Hh1jU3MuAGOb070g0pIDQxNmuxEuB/y5
r0leX6Tj4xxmxC24u6rsURtWcDMdMAgo3BxrX5PhTaY6nzU40lrkiMOcu+o2aYEfwdsr3F4+OJlr
6CQnheh3NiRq/P4bzbzK7FPWXlwGp6r/MprONrRJNyTO5ffX4Zff2fKw/rgjzaxz0YDnRWpEjrVd
nN2CLXLWOBPjg+ESbAG+nsAcHSJkQSOWO1Mnk8/bdSDwnhHxhnsrmSugaIi4GeI6a2ZYy6yoZzhu
Rda+mcb5ozf782MMe8LbN6tNIDSgKCBAVint6cKbwkNsJ9MZDoWAs7J7EWYVYezLA6gLtIAoIVo/
9IpTbGfhNepZhQlRRvGlGyfdzaBov82zVZ8Rqmz6bo6wKZ8RXPDMJhu7+eA8Y/9q4Xu3608jvS9N
egU8Zp0ITFRnsPJTG1ZUbGx7r5yhnJXtphbJgBYRcmqvckhiHbZPFVanyRxfO1VwUTLRkkRA+yVz
SB/GXbQZO9hCPcp+kG6W539TXgKezLY2RkHU24m9Kh2l0y5zGCgZ8WPHqK0t4Mmi97HgiabpXpgo
ACsN/BkNHzjRBj3gWEcWULatWpEBfC0DDn3LqRFbV4HuuQH4nj26dXSJvmpXouQ64yk6VEF4DsaL
YA0H36vDHHqDppt+qG01B+hnKc/RcqqHfblrenx2acuh2qF327t8TRAzB+aRZNd/cGv/6m55d4Ax
6BHST2ICF8AW4DtdMj4beE2rQcFf6wlF9UO07j5O4dfRMnHta7DVDXSnhN92OHhEIzfQTu+NRh7T
WVz1iTgVRCpQnQh5MZr9qZUjnMuF8cEW9YuqBLfe2xsccHJuOUmZHSED3Ed9+9Ri0qPdO4Trwowu
YcncIwC5ZwR1MWZNu8sgjq4Xte9qzo1oVZloFpTxjIXg+vcX8Zfv6F01Klhyo5Ge8zGpjPjCmBJ6
k3FvtjeByPewGodPklSatVlOchMZFubUJB/2WaUdwdZFDgSwSZarmZ7RGYC4eFd3QfjBc/WLvg/m
0bdXC3G4g+ZeL49hNA888BWcY9EQeJHZEquQOR4YxK8czb5oQ8rm2Wt1RoESm4YyED0g+b9gvIpE
fOjIHTNQypbciKsPrtzP6wvs+m/fnTHnsVt2Rn/MrfTAtG03FOFa19wzxy3w6Q1rt5u3YKR9ZURX
H7zmz9sktivfvqbCl2WYGZBuXBSoLoOdriT5tbF7EgXuGvHqrvG8dYWoJB17EtKDu6YBvheD08YL
hklazJeMm04+eDu/2GTdd5ssX7ocKsMYj3Ao7kSSoV9qUfQzsL8MkpGqrqGPItP8VWnOSc4qIVBt
W1T9Psg9uYFUnmwmI3wpYuwBWp082672QYiTubyHnxxW3L9vfHoJlKQ7dlDMlx5O+LSQQFAFG96R
WLBmT5ohWigOo3Hcn6R0w7KmedJlcVrHdAN6Q+j73oVVTscgPnK6HK6IQozXDH6uZS82s508Og4F
Xa7DDKzaD0y2v9qx3XebYJAhy/VatzsaVX8nW8/dEGXDKEQj1qtWj0baPg0hGwRuDTT77TNJB6jk
S4CssovOla2dNTGh7FaHlyGcud+5CKYfwZgJc061H3z1y4r1s8v7bs+zS20m2UF2SMoGtfL05MzA
IujHeg4/E9+QKMILpm6Mkefq1LWKUwPB6srRiX8DWFsgM5C3s8uGVQX3KETP4eastdL8Hh31j/r9
t4Xiv/+x/MxLwWA6DqP2W5/8r386i19qeD1f2/d/680PNf/17Y/D12Jpr7/5hw0mzHa66l7r6fq1
6bI/X+D73/zf/uH33N5bMjn+899eCnyuy2+juf22X29zR/y60X/23NWv7TNGob//1J9dfs36gzRG
QXSv40jG9a7Dl/dnm18znD902124ER7EON1b0vS+9/lN5w9BAJzwcEswH0Bu8D/AEsP6g/MG/5rN
CZc2//dP+vxvn1gJ2RD2GSEDRIIK2zDfcx1MTC4Fjxxuv4EUAAcQNTQ93f/holz+eYf+CBJZVsq/
7tvvL0KcjCssQGryW93ww7nYUgo/3xg+DaRC7nOUqSsca9pRL4d/hqn4/koYze0F1ujCYHm7ZpO8
6WWYQh6Nic7nyhi8/rqd8iL94Ezx96vGfERI1yJZmD3Oe/cyM+CixK7kg6h6hRFHV91tgfQm+OC6
vV3ql0/Dy3ggayz6lRLwxttPY8ZUC24lHuaI41YiA3EfughUg8401vCR2i0S4nKf5pP6oM3zsxeW
wtRhfiz3oP5u60u5Abva0h84AweswQq5uY6Eyp9TCi0mq+YaEFNyPmFC+GAlfrvE/fmRCRW1lvw5
x+FxefuRiyWYrzbmhwpmaHI3KguQ52A3qHAXGYO+b0XOsNIeA87lhTQZIOPAGz6iOf79hkWcuwCB
IAVh8Bbv3gVhQGXGVPmhSyJrY1fhbVWCdktTOKT/9MnwbCALBlnK3EskEb79uIOmQVKJxIPWEmoT
oMnd9OQd+IhHw8PvXwluD7/rzVO4CPb518tccaGDvDvC5wigBr2KzmfQ35k/WfCT1wEyHib8Ralu
4npI0fVEqWf5JsE+RwdDO5YXW7lw2SZ7BpJLQyIC/oZZHylqkHwOHKTCq662xbPC8g/I22hrRJF5
xVYNqiYtNj3PCI6BaaYRbNaxK+kHhZkNPSbHIuMGlGxsWwp32BA0xotruhaml550FZC7iYDgZaRM
YjQrpAjOK+FojL+FaE4CYcxnLlIY4O7zNG6VJExpO1Rd+ewqS1hnjeYF+ZULyu1e2Ons+JmgI7c3
k9DDJpIkvQcbVPQXZWV3FU2ywaUNZHspCj/XsG5QjSkU16bV4vAkg6n11TCnHqFbqvgCoSeRG8LL
sh44gIkTsR9I7UK+AF83SzmC7cs4bA5lgIjAx+JUAKmuEZ3j0irifRiGBE4MXTCBQWQK39+SSDSL
kzm3MTArGpVPkZZHX2o9x5wU1ITx6Ys40g6ejRpp7eeOdt/13EutPWfEEqD1HVHxRT6Sc5RC4Bk0
VC5HOCWo727AUEdCByRvCO2q6OzGZiYUjHnjAa1waiT7l4HEbQJXQGmkbmWoI+kT0UCeyrLucQ2U
Q95o59ostbp+LMuCyMcrE8MjyH59kKq5TlDYdM0qY6CIE2QgRK4dd15dQZdvCRJq4xNl1Gmlb+Ev
9ib5OCmqEUm7XkDLBQGoJmdu3VuVhZRIGDBnPTCgYTsxXz4yG4liba0Z9BqFtbbN0Knug56Ok0Wp
jkMR1URVhFZwALfnkljRmVK2t9k4zSkMdl3VX+catjjYZ53AN78fWzT+p9jx8266lDj6bN0nN0Ug
JaQBIjljSaVrOTa9qE6wm8vAMwSO3gqMwxq9b2gxIojBGh68quEg1rWVDgTa01MEVH1gUxmIuP46
TAWCESlq98yD+lceCG5370Xdh6XfWnb2mmSFGX4tx7qzzjm9Y8eoUc86F2bYaxe4wGMcxqx60Sd8
rmblG26umzunHtV8GRSyv2JbkOEFRgwNhH2VJ49j0SbODjSeKwc8BbPBxTCHsbiPwC53u2jGvH3a
2gGE9Xig/8b0mcE41uzQSE6MPKoebKwtGJFm2jsbY7YJbWwNBNc7bRid8nMYpWO7tUMxzutxsYPz
II36OKK+CrvwARdYX29bLw+0u2loe3FrzH2AkLCFBQ7kAKjVA9B3KW4nG5LhF0+1lf3SxJXo0der
yTCQY3XKLO7pFHjYKkced5RxemWnNnabxGvPeq9VmaBP0w4QSRCJ9cldOpMVxIynBkJxu0jUOf2C
GZk71hrDlKcadiu+S3JFfGii9iWDmAz/uU2e1iof+uyqkQRfwY3QWXV6aVYTHeLe0jfIc2zwG11p
ng5ZOdMtght6ZdjReNnVCIkYWjahB5CrJMAGoxj1YSJj42tHCDW56nESuX5O3zbzRenY01o3CKta
qaGPzhQrSwNeoUvjXRkvuDKsfCrdmfCarzA5jJ+aEboo8S+Sx4XAGXI9CAdlG2pCfL+r3Or72yB0
5B0qL5J48EFa4RpEQk37OiFAZmtqgWREk3cx4BpARWchcj1ckIPQWOaT8dKwIil8PDrwTIlpQ9Id
52Gvr9xcKnTCFku7McXyUz6Y4ZPbdmBBCNEJHnUzKV46EnluRzlgj0Iyjd3NmgfE7k3cPNmarp+V
lczStdHGKfqFrtWjzUC3/7Hg66spmnHz+5FoMPY5RuE9SQ+UBTEOdX4yT2Fr+9jkmvtmaKLHyZXq
c2QOTHDMOq8+tzgGRh/mQHEoxxyadGSbw3lOFqM6pJqld1t3VC6aafIwP0tHyasehcGdAQ3uOVEa
CMjenXLmVGSA3hhp1jxFo2HdYTIcXlihkmRTdDEeZrY5AkgSpzZTv+xdeztM+kzlDOnk6xiODIlm
XoZQjGoQSPv1euAOzLxcI0Wh069n08qXxlhdkyHMWVH3YzkDknBhpGhbPjQ1JDbFlL4TDwfMHmeZ
IieQ7Xj8OpO8tjwR1MzkywznhEwR7MdZdLqcUAV9ZahN2JfWDzdEStLjRIxN+lmedmZ2xqMTnBcw
Q6u1beFh9klXHLElaBgEIC/U0Mxndkl8i1DdX0ReOqlv9aSwEU6Xhi9TQigM4ppIDOiiNdZC07aI
e6yRo5xnTeAgQZ+H8nM9yIa4UEi9rDRIOmgn1IDbMJADNBKY6vqVWdHr2swE+JbrcC6HYMffrlFb
EIGTbnB+dKcRDGKbEIuG0IRKC9IHHpmc7k6Qm6AhgkbhSc0IpfDRQcpr0cTjvP12LvpHResvK9I3
VexF+ZrftPXra3v2XP4fqF0lVcmvS9cTFM3q87vCdfmR73Wrbf+BP5Smkg5LzgWLSQ30vW51AW2b
LrWncNhIKR35o3/p0+QfhBKC4Kb8MnSqPf7oO0ubShhvFH9EnDkVk9Bp4v1LQfe9hqTm54pTyP+s
pnx3Rqcg4myO03BBEno6RcrbozNSi3rC96m2zcZqT9Wn4ro9lQ/hNYTaLfvmevLnbXpucFuf1gd3
Vx7mdblF3v1UX+OK6r+mt7TqlX/sN8wINtP6bljfnMIKXns7fUUk8qo5YEZfByu06mCX5i0Zjtv0
yw/X/Cef4huP74dD+fdPYTl/fgrHe1dpEU0KXHPgU2QP3QZ73KHZRbjcmDdcmpzqPtnbZIPg7aBO
rOsPXvptX5NXXi4gGDtLsHDgQOCr+nFa1cRMfAyrwq68m7fjIxlc2YN7pj65xi49SX1FViASkfWc
n+cfwPt+8sqEvPG6zjdKu/6uXRi745C5XaO2QNK3uZtiCnF2KIPPs9744FP+7aU41douxY5pC4e7
8t31xeohOj2V8dbBE1CCxvEyMD7JHs3g5vfXc7lcb77Jd6+0vJMfmhz2oMcYLnilXlwP1k023v3+
97/rzPN10Z8BXMEThPvG+1s3wO2SmL2zTrcM4qLqnuAy29y2OXfPvZsSwnIOULWQW6nNQfVVlThQ
buxGeuWBoJBm/FRmQ0XunDMXU3NSKq3t98XYOcz1ptbqP5EIJ7Dz9XXQXf7+jS+X+O2FAaLiws5n
NUDw+h7lqo+FVspJoaLr7yZ1aTPOzssPsJd/v/isAoJWlq17OO7sd7OebBQxCHZeo+t5apg2YzP+
/ad4J236dvlZB+2F7+taFtLbt99v57SJOc5kaQSy/VIapAhi9kvb4DgE/R3Q4VX639Sd2W7kSJZt
f6V/gA2SZqSRr+6kT5Jcc4SkF0KhgfM88+vvYlXfRoaikEI+3IcLFNBAdVZS7k4azc7ZZ62ZCrcM
PK345h7+UhNZf3iurNx/XRkK65cHVW9sxbaMK9tX4R392ZvuFN9M+/HnN5/wz2dlvY5rY0FgZhqE
8e+f0Gp5C5emG+/E5oUexiXIky1cKI9xIh9D24O7b7bFNyUuw/zz7lhrEVS3dAqa9r9AwH95bAq4
M/ifs2Qn94wsnq1Ddwh2yyk52wftaHxTBPmSFfv3j0ieWhfohaUj12T1Xx9STWNcj8lg6gRbey9P
2nV5bo5yO20+Op99sz/4jDn5GMi3zQZFzjcf9ksk6f9efkVXA56FrfnlHlIBGEWEhvEuOtqnmg87
XQRH+4hT/TAcND+9UnfWHQOJfbkFFrnVkLV9JB/au7hxzsjrj+6RLb6nX6ij9c038wW4/Mef9vV1
OlahPi4cW3dT6EeRDx9QtPCN9vgIKlSzDYgbfFMMo23ye0gmbfLdd/N7a+9//gDWaUOyodQpvf3+
08AenMByjfGOBssB0a2n7ZyTuR0Pjp+etSftKb7orpkj4T/yJriWO/NCO6KbuCwfyhvCmId58126
6s9VhWrZumxZJrQFHo3f/6S+ArriJnBCuhbv4JUO5uguMVQyfdPT+/M6AGzJ7BsU6FhZvpZbSy0L
ItNOWSHLfso8YIA9ynRu0+mbd9SfS/GKRqeqy5vXNOg7/P6BRtBJ+TjWXCiUb3bew3LiWdn2jDh+
83P+sZbA2nOYUVCmBFgtrC8VVLizGqi1WfPDWtu7ue2DQ+eIB2Ttuzf8l94dN856KVdIh/+jBAj3
3z9UZOQtmCQgpdYmvZvP3bX2q7u3LggSnVzfuU5vCr++Xh6pUhQv+i/nmw9q/PHjKV1SIrYxObmK
wOOXT1qxN9VMVC5+t6uOzTE4gbbwXLZPTGOdia1t3/9+mf56PdtkoQTZhg7OIIepf9n3Qtuj3Lk+
J0Xc+Fg0Kcp5f3+Fr78dV4CDL+hrmGsN3PryJEY9mkycWvEOT/fWuQFGePj7C/zxEehnmOxGGHLR
DVw4X74y+Aqi5myZ+uFErZG4K7Xebqy+udm/XoWOOHvMf0PLWVK+NqW11KYoNOeQerUl3Im6ji6o
EHf/8LMojj+G4hzCq1NyrvnSCko0MXJzpplvArNgiNMI7sI8K/f/7BvjxajrvLV0U9AVpJ/4+z3u
orceGE7B1QElZ9ODh4J/1ATf/PB/fGNcBfq6xamAT6W+3loV2huw2nhbaa9opde0PN9YrXVs7H//
cb6uQ+vHcbA34OK02FGp9Q/5y0u/G103DExGdkA+q41h1vQMZE79ifnqby5FPe/r1QB4YX5aN4bM
TvGwro2Rv1xNpUPcZoz70+0IszNVX0Xkx26LbnZiaDk0+jcA1SEQtsSvQD2nIenQydJybaN1yfiQ
LWG6eFne6PoOVTQsyyyMSC00QGfmbaUIm3dzJZgfVsaRKHynA8lujV8EMFBW6nOo3yS2qEh7gXdw
PIq51Y628NJhZ7QGwqs1R1lEaLIMGeQzHUImkcDsE82D9WA3EYnYBCDBAeb2mF3Ui+Z2nrtO/IHu
wLnKJrRvA1Q9sb5cqFwwI1JECfAicLL19COpBRL0PBXudI+Rk5owVZuo77aJiMCTObjP1dbK86nn
D0mH2zbSDNPDcJvcrOzYaW8s0r1e+nh8YESXP7SiY43+fAJ7TH6+yV6JIDT6Br5BM2IsDdo7uw+t
qzrQsedkKpdqC9sPFgBA2NbY82XCA4rtLLjue/SlG369ovIyWBmV12nD3JPRqoZ3gf4QU70+qrNd
Ad/2h5GmDdjr2L6F8rbI7ZIser6zqEGtrsWhPBf8UYwbcw78GUDpTPkeQ8xrQanXlFcbQuC7eGIm
nn/attXW6CzmriA1jPDlIMZflsti3TjVKjlHKUghbuFZnCikm3R1ZI4p8jQDi86YXgIXQplOr8SW
CXHmlmx3rF5qMeexeTBmBdAQcqf6NK2orbYKC3e56RVl0C00RCZ0ISVCpMoNqSF5BTAaspprwU26
dEHnR6oJ4viYKfBZyb4Zq/oVrhji92LtxDJG7M41fkABD8mg83XltqXTehDGsUL0zpCEXp9YpfJb
mWD0ocw/PSOlpjCZTNBEvcQVbOGcBBhpKPpy8qMqpfVl6ppkNrwYu3mbxAUIFTPPm8cQbRM4N+Af
yyXzq9igaFtV8UHRg3V8axymDKoqdyBT7Wm1s4zSBA0DP3TjMO0smewqelitbhHCG+oW8ZMxr+IH
bOTs3XRy61WVuqqAave52HZWyZlKsfYcoEIb9zzTi3Wgu5gYfsI//ZrbOTJixtqdN2q0JMnDVg2f
3FtLTZ0ikOhMybHSnIEtA+TEbPUWci/z3MeukE62C6FqW7gQMtgbPbfT7M2qxcHY0xh9BnoycXu7
eDHztUbpPNamxeNVd9Ya5WQmvkCIVoGxGXtWt40+ByV6b3NwL6osmFEf24PeE2GEcn8lhqK6TnBQ
OBt9BIgLBX5qouMUclTeFJxQ3toV7eLrdabd66Kjc4AoTNc8s1QWSL8lCbIN7i5HbGu7xvHYMayX
7WOYA9Beyzk1NxrondhPEkfHi1maDG2rST2aY8yECUg/eFhUw304KumwJaUOPELL+rOjsCjysObW
pZVb+B8BVnWPvTCHO0zMaKTpQUIaqHN9ave1TLqLVqMZvmFWVP8ABl+D+YbedE4qDvsec8RoseES
TtM9AxUasTcjWLlwqM4dqudznHymbHtx06W08j3uN95atclsm8eUVt6AnLFmE1JHSG+9iYOWdktT
AnJ39R7TQZDnp6kzp3urMLRbsx3G3Bti9FT+UGrWR6gV0j0yFBA1B8ftbNiFIZwpb2DbUfhZB7jW
Yziilet8KCFe3nDG2Wxjcr9u4RbDhiYo2uOUZnS0ibqpwgTFhD1gk6zhToc/EjS7kAj04q89cqBH
oQHdpUuawNpSfyfF3kQY6XzJDHx/VFEQ7BGppQbjjnGGjyxy45dmiVGKuVJb8nMIuu4+44lKN9FY
z7CoxwZ+XjLUHYtpmWM4IAVH34FxT+YckrBsX0PMIZZPFCITFz0mTPMga5wl26iKnI/R1CWPWtI2
vYffzU62jC71w9YSdRPuhthefrpthYlTm2FwbFVaVZcZWEZj20Ow4cpOBmBYM4ZgvBqHACdqDbIh
OqOWJ9YpAd5qXu8I2LRzCtWaj27KJ/qmzM6C/ok/60QDv8yTTjOu7zATHPF9OyE21oalHYoAFC1w
rq3YzIPeflRzPSFHxwIAcWyexE0WJTDAxmCl4RiOTsY/YXf7DvwR7hhnmaHZRnK0HM+OQmjH5uSw
tBZxH/Lag5m38DDTAN7A+YORXSKZk+gAEHBv29wtn22VMBoRCYOAJpq7Fd7TW2aFGcSEFYvElhuj
yjvauRom9ZpWVdy4w3PYi6n0E6bAeBFYSdd7VUALctuWTfxUdikLTzCG5XuAT73gtZZXxgkGgLNs
zTrR1YFGvQlzfcwk7fahf1iwMJIt4AD4npCGvnAdIEwbLeGOorsiNJM3QT5eD06V02I0R/G+VOlS
7UcOp/U2AYCMXChGOQC4ro8f6kEnk681gma4I9oRXs0YytfcKtTHrIDIcumIwH4LMk7QmqU1T49u
mvdlvf7XY2+Vv5Aa40usQD6XIOFm4GmiG2dWL7vCI4E/CVg2lkbDOExA0+HfC3vQnjtl4FKtWiPF
L+1WxYtWKvrqSPRgUHPHJU8dOQo6RHbNnkNOTfIyTCXrT10v7Kz4JNUHjIeKLwOu+HLoMrkGI4Ya
QpilW/onAZO2hiQsMcq1FEEZA9KX7rnJRd6DhGoZE+EA3f/IsJdP29xBOe5ZidHcJ7xoDd/Wk+E+
mHpX97FYMmVhL6xzinLlq4yD9eEAqyl5GLJ4fk/0SceSrukV/CTXyYrq3MTD5Ox5+5btrqdO80qv
3Vi2gkfqSMO3X8XNlfUzS2XcbzPA0lc12i13qxp3uZtVWGRbNRr2e9FF41vMhDRThHCqiy0T0cEd
NmZMMUkwqoeYiUBPDwWJFSIOVreTbQzWbAkIByybKKbWe1m7Uf8y1HwhCBt09blQEYj8VtjEr9CG
5z3B/8EwNmUwihYrXlgiMqRte+nWNftBCKxWvmUyN158nbLCIzlXmBkELqyntO84DuslPfFd2azu
o94m6UyzcXHmjWzVdAMa0ynAs8n6Dfces62VNlXAxCdhftbMOnMvNpDOfHukt4yCLBkumWJBvlcB
hmPaJ6MHH8G36i4yLnzBzT7EnmEndbMZFibMd2uu1vUtJoI/A6dq8Mn3ReCXcYd0A3hMcKMD+lBE
luf8hy2c3rhhhlNLw0Mwj039SfdWmx+pYoP8p6vPhH7vlm7u51rttLtYMNdxh3Z3GL2Fzf+410x7
6Q816D/7mXMOKsgIGN54xQy4U50FfKv0duh6uzu0IILGfWqPg9i0dTA+RTEleb+FlYVpsYSpua8b
R2BSTHkCtwkyefYLY0IQJIUpFiNKIIeL0LvQddoNBojYBF5RDl4mjN4o5Tof07TwZgoBaxvorvNU
gucsggqYotSfJX9ueCyQS+hXAmqycaJ8H69hATfMNNijKEYgg3ZBPV3GQTq51jbnpX25UFhiY54l
+YB3eIjxpHoJslKs54bDaJSPFHn+NWCQJk8Nb+ala0L5gyyeqPYpB52BAERaa1dJwnp7ALaDBZQF
nKHIDVoC6a6atQ4ySxprfbyXQxjGl1U1G+NRa1lG4OOSgL7nDatRvMqWLNyb1ZKH1zAqgUBqcmHN
Zqevcr/pLZu4/hQP40lFDob4NCQydpJt3RR7VTGoxqofuGA8+8B9IJ+9xE9FWMxPmqCwsA9GtPFM
NGv6m8t4Bg3zRB/HA1p5STwis5qBHEkUjdYe7oIeH2taN9Guz6Eo+203zcYtVa9Bnc0irV1/gNE1
gY9tJPxcZwgzgOKZIe9AxzDfMrQBjAjmQGX7YYYp4zZNw27nVARmkJ0SYwEoVhS8oq9lOuG5qRPL
tO6ZCmggZADqvtVI3kjPJepAxKRKYfgdHfaJ9jO8aDYKyyggjwZsSburVu9ZiGvRk9ZqxqmHODdp
OlOM9diZPtUBF5WMXdT2LjMBBt802RyBNubGHv0s0UEju302pb4+FphdiABooV/0Jbw9OgwzT5SA
0klGzGhavtmJQUgnW722TTLPA6Z0PQ5fhN5DljNT9CB3C6PJxaXldLFz0gnpQbXK8Wt5tijUfcF/
cze4vXMz9a0o97mtN29QsJb+RGI/zW7LRIw/67B3tT2LhEtMwG1K7Ett3hlXvV4Oul8rMgcbzerC
8RnUsQwPKViq0S9yEjQbEl2GcYdlvnjJS5MhDNMJ3E8Dwn92kgvHpnOr89t5it9XP2EFyAlpNE1o
XA+qSbED5U3JZlt32lTxniVnlxN7j/iyOsCg3cYueqf0RnZqEymnMPs0MnI2p5p4P+y2npTDeFEu
Wqx5XSwrNog6SWnMQdRIzrZo4B0JjfASa0IUhr4xOpF1XWaxEV6gOl8miODUYEGnx7FBiI/6Njsf
cm24YuIl74MTvhdH/iilzhszq4LhlwxIGw2xcH4E2hwL3HT28Ki3lhruNbDssFjmUfuo4KxkaFjr
9o2pVo2jeDEvp8yJNUgCYb/cIwSqajhtUfjR6XJsPKkRmXrPWxzrP0j55U9zDZEAcX1cXSFMwANl
lSlFfSKAHGAkVYV3Z+6m5JjrRfxptgusoIK8Xgk9iFFAz3JCVVyU8E6eNbZY7nGq0ckQbaxyZFgi
7u2LAuMtjzjxpkd8B66zTUdzbG4oCEWPOFPD8mSkKkuPRd4lGDr0wflZF0v9c6iCbthxcsWt1Vk6
LkdYqSAciDqaGmdqOUEgHEb2o7Zd1UBnWLLy626wefWaTUUEKW8GDhfzZE6XWc56somSjJgTeV6X
z4Z9QLH3L43HiGkeCLX8y+9TPWQLQBal7a6kgeXjfmq7Ir7R3aYwT8mydO3loHFGaTaCAGF4WWmy
/AWLR1Fk6arB9vOCk4QX5hWGps5US7ErTTu6zTlGYANS5cwUdozla0tNnImcAZiW5kMxdnD/6MPM
i6aspXmVFtFsXMQhZ9g3tm2pe5gRSAH1G6qhu5zREtz0WeQwFBumNge8xe5Re6BrKN4YtLVviKvn
wT6BS12zJzGNT8oxM7Rfp+2a/RoDJZ9GHkD3lh66tC94+3asBKIA0t4Ji6Z/Laboqqz7ofIjgcD3
0LETjaBSsY3ZhPM4JJ4D8TfeMDiQ3MwmLPnLjMnABmqkltvRs4rC6mGOhJYchlDjzIUaMLVQBVh6
e1JhBwdy1iqw4Jk5292WTTyyAKcKeQYnM6hqT+GMhh9B5/ql7ZBybBoy0tD90178GKNkebYz03wi
tVeHR0clhqRcNPOAaWGijYckjMJ4i4htyW7mqZA8AQLq8WAtEkS/jOwFcjIJ4C1f+px5UM/NZUOI
atCPIYcrwexP7byVruD5Des8vDLjXqSbNiiM2e9rs0sOiN+sm6DR1EuwRMGdnQRBcCEjDXJqQG9l
v87q0KPqU568VKSOs+GI0xZ7sJDZyYUg253aFEhYPABF3FhDsZyi0K00L7ILfiDOHpyiK75rCYug
pco39UvzEA8pQEJJuDdie83wVFi01r0c1HIf5GSHN5Mxgd813daAfI/g6LWS1fRLpLmFWYHSJWBj
clZHo86IIy4GDxHKi7J+BASnP4uA385vQc6Skhgm3sgAzvgXxfPQ2btG8AVdOk3WYpOo6qRBxjcb
qK2K2vE0YEclAfG6uh+xtN42KLKup4LS/qbp9PTJJfY5cX9PRU1FOWoBWkaBuqlEUjBpJVR419RK
JR7q9/m9yGzm8IsxtK/SXucQoCxmircYPuxzjEbM2mMfXNGISa+1mzYncLF17aa5Ga2Bl/tEfm/T
LpP2GYc5RywnEqHGhMAMTNNmdgs3WKo71F0dGhwY48jJ+lbUQQE0SC52nJJCCjZtZVSYsGjfMvs3
18vMj2SwsrTMk8aQXHN5afWtYtKegViQfM1cNRvHjpW5aVBDc7yow8TZm2wjEpYpNyKfEY0vRi6M
aFvjWDvIBcrftm1MeV8GtnrpB1JA3pRIflzHHutPFWosekmxFJ2XmwG1CLPr0EMMsn1bY9WVn2On
/7SxeVK8Zirssavc6RlHb37t1tlUMYdpdYzVFvjQeD+1H0UjtOehH+vUS0FRk1IPbeu2pBXwaFV4
AakBgKnYNGa/VLypmfj0hT1aOpCDMZovoJeUTxjUe+w2RqafsMuDRxyygOO4GQTOWz1iomE6Ml4u
7Brg/saNUatkorU0KArrFqorlln6vLDZfSyid58o4FHQddw2e7FbCXJcawpjYn/SOO4WgUxqbLGe
l28tDOh5y2YM/K0zBaRzY4sK2EbZdm3wW85E1NU0FL+Aa7pHV8oh2doOyzUM3Ak65jIXxe0MqRIV
SVeyd244gMfeEI5sqtnuwEccDdbVE6NQ+b2pKGv0CWRH3taRekhCOT70vZmDpwwJ/fdsNg1vWgSH
R9HlrkZ9ORveowjWMRlLMBT8wq9RvDoN2PUl90YemH4manmymxCfnCiIYMYDjSM4jm4AuiGwx5+K
LV3AyTdJrnPHcZ87ChOfVTAyOmlqovcpODN4DRuORDZHTt+MoBfYPVOgbjVelxzUHpZoyK4pvwWX
nUUAE2NzNryYklLSTvGWPC3hpN4tPc6UT1ZJlBcyqVhkFsKiD43T6Rdh4Rj4VnS4opqWLe9a5PAQ
Ubltn8Jl6p/LfiSyP2nJ/OqmE/I/s1E0SWJpJeBM0a3umIqAV2aJbCS64C7tq0HDm4dWienTpZrB
vy3pp8dpAAiySel49Vt90d1feAl48Hju4C4yPk68fKna8kVqccYU+RiIgfR9FBksgKO6Fz1nW95q
VX+Va/h1uEfZTGz0QdkZm2sHPUzflfUxm1ZITTA0+bsDTeGHTkuclMAw5w+x3haPZkeZwzPkBCZX
zZOCBxNDKNtOBE8j0sgdmFQYr8G5g8BrMQYRQ9uIssJ9wSFUKIpGAWUOsRj1nVAR8Xj2T0B9mmSt
XmhJ8bGIZnpUs9s8WeNU8GTKCN9Pt6JG6L5icXFlcwnGvnjLaetCZSqZpgdmYogjEKuk9t26iB+T
qO31rV6a6k6Gq5MyXhCRcvMRbfNC3YF5aSltKDcwPmHZFw4QPr+qDUZHipg9wravpHyfQ7Nbtqpy
8/eFKgjP6qgWcwsgDEKH7UQFGd8mwg1FSqV9wy08gbF2h/JKZZZBHpHqPioLRnfJD5tGXO7qAHzP
Tkv5cvxEugU7nJR3OfIsk2cOCdAN88rsitLOMHj6m9y9BaOZPy56VeM+043g19TTbtw4bIR7ul0K
Hj4xRf0a4Y/1LM11U8brrIf7kRijtWHCxmhNkHkRcbZy0pxutSFK5hZhQYMx7ddnVkhKfL5h9MHi
j2aZ5N7Uj7EOXaQHFx4HgHq9jC+x28RFn8xbN8VxuUGbMNggded25n6potinFRn0B/R+ZguLiePI
Fau/bW7+vhH6BUxHdoHAgKIVTgLKtQ3H/NoKp+llGXmd+RX44CndJ4l1XOpraSSnVj7aRrI3Z+b8
xtgvpeOFuEc0q/V744I63RmIvFdLjDsQOmzHs8J+Zw1HJKKQx6Zj7lwtWvpNO/U/tYhdGuvMjVJN
YEjv917qkGVUQDQa0ZFp1Y8aHbBzhmD3H19F6DS8pcHgrCKn9SWnArER2WjfZQCV6+CJMIk6S0Wu
/O+//K85B0XBbJ1GpRxrmVRW1r7xX/rCCTQZ01isxLe6bHnQR8g1VCfU0WGD6TupNf7DmM+/rrdm
+Ugp6uv46O/XUx11G/ZZiCtFQ9FgTti6Eoj75pb6j5+KvCX/SyIxfzjUe/q9JIBkwqC0TqTM1KqD
tNi2Sqo0h4o87DehgfUO/Wu8kz4+wFKQDDTZLUPaX3r5AMcyS6XC8fJ1XZskyPBxBcBxcODQrV0X
Eaawv//hvjb0uaS73hf6qjhHlfflJkxiM4t6+npeWcbBodRy6ttda+E8L4pvPt2fl+I+JHer85py
bGl/Sdto7TLb9tRbnma6aABXIFETUuuaBlRKf/+pvj5ajo532yCLbZoCXPfXS7F42XPHx/W0IKIY
FzHQ5zW1wSHpn19Hkr7nduQBUKb5+22YMSAVohiSXjoKcbAU24pygvz+91f587YQknyPSwiMuBLp
1d+vUkEwtgtyRh6NB3HHsq7YvGnIsdIoSl/6rKBbIvrpO+rbn1+icCQdHuYTDOLt/0pr/fWZBswe
MHfH9Axe5B01GuNYW1X0zcrxn64CMYkss07EyF0hAX9dOeAd2ZVaUulFTjOcrBgVLMvHP10v/hVo
W5dA4RKRYcn9/SrWlEZm5ibSG8jscJ7Xh22WNNM30aKv6wVXIX1om4ppDyYzTPH7VeKOo1PfVSBf
G7CD9hIYOyYDCth+oeXlelx/Ewf/D9+dy7fG3IYEnKS+Bn6tsbZGKp/CM3Ai7xrgrHeqnKaPf3r7
MXyypgFd4tO8Yde/4i/3wVISBqfCKVY5pHmN8EPsma5uH4JCaTdLSgcqchw2h39/1T9XizW5ylKh
iFCzwH/5Lt1+ccMhiwRroYG+ENoPYg5G+4qhmv99qf8Xc0vDR8Nw3sd/MbbU/teuL95fOzAX/x9M
MBGH/cv3v3JA/ofacX7NoXacP6rX7De69vrP/3t+yXH+m5CkIJhnkNEhgcr/59/jS44OdYMInUto
U7gOCcH/nV4S+n9Lwu86KltJWIx85f9OL5n2f5MwZWjJAi3B8syq+WVY6e+Gl/hTfl8f/wfIug4v
/X5jJlrOfOOYNAe21c1tm9f9NT7S/NhgcPMtR9NudZMi8sbtBhIRK+oMin3TavskVP1dCcx4W+ur
n6jJA4TpM8hmYfafOf1yBH9z+msUyLKcVBmr7TwZPjJsUb7O0Oy2BM3kAbUedzkRqb1uy+i+prZw
jkrKbDIq4HexJUP904/TlZMH4f2SFYtPZkz/wDPseomcG1QDeqowZsTpLUEwxPLDqD8sVVJyFo8D
5y7NHeNo0/R7GnTLPCZ5lv1arCl5btM13Vxrdb2zUet49DBpDBqoCSnsps6VWTNkb7VF6jmoH04M
BakjFRf6N3mk7oI8nM+C1MRPRBIBDsnRZTZcSqNQjJlKsZvquvyAmDXd1iZ+AnxUkfasxpYZaKZa
qnMNmenK1gfLRwpu3XSO2jqlTrE+To1zl1vTgWbffDeADHvKTSt8pLRsW0gmXAyCrk6bUUZieYF2
2F3kuQYiLMMi+RRwtp58XdrOPs2YRKNvXL0wGDsScLDbT+bOtXNCkOKdcJd+mbTu1G7jkLMZLnY9
2/TpwCsqWZyfk007qGkXcZoZ6UYy0kch7RJF4gJRt2x+4jpdK3ys4m9VPedvpZkXR2rT1XtqVUKn
zEjHchmwrBZgkmjr2wiWhSQlPLT3RuHke9E9VKELapERdjh25c8pMw72HNHGlaG7WYs626Xqk7tQ
L25p+R0N66GoEvqI4Bv9eR7zPQEWFOgMPdtpumNYXx4iozuvszCkyDUvhFlzV8azcQiSUXha+RkK
YaxNgQwn25oBo5ZRJMsvjloHw833TPUjvgM2v6HA6ZGZ2Ay9hC5IJqPOs+UQpJofuaE/xu4rxRGd
xMoNlWMLVKRmbJUxEdAzODS+jzjuPQoYn1U1jD84D7W46eH41Vk4oB1dS0fGq8DddHCz6OfoErho
yQheNI7jTe0vG2Ydp3GCVpi/1UiZpQJWq5svJNqwxKeLH0TaMU6TPfm74sWcJ2vn5HeGBFoF+u8R
H9km0x96QSUzj66q3rGPGR22NCaIUTiEGorhllQs1NB8vGFkmMJ21+/DNjuYUfHGOR+xKbDH3Ah+
2sV0xO1IEzTm9F7MABI6Rz82OgfDWotPkYq9sLSenTh8V0Zy3TeNzbit9YGs5YZ6xciIORYZg5El
T5Lo2MiJoUK1gC0jqH6hdeFlvlBqbtfesDveqAg7hBrJWtDeZcJd42+M7xh0vs3hQzzWrsYoOJPc
AOeSfWuI4GwN8XYyMH2jT8fJXqyO39HLeiI/DPlvOuKFh8rgTmQ/i4YvxoBGkxxleA3HBRMtJih5
JNF0T/T3s88eR9QqDKnXFCAF/XLB82lmNjHRzpC+bnTlaYI6Q+RNHF2j09EPqfRBAZe+GWFM+tH0
YS9zfKI1QSQgo0tCkcqTpBqrWDk7An34WRgPV8MuysH+UtO/L2hqQfy7dVRX7WJt0m/nBt97wZGf
WkTg90OO+7xJxVnJ5RXQiY7ZpMqdVzlXcASj0iV8n0SW7QWTzG8pQvevE003oIdATAEzh3utq5Kz
blZYTEPwtReVIXWPeFcANVdPAJEui/FIH7TyIpbYCzfi97XG6m0eF/GqAaJ+A4NSfIhcFzdh08pj
TMtoF7il5dE5JDU5QgzsNGD8RDgOlmb8yMqa2KBRcbslqzTX6mmXuWNzYsuD6GqeyhozirQ/nUlc
cJCRWwAGJGkdnc54371kTuMBTIJyoS3ThUEs4lRUuvLB+3XkZdszkmLgFQSnHiq36m9NOV0Uhapu
4ml47RODYQvhlFtF1gsqfRlcB8rO34IyUG/omCmhCtzmZ2ZqAi8NOJriTmmImRgxIBSHHuftNBfJ
+uIiBRy0D9o4oAsMjds8NN4WuXSwscF8Woz8PwxaNXh5CcR0o2d0a+o0peNHevoiiBb11E31PSHG
0diUqgtemXKutlWi1QRwx/0UJpdJGY0BbPKCJRVH4q5dHN45rpEdcmqbJK3GPe1mtqlhK0cPQ7XF
JEGk0J2Dz2h+cbpRBwu320U3yOVYZM54VqVGIZ2XO/nFFYdQ+SxjYNfjvoA1M/aiBBWo3zbNlRF3
QA6C4SgJaTO06DLXldS0ydA2Dqm8FHlnn/vuKSOc/qtsiBknqTRIi06Bj4XL8ju74PnOCYl3qwyt
6nNexgV5Pg0wkky0Az8iP306+2WEIayZ+KAbyq2AQmj01o4oXgKDULDHEDcq4ml0fyYRp3gMoIpX
gxuP1BE1BwmjS8dGFE25pUbrUpZtVl/NTWiFYuu4a1Us2HZhVuyjVqPP1llI45OC0Gq7W5zmqUk7
b5zkp6NPeK3JFvqR3QZ8O8Mj4AJe0kutrmJNDFi9iMbuMpt6Ouj+SpAiwS0vLig8EN7LUxPzO3bk
xuLFsaz/Vi1/TikP0Wl911Q3+Hnovk54vaRdWMdS2vyG/fgrT0HilYy55gIt7JSNH8M0kvNsaJCw
vGCYH1n9BklLc8kG3GBY4zcp4mxbzScnHbegTba9MjRP4mdsbTPdYTMCDyvoBmuWfloy14vi7FhU
ww991jD71cV5MRRyEfYMF4CBOGss4pPZoWuKp5lXiPEkNHlw0+QqSYtNN+EEqJap3hS2/qZSvODx
zHAAh5qVGdGBMRO1r0T7Oev2eZqubat5HnJxM8mQTB9ghxN51w0Jn02k6vyDWNqmDh2PtWg1stcv
bHKQDXQun6OCNuI6FbETMV71g5Xehv0FQWZa8PWE6TOqLtT8EKS0IiB591u7vmptMTzFQ38Q053R
oxjvg7eoDszL0LB9Os3QT7rUA1dEc707F1q0G5gXCTO6+F3xMyqYNIiL/IdBGA05+XE2b5xeXqFa
Oeqtra8oVPf/UHdeS86rZ3a+FV+AoUIOh0Zizt3scILqiJwzrt4PJY21JUszls+mapdqh1/NJgl8
eMNaz7L5Wly28R/saMyjquqPKDHWa8py0fRwP8flsc2M80BgBxnh6nrgjF5rcvbCfNMC99ERJtoe
zFiXBkJlQ2OrMoeuVVZ8rDwBdGTh1iiie5sJ5H8t5q/MJjVrbpEZ1U7Rpa/VBGM3jIIvVJGI5fJ9
OpJnOmXDp77EF1JIGS7nXKwCCp5ezd/NMU72dQ16X2Tev0jLJQq0I3IG8kuQbRTi9DpDzToh/Gnc
x8ekyQkY4VyrD6oqqMdUvxE6dzenYqMJIzqAOLsyC/kF/cKGoyxJJWmFZTOyyPgmVHbXhqDI+6B4
JhbvaaS3tsUcRYLKOoWA6FfTihOOAFYu84NdL9ZYxFOoIF2w5I6uQSF9OBS0EmNplwHpsoTUdEgy
fjOy0W5R2Ia62vqSNsrwXrjTSCMXgpWWR6ozs9z10iI5jgWo84qilpj0ax/q66qLCFM2n5R+pNIA
iXPrpXSdPNBgY0Y6QFxyR5ez08ffiamdkTSt2Oq6EQBbaRwJwahnay8hSFShmutSf9bDbJda2iFC
3sMMPpTYIBbDunqA7l3cQvt5IekkDCsoYzICX4HsrhmhuzuMAurRKTV8a/hKuKvYhpCCIE9FtNL0
ftOYyL1Vaf7h4CdUdDdTi27IwN7KoURNtawxoThodPxWtiaHXUd10+ZQQCst6s9CqmwxL2t71o87
yyDeJSMZiJ/G2ihbZ2iq7ZHkCUFkg5ZgD1A+66GhU+i009ByiFaD4sCrPQVaSoWblHueSXsxKO/C
RGIebqxtyCFumuWqFKV1RESNAzb3JEqn2JQ3rT5fioRNN6m+AeYOmZtVXrBILNUOi9ZNFZFQtm30
jjL2kCxoMEZiaSyCa9iyemFTPentSECf2FjFcRgD/S0g70BLRNqwYfzkguU5PDfRKoZMI0R9i7DM
/NWIc3B4PO6R72NVkcOjMIErM8VXiilEyEyj3ASRjxvgzvHIhrsZsXEsCxl8U1Om90FH+9mrSFMD
kzjnkSxAWy/lTTHMflkIULOab0Sn8Lklvuo4Wm4GzxYnCO7o0Lfs8NR1nj0pU0Xhmgklgm6eLHrV
OkGaAdpN5cgdIT06hSmbX0UaT++9bh1jYRsL3eTicfKWXNnLIr9O17EbnmVToO+tKYA6LC5RYo6+
gSDGSstneEAk/Mjfac+qpOiGZaOkhEbU6qqowueifZQhVu1bbddtzFJLwJkFXN1Nd8tHouIQYZp8
nr3sJ7p+KVIMVXLcnco2/jI64YJcmvRpcrp1QGz2TFZdI4ermm3eqJsUy8KILjGKAeAqfBA5scuJ
9NrUFGmKXO7hrf9M4L+PRGgktioXnzN/pAvkzIUyRvSPAJfLkl4HWSS7MJTaqxTG02YSoUWi4Y3d
OIP0xhH5HjPC9FiID+fczJeLGXFJSbHo6I2mUikupDDC6y/r7hoz3SJCqE9gHhV7pdKbzVD1wNcK
4RPJwfdSRx+GmraOMBIdLhJShCSqeTXKqnktRoPd9RS79BEQfzqLt1GlK13K9iKLbY4ixFB5rppX
zRKeSGmf10lQscjVzN1oVT9N1I0uJLlppyi48QKllR9xi+EKEL2tVdNWGcUr33zuwVSMPS0mwobs
HbvsO9MVW5EZqRnkB8h1mZ3KqAgR9BM5zXxAj+VNhoCpQE7tMti4taQsj02F+hbyopN0w64O8jW5
Pk9Sk1erqY67FTJb0UWDflmoBFBeACrrMW6dktB0wt78CkHDMaZJfooEjY/cqID6GQqIYbEeLfmc
Ey7ez5TUGJ4QQZX8KMLFwvJ5KMlPZXS9CqN4VydsR5qooGVLEAtOBEaPI8npcijAVp/VR2ChyI0q
G17FtjJpEBZH1uLGhta7i9hI60VoeKcPAQ08+ECfS7QFXePNgqrYwxBLiNX0394gcEVbBk8YwpMq
lv7SjgvplrE3863aTf3ScEpvRkkbkCERBwzj+I2j9qhawS2TH1E1CbOjlAeG3Iwd/xOdykB+LWRI
aPWYIgMf2z1c7G1ViZ/xaP70ZZzbyyyRCy4KTP3T6SIVEoKexKTY0Cgyea76ApLrS6HUL9KgPJsR
T10iu1Z10HtRr61EidqKPRI55LlvTepTToy9XAFNH1skCnW0EeL4rMotULD0OUkfosfyzLQMS1Jq
EjVTxE/ZnF0auf7F+/m4UgKEJEuJrTmJHSFkpShoxR4d1m9q6KUTKsIV5dpZrBau9Fxyaq2MCA/g
wbPw7Eu5etQIY5awCJ+ka4e8wQRrFBswBjlj+9UiVXDJRfdDco3zULN8cVEPoGG9Omx8uP6/iQR7
oiP5BEvKc9gMKK8pRivGK0Af6E4wyNyVWP7MTJ4EQ4XqQGxJI4MUf8oZdK+qWhTRNRA6b4uqEF0Q
WvfubFE/0Di54bC88hs7ypBf87wmrobk9TpvTkFUFVulixFYKpC5pNZkCNRBhDaX8zyXLXkJ+o18
t2dEw6CTYooAOdLu1TTReMwGfgOGPn1a3xLSMqIANbaeTKu80Z8ayTgUy3hIiKleqvyQac/Ajk03
zYuXuJE3qTD/oOWDVtacoi71eh6ivkKcMP1F32FPU9/ygp2XISdezOehJ61TcdB7GZeikVceCXgb
WRPWVqKIXOiKl2tKRH0ZYhsKgy0q0PSx/SZhzhCTl+ZxuGA7DDTtJc5KWxrSyDeEatMWy75Fdd6Y
8RWjDVEDQXRPYTvkkgg2Rk13dT0cpV7yR6m+9GF/oIUtj2mIuMZc6DgA0VZqmO6ZC/C5FrtGzVrf
It2jXkZfzKzzkHHu8OyEVSagNKoS8szF8tgLJsIPmYzhKT3hSolXyYyJoShwOTCs5fmUitGVJOUX
FfKyrz9ssNBFGbh0SCVTKSVLQ7yE9AhK0nT4S4JxVQkcPcMQighVX3q9WMeKL5u65fRa2Dg5s5/Z
YrU25l8MxECai53XR5KBSo6Q3aXUVlKITFQOTHKhKVS41Il1PFlLshNUc29Y5YnGc5t32ndQocxI
pSf2na1HRPM9KhlhtaVBUT+/9GG8lhGSGk110w0B8Wb5YqVU2iJqrraZlfU43USLyqeh9++DeLXE
0uwnYt++Z5L0LojtToA2oghBs2V62jqlqGMs6RWXfzh3FillSzQ/ZeN8Gkiu4ZYiNCJ9HgZLt0dj
vBcx+XZQyIHvlATEmsdyIUteR1QSLJV0mYEG01/NjjZ0O24KNyYMBiL2PaAnsFVBWCtJdU7G5jWp
qNoko+lXkM0QkyhBtZObepdGjPk0lQ2SchNl1EW9eaqFCZ0cCcxJ9mP0DLkYR6aOxIyMwBRU3Y9e
uXmvKt3Oep2xLG4SrIOiPB+RZXEKtAWpTfmCDZIWukF9gl268QxCQVyRQl/VKT6XMT4aeJelfAa9
0rYw5XGCjemWUFkkKkq2GRLpS4yEu9IVIu7UjgRtxfqJCWGwG6xZDvaZmVlCNl/7to89oeyqF2aL
SlIGbjTSyYRU5+gj3XrW3oyhe8toltxMxAcdTESIiEtDBInVrPEtbPV6ARoi5y7mTMqsYcEaiJyg
bG5oC7ZSnP2OZR896yIhSKpmNOtl4UsZUmu4FAvM4DlGr9dg7/D0zhxXVk6zaib9jgUhbN8s3ZOl
tS6M15T2w5vbtqQZ/2LN6uE9x84boTqbBsC/VEpN9WxqwRsJ6pLL/IV4lQ8rC5/EYdqbQ+DnyzXD
4afWmisO5m9Ipa6ymYAc8i5nzVchVn60xN6EiibVhBeN3HVW8h7O+rU5DfcljTZLkXzPfLezRrnS
RTeSgzCJUTsaO1HPLrKY4QnXlX1vhvsgQWpltOtEJPgAZG7isTZGDpswTo31Yd7hqVAPMbhKp0FV
JFgMpuZ7IteQbViz8OS1zuWSPC1NdmY/QnlrshQIGB01tHeQPImlm8YQDABjaNPiTGFixHmnpSh/
5FVfRB+IbCljA58QSMUHPPSsBxjxtVY6p5MAsFKtUBpGLd73ER9v2falPzPS9OoZcbP5NVXXplcj
g6Hog/hYfPH0piXsQjQIPZeuHIXHrhPsVDM+ulHqHBbGPrhib5QYjhgtdQm6RELsVw/ekhOV4rHl
ymr16UYDd9I4J/jPuo6PpNxYMpq2mNoVimW41wb4cs0kvPdNesCr6hRC/E1JeTdZSHlpxTWDULrY
CLNkEFiFrAw67TbKHzPQRrdjwAZuWDBFlFgQxNaPbHI2GVGynqL4gmqjd+RBQiUCN1xm+s2YuPnt
mHUIPDndQY2LXcHKZcp6N8ZgcimXOF7T8Vc7tKsYImeLCpfnpS2QlI5NyHIQpsZE/4j6ip0djv5B
X7cmFjpROKOMZdrSBsxXJ3EdBTLkPvLOQDe/K4hHGbgg8K6SnVZrmjOJwF5tqePuy+SSumWGmXoY
NK1d51gftkOy6E8Fhv7SiRezOk9KqW1mJjzvhizNhwYzyYfWMkTjcAtxziJjJAdXB6eLYC5S3Tad
TFIhkh0joss4jzi1e83Q4fSOk/6UVeLQoTLJq8PY4yrn0A2Gzi+AAW44dxgeyL0vx/FnPou1Y2nt
2erL6GHe+xLnbF9Khj8leY4kfzlIggpMMcjc1tSrI9SI6hP/THGeMjAEWpaYl1AdGNz3M6O0zKzV
3MZhlayqLuO7CuXmIxEHhHk5NbDsiMAZ/ECKMYRjf9uC0U5QWaYTBQgM1dUQqtGpmHvxFkWKutLh
4/rFUqIuZEBifVdSIrC6YXDddIlJ+FcYexmNlxdgUvUnOYkfZYb0ML/F+9SSzGMksvypRrx0tqrV
M8nlVfOD86Z0Zq3pPKPnd0wxX5awUcdurdFHbMcsTI8GwfdXIxlgp44wyDfBUtD6UdkHoHT7Vtbt
MO67zYBB4zPEv7/RjZSm2aoXRwxbL9Aqmn+BkhJHOpdNPo97PtHOh8+qyb6QLLBjJ75bHLIh9S6s
lCHhwFbzyV8MPQydIkMIImpxjlhyMveBgDePxHKpgU1bw9cwKm4ZazSS5wUuXuyo/cC0SJQE4wWF
2Oi1aVWuG3mmvQZqrmwISx8Ia6O28pNA4EmkRUVMElKrSvs6HKmbhryjZgozX+7N+D1dcuFbkB5x
k1HT677SSOEmkHIIELxcQaVt1TxETesjnCZ+WposR3Q4i8+mlmBIpm7yG97a6aLC2XehwMON5hZB
8w5AZIUzpNqBjM3WeOrezHpcniRJKFco8ts9z6tgv2AkP5rUM2dmGPMmKafcV6QGG1amMmXQKnWj
I+y+jkyxCCZ6mOJSRlBDRhNvF1Gpjid6HdZyQA8aivc2bpaN1HdgPSLu/k8AyQZM7n46a6VgXU2F
ht0hRFE4KMx2vGrCGYGD24rfQOU2BzUys9MolepOgqv9ZllBM29TIsogTVIV75mxY8kVjVho34zU
6BxIO1SVpYjIOyQ+eAXDO5j8hwsyXpthiAw+qJKBoUg4s34sdhk5skiPB+xuwC0WWquxR6atyZN2
5gDRmdGktXmU9TqO1lnegX8wKrbZ41BCiZSZX6wWTLVXsRKuAfv7AvEyx2JAQuN26azpvghD+2Iy
y/VqdDmAP4dwA/NiOjRmqeC8e8/NWlvppFuCyIYJfosXBW0tFBIP46lRIaKMowv2qpozqOxIKSwb
cNY9R/w1GCPlPHexXq6424Nwrw4jreAYT8zazXHUSTMsBmuTKcGyq5VIZ8zYI31Dxc9Exse9dJbh
xThox6MDtBi2lqIgzN6Q14ajBImVffPvKuUrQdwOzDgqm1WTFzNDDivEeZ+MGQIHceyeQkU2FHay
o3bvaa5eat3ApSMYpDz1aj/tmbJ1m67UxH1JRug7JhONkQjzc6fEveCakRQcGuIrvTJlis+kmipC
TMKPXO3Tq6XPyAOpvs1daGXqa02Kgz2oKOTRJfaX2qjVtWISZYGLFLx3Hd0QOkaXJBxCH3s/E0/O
T+MNwUA4+iPKRzaCheGrmNvEM57iXrjNDTgcYzQwCdfiT8+s2I7bkU2fprJBQQpAv9aoOIJHI7c2
6aRXwVnKCv1pUaLlOeehpLcYc9CNPLOvtG5DjIwK5xZT4Wp+rPlm0cYNy6kwFcm4uC2e71cLOel1
7krhJVZxcIwZcE1MoY8pVWL1bq7o8wsfd74fVYuBngDHeUe4pupkM2OcQq8bh4C4aI+NPMCGq6rK
mxiZ1svCmmGlPZIpE8ZT4YCjpmBa9tJbuXFBoiECPEQTWdkiGgkvnrrxKcebvB1QvGBmLullepja
CXv75Ekh4se2ana2sQJryIj4UAFiBD520wTZgTH1GEVxYaN44RlOeMwpk4d2N6dZcGnlscW0FjIN
zToC+KIZH9Eok8PgTlj6mB0hjYFzhw5+TFkRIM43j1WKDJULt8QfVmHWHpwlQ5Vqh1wvh4bQ1WY9
s2PEDC3mwxkdKaPTwKjUw7wQr2ALxUyGLxgoySuqim5DV/SWZmFS9/R5HeC84sJo28KpA6sLZ68M
1F4JmAS2c6Bw9rFBMZp6/AyER75yNA2nciZTVcdEetLKoXCEQtMyl5N5NjHtVMbTUGItdwmcQQ+f
8WD50MfFKD1FpTYq85Z5qxBmyNVawgRQ2/M8UgYcPb4MCeJlNhsLkyR6lcPcDMMH5mX5kmQSe6sU
l4evc8G8Jn9etaGMC73QTOn4Wf3mJ+hBOj4WqwEYwyW2Wio0ArJgRUejFRSXIXGxnbux+dVZUNlj
aSxnGbvgXp2UcCNSneJUVKDi/Fks9m8p6J7+67iq1U/5kJu1/x30cg9+979Gfh8+vj7K/3H7X9e/
08w9/j9/0czR+P5JR5IrEp8kKbgZ0Kb9RTP3+C/gStELA4VD5v2Qov5HUpX8JxnZAiFWKB8t4LTy
3zRz8p8ohRHTAS3WdViF/5ZmTnqIJ/8mNP+rYk4TRV7gj1LOkFq2qq162BmD6gXWMS2V50k5jCHL
iZHkEja4wUs/+GziC8o65e0Pn9H5Ly/wx/CqP7P1/tnr/oP8VozYZ8p4pnesLTC1Z9JNHGGMhc9S
ZK5FGriT1jUfQVa5Oout1pjWRrkVRA/5Ut2R2kg5m5kIan9EDhMEz541V8S+nkiSsEfVXDNmWZnp
Ww82ogh3PTkc8/T5n//ueMr+xYf2D7p1w2JMhReWrL2YhcBPon1m8bsE4HnOnKR40ya/rr4K6deY
jsOXpK+jEBLB+SFKsaajNZ+pYhwjOwpv8Sf/lKMHLhmCyXtJ3h86YVtDEEPzxPS/gR+ubJH0jBSl
pJRP2/K9/k3VmRWRHW3KdbsuDsU7chCWEr7o1n6zmteBp7mVi5HFm1zy2G1tv9isYL3Q46hyBCdx
U684CfanYdPdeIil2EbtZdJkVK8MXjRW4wZlTfZE9MMUrZOa2vONBiTLnotpm5NKqTynLOtGkcfV
izUxIGKVY+JzntHOkDk8nBgEmBCSFHCr2/dWt8ttypaBpS3b86ugODT1SAjwWXUlNa3oBw8bmIWA
w8ZSWSuXdD4xcC8Dx9DXWfPEC7Kd7hr8ZK3OBNNPYNLW+zE/qt0dtkU6rxVtLVVrPVpLhFgPZ5Sf
ZriV6pU4bJThWy9nF4s74s289FP+4sGnzdeHSMVKHCwHZO2oXvUZuf1zq6zAm0TLQWPe6uMTVj0m
5dq1HR3i/ipvQqNzF9SD3tIhMgBpTtTX/CVtH30cMLyaUzt+GyFPyKM9fKhf4levsGpwCipDHd1U
iytforsu4Zg40pX8ZRKQ6FYc/QtVj/mpRtlbsYJLYrf6RpjW4y1+nQikri3pZcS3JYZHwjDn9gmF
K27jAvlLTWZmhN/MbYVD3LtSuSOK25njD1xVEh73Vaa5fE6RR7tHRZPotmK4UbZWiLMsXOWOWEXB
95j4TKG0TTzfe0hvSnrU9W1n3dvBr30ZhDPBl162BXezlreab/maL3qoFQNHVFfpZxH/F5mXfxbs
/l/Hg2r9I0t30iVCq0yr3wm37Bxs6y3r25Ny1A7KtjhOMPOLg3TO/wsL0T/kBfz1EOTVEC3/8RBM
pkZhHsSrFfv+Xh+b83Qr36NbuELNemyO+dt8K7zmwAD0//cVHwLmPyjo5dnIljEy+510ErfM2e/L
pl5Fp/Sg782Tts2O4l5fyy/mUXn6zw8tRI8Pc8g/+0z/QRw9ZGMvTZLW75QT404qEYXriyr+hfXu
doKZnT1NODDJi7rPW2SzawZ3frrmFtg2fr/l3/mNq2zabbG3vhR/2Dfn7oS6b1ecIT1qmZ+1jGYO
BBBOEnUuCwub+Seai9En5SWkCE2pmhDuME926NLqh8/NjQIbbol8YAvWf0qFM15I+8lkSjK7nmEt
OokHeopcXlKJnP2x9C9Gu5pSv583Gi3aa7WXVyG50dO+Gy5i44i1X3VIE9ZSuw2P1rgL2j2KbxoT
9pzz71y4Am/7Tnk7/06oZsB/4qf6ZT8VkRmzyi/igV5ewzj5UV/B/u+e2pXywIAQEebIpZMegBhB
rqGtfW1Cm8wYNFX+w6irOT0vueEFToAqUFh4Se0wAdFWKNYECTU1yAHX6NZ96JuwbPJtX/9YnL5l
9Wu9YgvNqrdOucvFb4gc1VgjeZi+5MO4E95SATYWogg3gQSzrcJ1j0rzR/xMDsom/n24ZzO3+Qo/
lzdWXVAkJraAn9NZvNzjmkNrN6XvoPvD3G0UpB2wTmHwIfO0g2zNSoC/IdT7UZr+YlJfvuLj7BGj
tmZZVl+AM/EcURy+JGtNRb9DVDW+6FfxKl6yTfSkEK2BmMyPuCWzQ7nunYabqHO/G9I+dD91w5N1
5tOXRo5H32KOgkqQa4WUQ85eFjEb1hF+uirW2qHxAEiQLCIzVrNHx/QUu4ZPTi8kOtV+8CffOom/
0XkHAs9uyA/hi7JHXj5xjE32yvTz1N91miSylYgosmmnDjz0NoYX+LFtbnmL1QYhl0PzqsQuT+7I
rl7mk3QM39t01VlkQ3Em31vug/CpYFNRMgMXdbCTn+KPtauv1VvzxkWAQqZOPRV+6IKofP1w1Htc
npoH7VZzwl8mZ4UXP2c7nSWoOWzMYtU9aU3oRCcJh335rDFyXRCRrfTCYTIsXcX5BkJTuYhnc+RR
etVMX7mKG+HCDO+oXepX9i0ncy94nNAe+guvdlJndqEtuIv9RKTTurwKr4av7R8fpuBETrB97zYW
f5rwH6dwCz/yQeA7lf1G6+/3T7rfrSJvXtf+2+R8oRD15336DQyBqctHfM6Owa1/Rb808ZZCG+nz
FmrQ46eptrRdtjyzXKz9ra1+pMoKxz+6xIh4bdLbYV98SpBZXJFGko3LbrBo4mhuefCLrJExSsu2
Pl+57iaewTFCTqo527Itv/CHHXeb+g0Go3wVLYTdaBRH4ICDw9DyQcvX/fZWHfTAHeZVyi3rCiuC
jtkWr/J9HnkVtqB0T6r2MbzEwr18N/xuDzxh6p08d8ffkTWwtZm58OWDMKxaxRcnhw3fZLHk87TW
Sd9VD4jEllkd1ZK+kV6kF2Wtet2G/s9cZVA+/P64bEi7Oerb/C7slvN4Gb5Qd08NfDOnqV3uSLzO
DOQIlhMGO/lKKje/PAaXIfNuRmQr2B5htkEl0jxwBW5s7c1019f22DMWuGjKuml3C5MZPAcsoGTE
NoR5Za5MON18nGYiI1B7jtO2eilu6S7cdfs23ZbVXZbeKuPTSskJezEAC6RvLczEGk4v+WvY3O0W
xtIv6W8Fe+/n7JJN3VNbZJ8kBMCockA6ybSv/B7r5ECwFQUqXbhuYk+wkQdhIIi+hdfhaThbLwN8
DqeskUDKLWtNX2fWKMCJ4s3wxad2/ZP/mG/GVT6L5/mULxNLeDRydvDVfYRv3XW4hK/1eIa2h1tm
8OSpdibE2hI1oQwNpl5nnRPE72G2gk+K8NcGRYkuroyf1WYTpRuEcI946OZakNvW3cyf7lvVITKC
mXRSgHnA6tU3/UaR08+vqqBvDLSb7SRvJLZnpKsiq7fnjziGoQZSmu3JOgt99Vp+J8FuKNCr2NXN
vIvDZ9p+z9JGeM3v3at6EbniBnQ1zGkobhlcWp9y70JTLvl8uMXLBxcQgc996f2g8GMWKOjYJqrP
KnANFmkVpTDue8jC34oFwtBFbF6NXt46tbKJnqts8OAV2d2L6hoHDcQeknqO7Ydi16njlW5dc8kv
gp3SnWvJB43dk9opes2O6hnCjL5X1+mpvgU+I5HorkUOCqOsdvIeswMSCHeAF1BR6nkzE3KUmBSi
oacOOzZi0MlH1UM8seRcYbEjvvF0460FeyBrl+Ar/I6YTpHecUfRNOdvOvrwqPeBsQrzZlB9babG
dakyR1ayCrpAW+GAUOz8B81D1K406bpYF63bGfj+x8d3mvwOs52e5X13mbn2qnXUfCjKLgv2ufpp
PQiirq5tWnNLbyc1zzG4xwpNH66htHNYFeYVkFKYva4m7RRWMtmnFGGMYI3HxgbNrxOl93xqbX36
joMnHpsGBUznC6f5ztl4YUHactcLO6U/av0xvahefE0/tFP1qpTv2SsCgvIlvpUn5TkgKVDq7klu
lxsI5lfp/cyZ5HVO9RwjD/Kqmk4rIoAN3F25LlKPaQsbdh19Uuuq1pqZklMqoMoe0jz2BMUuRMQn
MoZGt8tTb7V46ZnwLIRb82dYXuSbZnn5kLL0Y2xTPPW3iJ+GnPFFOohP9VnmYbY4y0OD7gKspbmc
LuOXMnNM2Fx0dewN2Yb9R+P0Phdk+lV62h4ksfpiPJl+e840J1mxrg5oEzo7vXXvZsC+10f3ZiFU
Vp+aahcjV0O+lnu9m7KGXTPg+2TJlD2zgDV3/a24ZD+PceaBKzw0bbS1/E35Gf8m+wcWmxxFW3+O
9ukLoXkMxeEoaY4Uojaxl+/6Ba9UFiIzfRQ2sryuQb8DZObxjWbKF68P6aYIlMX5n/Fs1mzW02EX
Y3zCqDLbkGXWuplchFdQqM+RCT7GTn/QVsEhk8Rj0h4EdsbBtqFdats7uhuNKscfhcGJwJ2jphBF
pB4NbhzhTao/+izzxh6FjTp7tNMI/4DdeVP5++fy+98ai/2/BeIdP4a4+C3/OwzGHibPfz0Y23+U
7d/NxB5//K8zMdH4E25RTYcN8whpFv82ExMxkhJrBX+AMCgyjDAD/20mxpxKYSRmWWj+CKf7PzMx
BmlkREBqVPCOw9EAAvFv+Ej/3kv9H92g8edR2R96s6oUYkvVmfCryylk3Sv6f3j7/2Tm9cjm+qct
GDExf9/2pRHJmw3U5ke4JsI0uc8NGw6kiWIJD1yjRPK1tDLtKLWidZCSRN51kGu/C4C8IUrq5aGl
lgwOrVoWWboolcQykfjd2TeMsvArIjyRqE+aup1R0v0AiJ3PrZRxv7QEI7x0gWV6CFmG09J11dnM
w/FZqZfpPR/15i2p4/JeSxGbExghPwtkJXesjIqMYBjVl0TorJvZLfO1FfPxtTOX6QSyHsXy0gdv
9Tj0GxMMJ4qKOcQvORlx+ovQvr7GOnVfibPtpml9/WnlGUmWmENau8xFyYktrBwg6YiMQOI9FNsl
B8i/wvzVbPJRwvOjPjD4i8ZBlUl4xtjRGdlLJxqAWdoE/+Sc5pY/AbE5d8ZifBawCD1LCETccH1c
bxIBkjtib0blBgCgttXm72nJU7cPpng3F928U63HvoMgdHUN+0Bf10Jbn3UVEUwrNSpxskmys5ZC
Q1HA1PwnbJvxQw0J1nYGy0IhmjLp03QNsGUGW/4IFzuA7gv0Bs+S7FldHRzaWm1sNTaUE/jmNnVk
fZ6+wDaGb32sTq9DlyznApKtF+UGs6a8NxjIdNpbXMXyzUgizjWI+aBjSQ8/wa9eUKHhYnaW2gg3
vSDO3gSjsoNvVEMwxOy44ReiZgxkyYHU1G2nMTDWcabkpl1jNvuVhZlpXNO20pOx5OazKMUjtOkM
OpPNNxje+l4LVoGc6usBZQj+S5VIKGNIBz/nBsGbAAXCQTStnCuwQIe4mgSuZiRQvgkV/oY3U7DL
yYzXvIVk1yipuO/7NsrcRctyFbtMPB47sPwnLRFUmpnKTHP2W2Pwa5KN7pu4z1bqUIF7jFszXSMX
mDGdduMFdgfODyvS0Kfova2PZotzlZiAZ+L3amcspvmg6BolHOZBOuA5PCNVi9/hyUYHlB3mSR77
RyEztOkagYrsQz3G2wH8LHgGSGJ+jm3Lwgt1TOvWWlodwjmNfgdQFG5JZvWC/nAhHEOpS+PMFlvY
zF0RuUEf1qg7pdZpg0yHCKpGl74pHkPPPF6V2v/m7kyWG0eyLPovvUcbJncHFr3hTJEiqVmKDUwh
RWCeZ3xb7/rH+iCqzDqlyA5Z9bLN0soqKyuDIOFwPH/v3nMzd+s7afm9VoF9iKLCI11I4MmskvKm
m1MnUs0hH9dGlbMwXY2XJIqHCuVRbeyMfmzQzfH93vGt1PtUC3E+hY6OKKUylbEqGh2pK8xA1JHa
qAoU3FNEJ8DKsnLRpkm0Gqew/zaGk/+stwR0F90oDnZp5A+hjpRGeVp6jpxGY8mm9VMDAvfBrUf/
FIVT+9oJKzZ2HZZrRpxtdtVB/r0TrMdLaXbWK7jfuQEyhtm+KYFbsqNZVzl8/jXWbv2OlAuE8IQI
n+0xtUoCHTCmEabR0ApuChrASatdo/eiBdQxzeOAzrzaXozgzjBsJIV5wSCjDiwFBy4/z5dEloFS
rOS1X88zCeB6JgZYJzP5hC4lGEV47Z4/kUfKdbUXOWrDg6dp7XbACXTfAiLaWEXQcUxIBsk4fCKW
DoXg1qbSoGmqtyc8QhB049h6RkkyPvt2jM+6ms1kXVWJPYRCYj1lEK/46vUByBlH7wLTGzaa5Ap7
aLk2QkZ2Lma/lYFakn5VaUjo3Fp/QOZH00aL2u4Wr1V0LBi+sssR4nc3DbpOyLa06tUM41ty7wX7
JNkT+yRgTERFBD48QsZ6JD6dq/GF5v8IRi36iR5kaJDy1NGamPiYwJlhQAafRsXNEE5MOnUsg7fE
T4tVGWKU6PyoPkeGVt/Erur2DXL6XdZO2Tt3IzwPaSeuOzlxrNO67qmFObcYJ78Ybyw8mzHqb+bh
y2kwc33pO1bDVNitPW/TsYciks3BWzMDzQtcsnn0KgyTToIRex1+Ra09h5XtMHzIInzh84T7hxbm
cusV/lggYo1ByiBxqm4md6j25WCLuyEaul1na86x0pPxoiPPe7LLbkQQNKQ4nGO9OwIhZYGD1tv4
jUYWjDFaZ33QsZv2cN+PLhvBTWMl9WLwQvwdMc2loY9vKT6+heFonUbFGAFYAG3RqenET6lFwwYG
dLwxotQFbiLx5NszhJ3/hlhRr4gia9lmCkxJb0UR9PvGt7sNUerpSzAm7oPZSzqCbaQPa5KXp/sg
jvtLUAb1vqvH6bvFHGDVOrl7je+Lhlumz23H1u/t+ZXXH8jupndISA4bcOjysEKvL/1hHjY44ZNB
4bTuyqq864VyvwemyWbCcgoeUjRmDCI07O1sZv6RbKvuqJfp9KPDueIyPvCma79S7qpFV7zSydh8
yQcLCkaaFi+Q38Z17+ho6PxwwtAeRfYWoGhPHIfQEcrE4D9PDueYsxtlGKeKvnBPeZ3D8ZadfqyM
zNp3AZLkOCw41tedtWmLyDhZeo8EGtHBi5EIeMju5MulW3q8/HW0xEsbAVJDq3EaYHKnzk3hQKcg
Oz6+Cwvchk6P4N3SquSuL5hQSjunR+OQoSXSsUSTyotna7jg5ZFPyGlNXoDhceDytGMGfvW57qrx
1oLKR4PP82Ma3VkWH4wMWMBiagv3VjRWdGN3RnbP3lxuGy9vzCVelXo2UFekpRjuaNLT6VClC2yE
ByAh7jU6Cuuq9lztqMa0ufU0zg/UQ8xUvKZxrz27zZYIk0AsKsFsx/REdCXqqHmrTMxxoROuy27u
R2RJzHjPbeUTPo3ubSykde3Vtn2cqHK/WXXS0JfvDGuiBvKGHcTxeh+ZnKtHckYSr63XWhwHK4d/
5RaXHrZaCOT5na457i0Af1CCAeS+uFDlPie15lxWqboaa4f+fCUsBOehL7+BwCiO7dAYu6JPabXF
Ehb1sqirJ7gU0SZ3pH7gwZ22GWkfVGhjcNVErvEzh2uS44F0FY1X5WFSLqr2CHbVpHEIkOglw7v/
QgSXs0ERma9zf/Svk0R5cFqYZWpDbV0Phlvvm6ADc2b7Klq6dk8yOWUb+pKyAu6bCLL43LYtTHq3
iYWkqDIeR4Y5R0QYw20JEWMfF7WN6jgwz0NuFjcEyYidmxsTnYdC157cyW4oObR2ApreuNuAveMy
xL1/m7oYvfWoZ/rImi7vMMH7q9wOoiWvVctfIymEfp+JCBdQYTclNMNuFuxyzsY1VlFibNnBvD3x
KrRz68myNx4Ukz1btPc0GHr/CCDRuddr17/HYxAes8KZ3UtTue5nR7XntdAb4kL+8JyOosSun0qn
X0/Q0omgwFFYAOgVSwpNdRtCEt52LNQrAvcYoaLhcE99pNPOH1vt5Ageh7VvdmzxtfCWUMtbnCdu
yq+Juvc+M21xg7o3fhOx6b/qzBChhU6xd9R8c7oBu00TKB2ck2Nm7k+kiGjO4qmuB9pdKcJ+gch8
Yc5ObuwSvO2BPzKTaDwvYcH4cw6BzPpxI3wE32an8kc9bxP2PwQ/S4509BMmJyreKk1610k5RkjX
K0laUO2Z485sAnmZshJRnzObdIaO9nPe1BzZU6PJgItr2S4LySZfAjyw1vDgy92Enm3VYhQ7GX7U
H/yhkRByofxuA9MzmDIgxt14qmstjOWBvHdypzsUGcY4AAB8I3zd5JWNHHc8MfjfXT2ApT4fA5fD
IN+jpLXvAqiluyHtBxIaSJ7T1rWfpzekbISn2GY2ha+c5eQI/3GEQIRtjxCFe+qqeD/jE66zwERO
nFiiPqIstEnmM8mw0XnvbgeZIJAlwgypmEVJvDadLGeibtX6u214zrLUupK2FUlLG9AV6bEQKf0+
IwuuQrehwZV5k1y7JIjdG27o72uUiRcxMnFxQzO/qdLePiEtQYPW6+Q7WV7VbI2unIpV19bllUUk
004LmvCQ43pjTmbm2s5DD08wH+aiiGPaMheRf3Q1O0PxrZnMiMIaKIZVPoeF6A55Q6BfAXDivXAb
nkM7E6feD2CBs22O07obkGiqeOi3OnkFT/jCB17VlX/VF6a6VG1d3FWyCo94HWge9UiRVrEd2Rf2
Rf8dxigTscmIqtUwmmRAJ/oQbEqnU5yTErDRyhmqFcJOGmN15uHXrYR2bdQj3bEgNruDE5nWdQsY
aGsnsPjI7yB2qIYktmnB7jAG0jHRSa2xng0DKV1mixRthj1r7H1lbyqvi1+q3Mgf3ZqVDS9OZ5Rl
5ygapNCKJUWdWPPWows8peoH4Phh6xR6vAzzAFCBb0yHqlM6d3nAbIVZJV2kTpzcT07SVmvOrWI7
OZ37s7BJCkMHXYGM8R37CdVNhrvArUZQliK7rzq337eu5z54kGo5lUYEyZVOqGg7w9OlSdExSJWN
aH+asgfZOBJEcRnp/b+VMwgdKT4mZEGli4qVFbNAFppeklrtY3x6q77kJ1sIVhIF95A2j1YaOt/9
VouqQwPbFhi1WXIEdnz5akZxcvDpbVzA2qr7rIlgKiDqw5XGVaSkbbClI0ZsjyFkn+uobigstGEW
rDQTyHcsSXuOjiSktYpCmnf5Kkbqe5raRL5g0oheDbJ8NmUsGDJ6lb/qU7cy4a/6Ym+Rg4iTttO3
sadl7w7U701hUmYwMuueW58pizXh84irxsJalY1qmYWm9+BCariWk62uWw0LRTHoGNKR551NobEq
4sq1kXq3NCMhz68m3OIPAEuq7ZBGcj04bX0nI00/ul4wPDUkxDPVCQf3ujcr3EYq3RVAhMwENWKi
wSLITdZptBezFVVUg/tDyTr+NkJcQFlcE5dacWi692B/7HU/je+cPgVChW2XV7HRbSYdm7elFdNP
qOP1FuRCcBp7yDBSMcdBEZ9+A4AT8Oqh9l9odZEekEsQHeDR7aUeSI6xkwG67oMe0tnkigO3ZVrG
vqteBw4BHUfv0UV9Q6DYweRStvagtxs3dK1HekwE2oS+tqNwvu8Jd71zMpS1XoN9Peuy8hobNqZN
0UMXrGafgl6pYt+59KF9ysr1OFnd0jfM8NQSdt/zj0f/uxNVLwpvhlzbldm+BDr8vrDU9Ge6DRxX
s2Ze+w4a0rFU2TN5m3d5qzpMW9gx0jDn1Mc7L6L2ylA8Sa3X0BEoeiiyGQOsVoY2fVcopmo9zpkx
Dti+G9lqN+RjaNd5Xhf4Mo36R6Rl9nsQzxdddjXjaZwZG7Au43os0CXoutMtCkhCm7EYJw4n7tVg
1MF2wkCQURXM39tOu+KQyjHjXeAmuxFnybVQGQW7n7ngqCZmw8Q2SGLpDO88xAiB+oDTUopFb5sT
Urjxkf+emlImwIjb9rpOu+TUuWWLtb7XA6LP9HzaTGWJ8SPEBG8uHb0sLjV6ZXwsqVPvqEyMK87j
FFwyCdK7xop9Wu05DZ6y6VY8VNlt0in3XUk8JUuTILujNBHsLirIy9/pylng92ep/kKWHL+U16mz
hUNnS41XXItYlWu9MJ58fQxYvQVyBtAgByvPqhKpBMF5m4EWFAM5fTSvDPBZuDhygsgokPPy1krR
OzgQJqiCKPoI8iNmYmEAs0gBmlmliZzKDMYNpxz2QtPmdbhqcFLs8FFW303dwHiRwZVbRBzQmR74
5hwlajQ3A9Z2d97nkPqH4JovnFzdg1uB94KlnBUbA3L/yWo0eWx63UJBUVv9esQHt6JoSuxlp1nA
1ZwiJN/FygaJNB+PxM8ijJMn4Ed+uQ39WGt+5ST+kGpgnkHiXXndD4lzsfAwYGYKmnR6V940XroI
S/OGDQAnCO52zjNdOJv2kXmylqJQ+LdwbejhmJMIyRKLIGskU24/2knRg7Nh3roY6paUWdk0T77H
WMlQmjoII06vCmT6G96hDiNIrCOnogyyrRvajJKbKRQdvhwwygso0ukT0RW0d029QArmE7yzyUpP
ID4Bzv5g2WwRiDg7ZuNGNE9/6FasG8tBG43n9iYmr2rZyr5+t6e6P9SWA4wlqyumeqoR2UaSY/Ew
iFZbcoy0H3qoIO9O2HlbUuaqa0muXoy4rGzAVYVqq+w0PzfK61+ysQN4J3UNGc8IEgE0V3cjcMdf
6SNnRup3J9unkesMSzuzu9vSz8MfqVka63giaWhBmpgBc2UC0QuS0d2HhpCvBPsCJ8ihYZSrlBSA
DQ0PrHQGGR1BUTebaghR8CSZpv0s2eDQt5RudiUGBcEJE/Q7QWD6rhkpaJc+LnVQEsF0yPVcO8VD
ZOz7ACliq2p9jlQU0zdnCHjuFM0+HBIaRWgG78CkDRsiHHQY/5eadzdoSf7S2mb4gxalepbkdmEq
yqp37AQ2OqJo/Db5kw0rqvC2Su+fhTGZctlFVnkkYcSeR+fYSKqW/BNFSOtVUmnJEySmdus5oBqL
FGhjGFmYsDja+PWDRwqlhT+pzM9RY1dvtox55Q6G2ZybmkgvnehEmjM4DzZWkudsoabz6MC8XGCm
tq97zRQIVWLtANtyF9f+Ga87/ZEYcJKHdJLJRBN4z2YTApbJ0Z0rMgnuPMlMEBMjA014ajS5CpXA
cK+BJ+tF4jzRO/eZ1Oops3vHKYE9DV3uPOeVOf3EizI8EFnbXslBFDX906zZ+m7O8hW81K5MvUfj
Rb9vem0rny3HToFLuMqTrMzITq7pk4q3kAeTkIIWAEANP2lvGoZ3iCzlbiMJ6mVrjJzRlynfY53E
TQRrIO1neys7wVLTUybQahoScj3GOS3PT9hfQreHsk+m2QuezfSlUv50Z9KGuXVZbTQnMv86DNz8
KqU1tO0bTdsWnHxQixFh9M7JicNMOUp30QZDkCwmqdr7Fo/8xhs0eVVTN9Iu0+iWdFlbXo1el96L
id3P92W34XCRbUO7G9eJXstzXQ5Mvy2EHqaOokV1hH9khCNtGnaZdeJZ/Y2kWlj7waTtCKO0NmmF
2jj0uvYqjbP81NMVfcKH3lIPt1q2jyMSIylSg8fMpwmWZqbCAZYb1Ua2ZPQxYs5tgHJhucMvO65j
uyle3ADKuAjqCi9XhkwlyQw0bzZ+thU/WLozpq6jMPfwJvUh+sQExEzvt5h1TVueTL+qdn49Iy/s
zj4OYVfhvB/1x0ToId0kn3gQrxqyTcXo5JAMaXqT5I2+64PY5yxsDWtsDjmMBUtzvicjp1GSSpy6
3OZ+FW3JS21+5Ep3rhsyNiMsW43frsg2yV57bFs9aivQLgm+kfuswrNyRRxYPu79IJdgWBKFIETo
jnwcleqPKTkKeyMgc0erIeAsbVGP9nOd9T155d1A1IJBShrwqHREB9FhHY08Wd93Oqkxi4LWGkVc
Yc3AIc9Eb0R1Dx6y4hl9DUetfaRTWZGiO3rHqIurpwh44HXV2QGdaK/01tCJkFhBwnKYzVhObSxH
zHDOpnE0/C6cmBoXfW4It7IuKZl57Wj1yvXH8S4imJ5Zt4HHdiVr7Dqh5xqnKZ20b5ltMTMvm4lG
oyzt3mW+ZuU7dmVcuq2cqieiNgW6MsPk/1F3o2Fv9YHmx1oTRXyf25WHPJGd9q3xSJLF9yrjgINL
nYtdLLqxYP+yZsM78z52EjeXKbKRGut5QOvrhliePNmMeWV1O/Yyb5snsesTgMKr7nW0iWj5Jryx
6XZ1PYYhHDQSavlqUemS8x5OsT7DXiXjdpnOu7Xdi/Q1hNJYnQINcNkWJIuZ3DZBw5xjyqRCs6oM
NJh9Eg0/tEozoxUnuBqXnFNxSLPdyXL3eSrCGSpGYuUSJF0/7AnaIwa7zNlflKHCAIW6Vt+mDmXq
mj86L7eFrYCNV45fGdt8Qgzd6syRlrigja2u85BM2uDzxk5HVPFtzSmlD8MKwgmEoR39wvQ2j5D2
e0mgPYQhZEAjdnHmUnLnTxnUzunQYx68rYokep+qNt8m0IEuZeTDWeAksI1CC5GVpTh/L8ZeDQdy
2ap0lZEh8zONyEhbxJ5q6BS3gfFSY6GeQHDm1GW6JKFslchcPQg/S9W6GsDBES6TpGxD04OaCMxc
lFGhrGUNgnaHMa+kRdmG7SExh+4+JBRkGeiV3Osk0sJr9LtmYSUUVwRaU38HTbN1yBG/JgjcPLLP
tU9TM1abyJx0fPy1G8FRC8onItSnPc9tdiqUH+zyykluGLj6V4FLxi9ZYNK+L5LM/tnqafpCjjiB
NkQlzUwIWlLLNnZrnHYY+K8xWyabIBkIMcLtUf1o2CUhgLhucihHo74LDRRMuGJmup/omSGJ5i5V
aPQNr7WRvyrZ3lVjG942kY3cGCzNrRkMxoHHqlsXTpBeYx1OMTg23X2iiu5ubGJ5rC1z3A9iYkA3
dOS3kHS20QMIkV1RiJ8iFOLkEpXJrGMCjUvTlFEFeOHycZRdvLHCMgYXaJkLNUA01pu4KpdhnPWP
QFpJxiKULNoDKGEKYmTyNWL0YJMSWRubQWvKS2jVpVzzpGhPTexlHKXLNgD05vvdxtJhDHQ5yRP0
8OxHv6naeFWPMjp7TPavHZMEq4Xe+5gnbVmesJdxgihT0rMzlZAQCEvNx4NAwueq153hXMJ/OI6E
whL/1bVrJ62ZHhDTrK+7vp3I5wpQFdGefolJ8cQlQgrTNxKGY2fN+Me5QtIGoTFK24RJvzBGecbm
bZA7p5XGe5XhmTPwRN4rSIXa+l+X0Pw/c5ZZSE/+dwHN3X/953ucVz9eP6po+Hf+qaKBrO7iApbU
+84MXeef/NNZZtp4zkgqwWfqzCYy9DX/VNFYzr9Lw7QkdjM1+/tm50UNyyv4j3+zLOjunJBcJSzb
UK50/xUVzSdThSKhQldkEkgyFgChId35qHnBySj9SdP8C6i98RKIISGhkXIAeq52IuQ734FO49jl
NNYi9Hu2Qg1+wS7VxuYo64S5up2Qwu7FVX9dBGa5YkCeuAvPVcGWCEQa4H/5cf9OnvNRnPPrgh3d
hFXPuVEq/bNIh2OyhPJX+ZfQnLQbyyenajBjVI7g5ZayTZ+ZSFr3NpNlEi59bNelL7UvjCEfAfbz
NRCwgVva5S9un/npR2vKPICIkiQXLZL22ZuU+cr0p9yTAgU3g0YHksKyCZ6++OofIxbmj+UGmTht
+U/+mlfSX20pQTjUpY8t7xLUWSjPHMxxs6XSPNHUCLc26prjVBT+fRinITC2Ljc44TGWd4CjenG4
SYfMuTEJNwZVTerwmrrT+MISNHtx/se98usSXeRiJmUVVmsb2+OHS0wB141tkSWXhhwNTNEz25ZO
WoXmsxvLnV4qznLNIE5WF/DC+OIHmv/0z5/uKGVKAgzYnN1PGRS1TqGHICO7BGF1ivQiuLfjODq1
ukG2GwKqKykTwuEmUMKELBvVviale+UmYYRHLTBWX1zOfD8+XI41h31IoZQCckiuwscfY4qUW4gm
B9NWJDxSHTAaSM6tcdJdpAqbgDjy18nR6occSNYyzl0LxJwoxiMAPA44cUYFu2q7sXnQv75Txm8P
EmkdkpQQ3ZSOo/Cqfrw6oUUiHNoGplOh53s55BPGarN+MYwu3GY4nhl2o7q2OKcdkijSruizx1/8
RGxjn34hYlfQArLL2RKh4adrqPIA3kDPIStEZ/6AOAe+3RCJQ233BSWUVz/8+ZZ8NFexPBk56ywQ
11Qu0sFffte/iAdHHy1TOsQC3hd4Ctp0AADIc7tLkxzlKpjkZTFbrhPHca8EMKevFuhHH+8/Pt8w
OM04BIhxMZ82Dq1CMCkLR5xjTbR7CZZylzkJCHxvBjZEYmWMpn3WwZI+drS4r83RuYfB2UKi6zEG
4T3/4nn9FTnzcY06XBAvE/qNcwTTpzswZ50VViHlWeP+PCCf8tkzrMjfFEI5ZAlK9dO2I7UMQHMy
wdR2bRkzoiIDkMaGKYu1gUjse6/7/Rt51k25/JdvGL8SP7Uk0UQQlfRxkRa2lWo+elJS4eKMy6ls
5N1t2r8xscz3sREPb42fm0swPNmaaHlNfrFC/+YxcQRvG9Sus2QV1cbHK2iGHAwX0/mz00WIK/3R
XjBjWebjGB+YCpGH4afTxrAGIkmGIdnGkv7BF+vm1wvl011SyhB4e01ipSz9kwWSsXoup8gOL65o
rxqO/tck1DbbbvLUJQGl/+wMKIDKKqCxa3YAPs3wJkZlRGM48KNVUsXlujbr19YnuGBg2P3OebU9
S/AJ9EennvgLpX8V8PfbW9Kaqxqb3ZjHxbI/v65IFra1oWiiS81U5MBRWN20vOEOdiF5AykHg0Mr
Eufmzyvm9y2FHc10LBa1g3r5c0GTmimFjPDqs89Q5gU8pEbA87zDcdouXmz6el8UA8Zshv94c6x5
C6WCMinJ+MqfVogyKLQ10Z+pj3jvxoFbXSUZ6M5f+xkaU7kSZMNirSQHrLUd5AmAALUIK8Kfv7ox
Pw2froQawbZZrET5UKN8vBKvpBGsFZwfAj1AWOTU7qZoS8RWnh8QjEiz5zqJam/dx2l8bDIgNByS
XLnqchpZRKgsJlSJz0RrnP98Yb9VBRalKowQKqWZsWB+Wr5pP/oFRZN+VrIPt+A/8YfPcCozzpEb
5YVLV4DpsQ+FbPfnT/6b/W1+s1jstxDQDPPzW84QdKdyu7HPTl2oh6LDGZo3GXaHKnL7N+amxsmu
O3WxMgvzoweueUImjYuh7tENBORTjPSeoKqNOXAiBVHnzxf4+xuJJYNi0AATodMY/XTLSjQn5PrM
m77FG7BtEPtkZdt+4yGvjiQ+NGfC1nD9Zix4RKKJ/P7nz/9VL39aM/NvY5FJxmVwFPm4ZqD6xZL+
LGVs7mpP9cigInTqemWY/rDJqybcMugLEaRpAd55jsePHfMQa5EZbs/kFq7Jny/ob9bwh+v5hJ5o
HSQ7cQ+5Kk3lM5jgK8Y0P//8EX+3KHgHsyg5P1ANfF4UDvmytJEc86wq5KRLByoajIMh32eVFx5b
AKvHKFbaJtPz4mWIC7Hzp67cqy6L90GgAVEw6PS95wip14R1ul8s2l8748d7wo5JYD11GbunKT/9
BgG6DkY+ZnBBqeVvpWiLBwSD+b7XNHVTZwa7jCBk6saPA964aSAYftRdgA4FbN5lJCwYqXaU0IqL
/eRxtG2GBLSnChrI5SJtbXHQ6kYcsrzu37zeUDeDXdKSxlexGePhviQ8gjFQruwlp5GWOKPy0OsA
61etQSoeuAtCDTJv5HgxzuUrwKPmgazw6eBpZDb4TdneBpObv3hByKVGfTrvwdFIfzAOzR362vFM
n6Z/+/Nt/f1R4gzNgRjJnaTa/lxMIuiPK3vgfWOHPcjFTI93gT10zwFRp8s0iTvCvgJjM40FXUgM
DV/ctb/7eCE4FkoTXhHRex8fJLBX6MpoU19qLdCudJDrKyNAxU3tXqHYyzuNnIWk3PAieStiy7z8
+dv/Cob9uGhQa1PD8RSbBBs6nzZZpr4kFvd+cqF8ZFV0QZQh8Ebbu3DF1L/BKSpefpX6gK6MU6WC
7KdROQEw4pIW1ILGlLopJIPW3HPwNTZJEVSLoq2NE0Jjji8IfLiNNiIL8LF1XgKgHggPY6C09duQ
f2QQb9TSsuMksaCUqe48bRifJiRE9K5a0ilXjnCDcRWKgYvS0sw4Qdrno3kPUbdkU1PFy7TqjFmc
gO03a7PmQbj8vcZe8xaPrTgEpZ8+B3pXPjTuBJkB9fch+HXclZWubhjYFS8pBMuvapm/u7mOyW8k
5z2acubjze1EbeENArmn0fhoEdjp6lIYIJpMEaL/Z+b8PdMdWI4WwGuNgdsXi+u3oz8+LN5e+hwc
qSRkoY+fX0fW5HYyss68N5uHiv7wdrSh1gKPHJS1/vNSMn7/tnOAI7RWg7/gGn06uGqiGczM6VDd
iI4bGxZ199i6VnCgETm8pew9S1k7IRYnzcf60Y3d2lZ1d2R5PTgh4AyslaLcENmWgVSvkVgYfpXs
R/iP2ylNcXeP2Py+eJN+opHMhyuLJhspfS7Dp98PtJNwRS/M2jgzYO79RdRqRPiwoI9EbHJJmSux
TBeVhb+VCId7RTC4O6+UtjWsn00v+yszJ1UcKSYcmFpL7jujbr44gH4iOf3jIjEC2XTaoEJxtR9v
5ORMSHBjLrIu9S5a9hbS60zFJIgbCZFoSYH7HYTifQJSmyidFkVoDPcwT+olwWM/hG539f/lh7OF
Ta3MmY6f8NPOxWfCRywN84zFirN3bTQPg6HQVIe5usNQgw3Ly4d9YkawAZipf0Nywr6udc7Wgdp8
pzWtRaZUw9PaO/2bzTzi//Kz/eqVWjZx1b8dgMRA277MEoOmV2+cSoKXLyLynlzE5ocW9esSI0Wy
U3WaH3RXvy2qguJuks6et1Zz1vzg+s+PyPy8fd5snbnP5UjqbfnZhej3OW1PO8kvPjz6oz3PaBdB
mBqYs6iy4daRH47XN7OdK/oN1hdHjt/POCxxDJjCZCtwoYx/XESyScoJLVt5qXo5qyoC2Tw4iaOf
VN0SM4CNIviiKjPnDe7DF7ZtKGiz1ZOmHrXJpw0ItaaZpE4b3TD9xLMcMOcGlJRbGMFyYBpz54aW
Z7H0WqO5TlSDwaQUzaXKmHGoAuPClLnp2qyUvolrFyMcA3/aklMOkUapGwqZ4UC41MrD1fD4qzEZ
8zDef3HX5o3rr9+CVa4UHVspDEqr3worZQIhFO3Ynv06LI4IF8uDsEu43bXNhAmJdOEb8TFPSVla
DIhw3tq4fKiMiYOkX0LdZ0MQexlCjGHyixMl9wZoyr289KObXudR9hyhVnRoKsXTN31ghjhUvDp9
yynvncDqf4DeHS+/Xmd5JGFCy3C6HSiq3t3EKzepLkv0tYPA8zmZ5lOMzm4f5x6lWhgOO90B11o4
pbUzx1LbGXHsbXB2ylXa99kmRVZ2ZsqTL0XeS6LshLPupIbKMQgJm8z7Mts4LswpRLmYHQmHaOyl
E5CK9avllkV6f3EUgu9pKh6R3Kpj1JCv0SFLvUMVhlZRQDOEhd55k7vIhkx7JVaDetS3SSVJJ3Fw
msZot3GlBxIoI9ktZhP/DFwte+CRzvd+U5jxNcLz/MEkWe8QEWt6bNpoenMCwBghgYt7Nk4SZzwq
j6wUZvjFKv783JDybCPrYquTyiCh+9NZR7g9yfNGpZ/LTFBVDC2VL/QKMkrRLrldNHxRkf7eAeGD
LPYtHR+QSdfx43Pq4330Yrc3zm7R0/eA2P/SkaPIjx9AMRqVWd2RNP1lQ2L+Gn9d5fOLUDm2IWg+
S/e3xotLawelEnY7ZI/+d7MF8yKA0S45f2JEMaf+BsiyOIDKVzeWCePzHxXUn5+1v2mcsV3gHne5
GJtM909FBKP1wUdYbJxjx8StgnytXrbY/teRNBCwtPl3vZy8V8R+NtF9/O/EpdXbf/kimJGBcLTn
OZuLEO3jHVBt1SprMCfMxTI45Dn7jYGl+y0ObeOEGC7H3pecIOCHq14I2vH4T7+4hl/djY+3g2uw
2W3sGS1pM7D7MBNR+FAa3gT6eaAXYa0HqVOjzq93P5urKy8NOfgncSw32TgFJzsojbshI9A3bxHB
raQtihc8UdT0dV81DzFqx73W2eaNKgtB8gMdLT/s8n1lyPohzfp8XyQjqjaSvJJwo+iIm/Q8QrYl
R9EH+zX6UUQ0flUj87N+3l85UvM1uePY/GG2fh6MJYQMxX7b/7OSSPKR7ooqwm0wCXWDvsc4VJkG
ld4vX6NWJbfsIs6NTXf60Gq8uXJf2NuQtIgj+qo7P5T2etC0cpG76YBrVEwrv7b7H1XdW6e8Ec9I
WjgSwCfH8ZmqC2Kc+pHyuSPnk5SOf0xdhsGCqDb1DmgVt0feKMOy206BDfDIBHA0UlisGtLmkbxM
2CKMeUDDiIAWpZZb4sCOGZ86s/tv6s5sOW4jCs9PhFRjBy4zK2fhKg1F8gZFURT2fcfT58PIFZPg
ZCZWrlJlu2xRcqOB7tOnz/mXZW5At4MInm9riFkg9tDCDkWbPOWxy2UAuP2yl9N0k9pFeK9rncvC
l1lboRH/qmRbfjheviQ+FYrovry18bv53ttZ/XuocmWJ1q4Aiay41x7Z6dqOlGFVAkd+NBtJ+omq
CjgcbzxmVf6bIhbQE65n6egU4ycqdC8zv3Yiq1tTxmGpUKix7huYuRuLVuU9YB5vF2f9qgC8tYXC
9UP4Eq6vnoY8m4uEiZTV/ltqBNb+eFA3Q0VYlDNrC4062BZm6a91mlRA7hGqMivYaeA1lsWg5GvF
abrd0OIQkox3SGCsLRIdef+emF544we0k+LE4VyDErLL1bzcdIBlf1hJ+54gwH7T9kqA/C6mNJvC
sRSMOeLXOKztLWUaaVVXIfyBQPZuLbuW9rEz4HCS1H5/BSkDgeegWRjZsAeDaJfoM8npBlBSdYhz
tXmIA4S5QSkPj1iC57sIQBfoaiyEqZ+Mv0kTUbLnmqt/K+RwC6cjXhZmgCaM1vruDm5A9CejNbJO
mR9LJkU1cHDgpPHs4VkKStZI70LXF2tVD9lyuW5295RjQBbaYz3JH7sUx4JLXiMOFB8/mprzIh3u
ez+DMNSuKdCa66SECIsXaoIRJanGVQ95ZmjLHWLm6YvqNNdRI5s7vimiejqwENJgg6xFB4USRCXW
JQ5yiFoP1nfoOpS+dH3v6yBBijDq5lUG9DlU8hL7QC0Od8fTyM0NXKrQ4KcAICXqd9LZ7Fruw3oz
aJa0zaI0Wpqtpt34CkitnkLKzzbNU4ByFKLgNaOKBR5z0STysOp9jBBRTa/Wionf6KyywZWo4I6u
88R+aBpr2Cd23l0VrRYuRr9hjA4wOBOK26Q4CwGXshsLmqXo83JRxxn0p6oGeIr+iHcwVZNyY+/j
WyEbtTNXskL7UeZ+99tspY2Uac4GdUhr54HiXWm5oc29Nn6US1MhlDqvsRuFD1Vnmq+oCjw5pSsv
8ZGJ126CrWaURwiWFkl7dYyKHtvswDG0ojPLg/lJDSE6iudsxteB4HyDA5WCREXzosJixK0nSZu3
wirDDbE/3QSVYE9KXlOoiwrifQuF6cDlmIU2Fif+1MGw5GQRCg3j3BiN7NewIPpJOE3NmefYvTGt
NfidcD44JGx9X2C04uDJZ5B2HfIoHrV03X4FA9yZl7UosfABsI9bmnsrxZW7acwku2n0JN5JMugJ
qDcSvmiWNnDoYn3SL2UVvqlbWPkPC1bijZMZHnVck/DiB3q3NKv+wVHsfNsKI3vOsDuNQBxS05tn
rGvMYgx6+qrOKVMWQf7s5SpzPhZPj28v6g0ognWx9YIB92NES+CQ6x7KiBGKk4J8k9ZVE71pmqI/
wbhrf8Vul153km/dGnEqfVPqvN+WraIDGS/VjQA0tpG1IYEKUZXLwYcsCP0ErbYeza0YDxoE1sFx
GUFUHY49pSQauFgPHqXbYyjrO6U6ZJmN0waOxMqVF5egIILEpE7Q6VuOHOXRiInqtpp+V3xxPXSc
siDpCoThJYTdFD+SEUfDqEeSMebo83Qd5n24R/aC1ez2jNb3cvaIzAatnWQo4dVYqbIo66rYG539
BNore88qkMIzMwMSlySNeE4N/yFpkVKR2ngFLxwyHLIeVwZWUKsiGgDTqpa60WRFv7LCpoXcZ2D2
bLUorGXVt15pEVMqLBSg5di6jr34zjAgcDd1pd9bY7Zp1yZf7tj0KgNXzuZkhOZaIdy2cfNNgSiX
kscvSUqHdx/z1+umj9I/XYhgTI4CX9LWEujXuc+nWkeNSs1fdaV27pkhzCU3MmaG5Ik9VfFoMUID
1w1w/TlMNJezTfKeLOjKhqQHcCXcdgf6rZ7hJCu+x0A/1shL9G/4exoLboKuuQBqCSlhsKrygBc2
aBZMNHxEKOVfmujKH1qawaYqAtHvsEtS5raUU60vA5xMba2mO23G66YvKEg7eXhd+NIyHhqsqmwt
vJG7ehT2CvNNTZ1xDT8NSl3cvqdG113LtmptQ+q5SzXnThCZmv9NCYWxTfuawKZgq2QpivMQSV21
w7EJezDMFZay5uToDY67Pib8H7gTRrddMbjgXXq5eZGNqPx+7J4c073cSP37XA3j98FBw7JMEsiM
ZYj4Fe5Ai1TXHNB9VILklsehv9whRgPb6hbCAzchLZLnld32j1EvSdshS8ploivFTUpoXlP8SDem
QKRRFbmlzXNeJPQHUs2FopZcMdngP5waIVNaDvZ1czwh0VHYQADKN5mKvzVNSQV1j7IO2OVDbXOa
ga9FdjFrb4Nm3MsKSZubp+oDFnYmiGJBA0+HKR4YDV7FCIasasuiaxZQKELY07fsbz22Ibs6y6Q1
aZB8ECj8JWGr48LkYJHXwGcFUNZgkpO46ZgVj4AkXHKNFyymJKYfetZ9p8jsGTsSynNGWsEloig4
u/O0Zc9VVHsww2gGfqVtc+pOYx6ZDA1o+WK8ZHXOAB7ax230ISj51cERZMpmXz65pcsKtC0EMGx4
h1tujPB1A9l4s5WuuinssOZ1lfBIIizmd36ZKtA9hxJ5NQ2TkVlEY4MSz9B+r0DtfXczS7q1Ut9Y
5cgjNHNLHpJNeuyPKJIJhapRFZ5Hboxeu9NCLuXLPkdo4yZwUJ3z/bB7aBGiCR3Unub4VgKe9nWz
+UbPufwlaql5qigz71Ou8dYCBDk3bQGCeHOsBUeKiQRV6UhPgqwXvnmulvdqneXvMDxo45SeF20C
MAkvjWK20C6bskI4E9boJqmUlZ/ow77gcZ6JPEU1awydHhdG9tc5giQzq8jEi98mOJ4nsdfuukE5
lFamPQxRdocEzMGMDPsw+vBsiKMNusAtD49rLVlXwi5DsTJ1aEwpJBpL8LDSgrVeQudzXJze4CgV
8yxVpEXsIHmrmtmDjkPLhsYYYkJloYNYNfRnuC3tXg4hvHgqdAIQ2MZuSL0tBDaM3RXff7JM7xVI
GJkbPpwIX5kp1sPKqOLZgQ8Mqx7xGA8pwwjrGnMZaGrxhrJ+gqOYa+BtUiUSrvblaFrlwfe+SfRW
TRZVp2q/WHuOvel4vuA69UI4TYiVI3cfqy5GkJl+43pe9juxM6NdSb3v/chjWwt+RL0YTwAqLR70
OrV4shqvlDDXHhqEJJCGyPdmF0svGOCai0xGeGDWdT3ypcjmO9IIuzZdDGXVbQ9deKtYbXfTGnKw
wkw7h/Eg3lG+4DoUBD4ioYnF4c05EL4SEZEYxBbYxv3aJ5gtjVrHPtqKZXuGEIj5itAG6o6RUXrl
NkwS7TFyK8R2fbvucG0u7foOdqCX2zNqCHm41nRFPMrA0/n/IWBzAPFBBqSrg79u0TRbRjmXi6aH
EJI3DjRbGtSYxooRr37s3PzJHyIjL62ZWxrObear9e2xyXOsCUHTQr6wqdNNbnCPVfqOLDp2JPa3
EjdsHSVO2TrH3xaggdWj5VilEHMD7kCqJ4NtPOYe2dioDmJuKcffWjrkW9HYMHKpzlkLG2roCnbr
2I5Qq7twYGkUIpZvODQBJEDyO8Sxnz/7QdG+Ec9xnxyvchzDjOiMt2Y3zkgKUIP5IdLKEYvW0GgD
Jyqq0HXYRwXeAb7xu/ZbnWg0xrIoGS8ECfoyO9VI9Z1hAAmP8g4EbQJr9rEaL7wQoeje0MClD+tb
xDqtRw0AbQCTsm7dWUy9HjsEVagRdrrMqDI2FUz+JTkKSieU8u41JypvJc2sDqru4EViu2xDTNj+
PEaa4feCt0l2jJIab60dG4ND1uM/5NqhhaAbdD4RZv5NPuSpM6NWQfdElryxzs7MwRRpM8/K81Vp
D91VH3u/68bCuTHv+g3HwV2bxxJ6PgWkQc92rogO5sFt8eHz/JpDiini16q5V1KITojU2ME+8sit
JCtyv6FLo1yzZ1GstO0GBx+tkh9gMlQHPjvvj2wzhC7hucsqHFwH17T4PtacYZirgyq2mSet2hpv
+bgqo5s8kfgXN3o9VkLkVucyDiUV+mXoLHD4VKHYhO4vW7KGazQrwT7ZrvB+Jr7g5ZSO71C4HV+O
icEPTIuyuaNjpO46SUURG24MuJnxw7Z6eZARtHvDAs24ijnRuZ1EzYIalP4QZvHV8dMOgRDcYELh
RCgoc7fHtzf+aZJ4f2sSNV36bfwDUhHX1cZ143kbyPFSkwPjeyxCecP9T0GDWlD8CCG1pCCtbwIP
5udAhvBN8isOW+Ig68N1fGWFA7y1hlLuc91mBQchRT03pOll9n4w+ibSNPxzoqoObtQ5YJxNPlYs
vM7sNjQbegTo0oMnQUFWNf02yAdkzpCrwfcJyb152yj1vi0dcybThruv+6J4szXHeii9PFQJDbww
Lbel99KkDzOPoAdBuu5AFrRamN24vYPdrYGdKQpcvvqm+4q4sroSJyB77JbAju1+ymYdUtcSpIl9
7UTISGBW5LjNcIXhgthYkokGqIWR7FAEyIkKyX85FmjcCM0CoImZkS+H3Owf/6AOTIhAc6eJ1ANl
rB9a1MfIdiAX9yKVobUoK5VO9LE/H7kWqlqd49wdl3vu2s59Sm4B13bc3SFsqTnVEPW+6qLvMLlB
4xqp4y4UOce9AcQDUcSlWpK3EtFI9SnC5YaED5yk2tL1n3AkK/ZMx7meEldWVuashYiTwjiuDsZY
N14LpLbmnZOKVSWHGRWQpLj3tZ4EXsdsHM3lKKKZOXDtRiOkqhCFL9wUL0UnJ9kRIWU+dHPGlQ7p
7QUxFKRvadfeHqObBsAKp1r9m1/4FspppHyrY5XweEWi0oEnhm9G8p2jZvqhGNPJ4/WO84hiIUgU
LqVA6e4tfL+yGaeks09FaN23gJMOwzEQFzCcDlBUd0GVYgXpdUAEagBCWwCAKBfTHLvpFK1adF3I
Lw35Nkcl4qdeGM4SUo64E4h1rdJICp91OHYbv9OWBfKINxTHpIcEAAGMFyp9mQqOoUJzElK3LcXX
rZ4Vz5FWGHMZnMw8Kuru4VjZth1EjI245VKDN16b69qmMpLyNjmCC8bS1rEgCXYl/RFpXrc1EIzh
ItZL8yJzXAxjxxJR2aTlQ1gGyU0E1A4RQDR76Ok0NzUAsrVljoE1M/VXfNWinRgPPs/16hvPRhMJ
eHH7mwavoCzSyOgsdMgvq4K0sXEIRlFLBt3FIr4TeZRexSgl0KlU7TeoYNRsgKs3iVnjeS/qjd6n
NyhLyQuzrmJUaVASiiTZWkklYCAz0Fl0ek5W3lh9hpwz2hM3uk/HSusgCM6P6NhSCwn8VQUvWCdI
9QuKXyqKvHZU/5K1wNW2dQ/fmxMnaN9qnVZOeMTsHM950204o9BCYjWauWCtGWbEdxjbxCmGpnN0
0MxlUvnufUYIX1M9MileCBTkx7UEIUFepbZG0QBjrq1a28U6oQaLykhmXVm5nm1g6AcbG2fGLHHE
XkYs5XsTZq+9X3t7EhqSMj0I96IarkIMNX+WmVYdohGaZWWmthGOraC5FnvXMreDmYzL1vdQsbvv
Dq4hN7ZNYmAkqrXWg0rbxk2jrNAnuDG5VO/tVFJ+sZ785wak/u644i80IE5UxMGCgPe2CDMwbCYt
pxw3zrRPK0AJZoVlj6H9sgY/3ZZtEtIl1JNtkQpr3cZF/OB7zY+mQThWVpB0RXk1cd7/kAJyoJvr
yGidC5ihr11smkNoEqr62MI2py2aGrdp8vhwuBWsVyRRjafw2NbUNA/FxiYNg12NzS5WAVnu2PsL
r2bsfn3uiwBTEhoJDX0iS5+C8Z1IT4wWY8DbxvVHl3m7y56PEZkqlUCgMcyvhSce2wQrVRoYmXqn
Zqn3HooopcMc+6vzzzNtDuLxZQuLutNIDfgK8fELu21qB8fyzCQfm+Fl6K/FeGUUJlXBUCN4nx/w
BPTStC3ZULAPs22hmBPsJ+k2whOxi9q5xNkVUVMMZ50v7F+y0ovbPku1B1ilzZoTyr72fLnjssPD
zdq8KraGb9iP5x/oBMycB6JrOIJAoJ9N0faKr5ETVAMOKRo1MtPx7DekUoaVKJx2VZXl7wj38bWr
WtjvDd1AKuTew9nHIEVr05G7ImrsfLN8kUgiWHbw7Hci8ch4fd86oLWXXdVt7V/or51AK1msIgGf
g56++aWrKxpbiSpLUW+rpA6XQ5lVV1LuUTcKEzy3WucF0GB15yYQJGcoRzdL9P8QBAycaF6nIEMS
GMkDKik1Kum+LN8VAvvC1jXD3fG8sOKLGHX5K8iVRwamLWw60ojgTVqCqMgmnkfaf4shagRhF5+L
xtPCtQ9LakVBWd9VLdk1Srv6c9cV5Sp022fZQociHy861JSsFcIi3qUtOa646ZakSW7JJuQ6nm7S
sIb3lhnchbVbdHGCxzQ1nTWsg/pQmmhQ+JGr3MddsAiKruNab9hbkzZPjppShapXPRhba0yEVEDk
C0c1yrcaOtjiSM04v1Dlr5B7SCEK3W1dgLQ0p4ilEW/fQvhXbsNjh+dYA8NmPXv2SfNnPFlDIZIL
nFpEr4kfhItWGai0jv2880/yNWggjQ4yDxqlRgSdoqfJuTh0BA3PY0NXeM3wy9ZhylDKjW8wVL00
3ldkHuMB/LHBLcM+tCbwsVbJYT02kXKrpk4gKCS+0Y5J1mmGJFsx0izayC42bYHm1hFXc362J4DT
Fo5V4+pQEAPUjMlphkZrM0QJW61z5OqmrQwq2r1h3dR2RBG7arZ0GMK9FWujOB9ooFDP83vdg6Kc
JrH01qXZd+S03Hswi/+8mf+k3f9/QTz+v5P3///J+JI9+n9mJ//PusSIMfLfk0/0ZP7MP+xk3cao
kgveePyP5pb85B92sqzAW5bhGyHmD4VnBKn/w06W+DNgpuFzGCS+hInx5PqHnixp6v+A9DjWWlko
QASAQ/wHlf/PGQp4BAE12YLxpKmoUlsjFfsj5dWNU7OCIIGowW1C25ceVTdvn9JsgYPHh/dy9yfI
ffS6/Lyzvo40gatQXNBCU28U5NnkmS+WLmxRlGPmKVjpfCfhLnR+vM+R4+t4488/UBE7GZHuSGW8
yryd5damQbsUfOp/HwS0E6cioD1Ttyf7NYO6p0sIMuwBFi+C6EWJ3wo5WHsU6c8P9DnN/TMbCFdc
I3U+OlTBz7OJzcJHd8xV0E2yNrmfzS3r6Hf4n0cBTgUbDzdWcNBikjBFiDfoaZxqe0Bk1N57J5tH
wsfSJirVq/NDfT6hjxNiKNOGl8OVyJpSqcyuCNDnKLR93irWHImyYUEt17kAIz2xCMyxhcflQBYa
HhufX1uDDC7sTFXbJy3dLu6431Fe86jOWdl135Taha+knPhMyAaQ3yoAdcZUdzIe9LCcgo62x+2D
8qMUm/EhbVMZWwgw+D5vU7VomegFllxW24htGLoF0k9gWBdlapf60m11B3aUNhQIBZiZiVBRm+Hh
rVdo3AxeEHxPuwqumyqC315eoNrjJ0rz7PqmUt81fWtfBVkYgpzp+OGF6U3Sgj8fzRAjT9KCzkRU
+zy9umwFvg+1tlex01pWcn6jIYe98CRLuxLowHaOdBtr9UvmVMM2KiU0OApLvZREjZvq3yTq+BQ2
Nxpg+kI2gNBPIgkwhNyoGl6yQsN4oXQCdlt1HVhYdpY9Us8iX+oZBmy22HgF6cr5hXvqJXCrYIso
NvdN/vH5JWi08p1KHXRQyVmKvjCi8In8UBblsNQoAez9QFsIS+QL2wg2oVSot4BWjO1/fgoM3C2E
L0a4MItt8hTk4wFqM7W+V+QwfzKQMrnimvzcNEF45SuI/PSRCK/rfqjXErjhpezAo8CfXdqcf5Av
+5gzjSPMFBDcuGFNodLUVBAatFJpZ4S9se5ts/uGII2zOD/KBOzIN2cYxMQJTaTesiom/BDoj6Va
KrW0Q+gHBcJtZ2a/7FAaZqBD516AHGgroxeYFzDpvp0f+9QMdZpbYC0tjmN18qa7VA4xNgObZsnb
Qqa+b7ycH+BLkBrn9u8AU9QsvgKFCJVWQo30Pu63WAXU9kboF0Lh56vH8Q0CMCe1pWluoGsyyWzT
yJRru7TtHcgZGVF3/ZsmFSu/QD4qCJzwykVwevmfJ/ZpSOXzTimtoojL0LR35m2UP8vKwQoPpXo4
P8iXkIt8y8d5TVZGi6tQ06SGvXPFS5u86uhfRPfnhzjxgUjeFMi1WDJxaE1OeVSwylCiQbSXpGEe
uMgJKfW8c+8btVmdH+nEWvs00uQjtRRDZWXwvD1qZ6tUt9a13/04P8SJdTBmoqBHyfsUxCk+fxTE
o5UuzgNv32IrAMM931ihC+DBNXahk/XXJZ40F0LmqVlx2FOGGnG6IMQ/D9nQKKzyrGJIt1jnfftc
GObd+VldGmKy1BrEE6l5M0QB5pLODQ2MTL+UUo47/dPBg1qQyeMTgyi56tZkEBlVZ8rXFE3ZqDRO
tpa07jnOK5ZBYu+s/FtlqYvz8zq19Ex9pFTApFWsKba5BrGnRCpDusq1cMGHuvcSHsGl+zef6N9x
pktczuzAbPQWsdywWGut3ACzwQLj/GS+XDbG90deaY+gn/Fe/3kdIJpYIN/KIPKtkaDUNav76BbV
h7UFnRYZ/vOjnfxaH0abLPQ4DE0qwdRwEJBYK3W8hZjwK6ZFhg7MwglwfqDvobfmhaB3PHm/rJIP
405yQNTAGjqxjFt4D2jgr+n5g+3ZUqXDpOSpwdY5dPWZLBcjeGwOXNSL3hGLi0tn7ksvbYHm81uL
ZdDgVtdui6tmCqI/XMV2uC5Vfd2l1SKxxgYyeiX9X0S6j19o/IIfLk24iuWU44S3z1pvJZNT8Aqx
U1ZnaBKe/zqnwtDHkSanaqtXICd61oJX3xciozfu/XKLHy6I3plUlxdKwcq4Nb98FLAT1AKRAbC+
lIKBNmN+onp7bKxAweFh/dsuX2TkvlGbfVaRznS5kHb5kxQsYh1n6PtRsthDgD4dTNwVtkFzbwQj
hhQkmbly9UvaSieOMWSM/n3AyZt3ghr9Qcsm8qeRvRIkmDd1h2cttfpLx/KpWEl5T4fDSW3Bmp4A
vugMOatlbw8EGecIehcA1LR4c/4Dn4pcH0eZbIO+MTyn0ju2gf9a1gXiuy9VT4MIfOb5gU5OR4Ff
QvLJhWCajwPP1gHksN9C8d3L0kWjDBdGOPVtACH+M8KXIqQvgqEtGqZS0eULsfCwivu/yWNMvgXA
UHQAEOOZhKs6rfqh8Adv78j3yNZepQKZfTW7cO0+ORUKuoDWdFpC6iSVAduaqCBlCcEsfal5zIaX
NrtwNzk5hkHLhdsJdG57/PmHIKIYqTD8wPD2QXLtDOo8LNeBnl84GL9ewzhM0CH436NM3peqDsww
9/w9VGqIHZUGHMxwvc3guNnSD5RrQ82ecBTByUJ/1sGGLF216C48xako9vEhJou8013VgbHj7Yeu
lGZ5pNmLvvMBXvZYpViSuxQpyP3z6/3kmKbgBk7lAjG4STbl+L3Iw5pPCL69mTXoTliDNteU2/7h
/EAnd/CHgcaY+uE76p1RF3AeCUkN6Ez1VacuxCE19O2FGV0aaJLCB+Otpeksb5/a3yosdWCTz3V1
a2XZ8vyMTq7Mkd58vKtyNfw8I842JOAopOwT6eAiLl30B8m/lACcnA2Q21H2kQ80VZyplVxtCynw
9wFmMXiWIZBnW9FCw7z7/GwmXa7jlY7ON0Vi+I9cT479zw8fCJ0pySxK3983qjHL+2phxeu8vU5+
wvYFBH8FDQKrYXshEqBl/ky68NlOvE24bRpaSCpZMbWQz28zRIDYN3E22Qf2oVIPHvevS6Hk1L3/
0xiTpaHQK0w6nTEMDT+jvWtujd5fZquqx38iL9dS9EuylAvLROPBJ8mCJcP9xl4XEjgV8s8Tq02l
JVF1/b3lQOXMUY0TuCmf/3gnXx5pMMPYo/raZCk6gE2kEqDi3qn1FVdjSQWHh+Xh+VFOzuTDKJNY
UWPiB8o28ff44c5qE1YdVbr/PsTYnIMpz9+cXZ9fFkAjrxOAQPZQKuoEi4/GuDDCiQ3FRZXqukGd
mF7JZA3YjQeGNil9zA8ffQVHivTBU65VEV0oLJ76JIQGBRFZZPnYwZ9nggIz9qw5QPDAeNfiB6k9
jIz182/rxKWEZsu/Y0z2TAo2Tg4iDb8nb6i3bqjm9Mi1bE1Jfxtn5o/ALsN7YeX3bRBeun5dmt/k
PaKPnkt1w9ildWc3j4H+XNm/z09vIr9xDEmf5jdZDeB55a4rDX8v7UrZWOtXBpDEZua4wUx9h9oz
M2WoJ7ijZHMzvvRyTy2Ujy93fAEf4mGlqFDQWtXfh4Dde9R59B9+LGCSvp2f5clxSJ/BQgCJoKz6
eRwtqy1U23WSqCeje20RZ8m/C/HwF4PQ6NGBXRgMM3mTaacZgTYeiqp5NSIX5vATo0tL4uRMPgwy
eWNGAgxZHUwOxN5ul3rpPxiFghV0AegUlKD1FzsZ0WVyF85ehTb35xdnhpoU5wqB1fTgmrjZwqi2
EUrsPuzg82/vRJJEh8BWbV05Fp0m4bXTtLyGakrMQDKEjFoJWgD7NWQo6HL1BZDCqYP402iTyIF5
HlrlcAX2Q7Ewf8RSMSuie1yeaDB55a4GGJ11B9id2PItXVhJfa9deLMn4wpdNGRa+EudlqaSDgs6
GRLxHgZWulRonszrHsnKQjTaopBxZ4rgziyKPmzRn8rKC4v1ZGj5MPwktCCvK1fy+LolnLVq3wS2
e7hYhp3guf4EF3jvY7vaVCDFTT4qhuOWJGrM8gL87iTpNm98Vul1ED/5HG928cM8QE8mK1rQT7tw
qRn39DQnAASlyjZ9RMXWJ0u3FgZFMa/29499WqL4Abq48eZpuDM7FcbMX9zTrI/DjRv3QyhLg8CN
wdv6e4GKM9z+qHgfgsfze+TUR/s4xuTy4gIeNpWOMbJmm6avfn3f6xfe2qlt+HGISaS0QI7neTMO
sdCUa8zgkVWx+nd8P85P5WSeOCpR2FR4ENbSJu/LceQG1Bzrv/TqOSnxLHUf3EwsEKn6VXvZHl8H
B5+dTRWGlxR+x1X3ZWUorEuYkGMGNBk6ayMVyz6O1Thz1Q1SbpA3WxzNfNj9a1NgaeE6ebGmvifj
1Vq2ayOO3Qvv+eS5y72GTiDKhqgmTV40bB1w3rJg/sp9avTpKoQrOzTqr9gvrlU+gCoNm7FsqGZi
GUnrpt34ibjQYjq5oD48xKSmB6yvcH2t8/e5fG0XcAfL+4vNspP7EJEPEyYUN59podrSS1zL0fze
a0gK4P5pG5gkwxqpo0HHALfWZkXf74SeaW/nl9jJpayRFWpU/snYJ+ex0eLv1UQMXGWRQDpBWwey
PMytxEAhwoVy6Y98nfNjnv6sKCNzCSGqi2NZ80MYwMirwYA1J6zj61nnh7C5UvC4qKqVjBsw9cja
enRCDX2oaElVadk8n3+AcVJf1jaKVBZNL9L7qbBsW2EPYzTjLSVwrs1KW9CeurB1Ty6aD0NMFg0k
FMMooGfuRfo4ZPBjxbVq5BfSgZOr5t9BpmWvwvOAB3sMIsXZE9lpEH7rTOjSpX/f+G9RdGGtjFv+
y2tD2Q+hTKRxsRX6HL0Hx9EKlEeYEzZ7+NNF0ZZqsxdfOHVPLkkkw1Tc1mnCT0FBDUo7OcKjrA4L
P0v8GEz9BdD3QvYv77uTUzIVABd0vkaN4c9TQgek6KOOsYLOglKrzKv0d6b0S729FMpOLgj00vFg
AGICzuTzSHYbZVVWEsrR5INj/Av1BaVejQrXkTPf2FY2p9nmI1KiGXOHDAv35FXb/zq/8C89xPjz
DxsvqaAx+zIbLwhevcKfV/528H+eH+PkoqRKNBYBRpz+ZIzYyjwBhMPfo0c4060rtJxQFrlzvZWJ
YfNwYbTTM/p3tMkx5TrhoI/g5j0EyrwoFnEpzzLv/vyUTsaLD1OaphRQ6UM/4tthYjQ3nBc3+6ud
/GGEyUFnqsCb0pKXltTzynhwY2fpecMqgttoP6IPcCE6TRC5/+ScH8abhKe6M0FjOw01tgBplO4W
Q6BZUN6m/mZsBdX+NutQ99HFQ6DHa12tF16KQi8rMrwE+bnwbqdBJTTkNvBjZu5FwTww7x0kB85/
vZNLBDnSo5wYvebJzhsGyfZMiJh7ya9/l7U5bAZDf0o6Nb2QM50MJh8Gmqz8HMZYFxm81C58hVY9
jxJSaoxpneaS9ualkSarXnYKDYwcIyWDfpUr6ZbWDTAHTMVez7+7k1/nw5QmK99KkjpTq5aAMaC1
6xvvoY8z2fkxLn2fydrvNeQ9ipoxBvMQe+oyKX/il7r8fxtksuDBCJuqJ1hmFh8ldH6DOLiYxJ3+
KoDsBQrh3Ocm318EWhlrHQstlqN1mwyIFf/uRbev/AsL7fQb+3egyedX3cSzNVwD9mZu7GL13eqt
pVRYF77LyXN4tGAAOgth/5jFfTgssgqqfq+QfHeuboLiUs0ZyO8Us0x9WUS+jPIMNut/85n+HXOy
V9MIYUp0EVFTb14FvBVWXNZlFwY5eUKBchwFHUkxpgEhEygVKPLArSL9HUbqzGiuNP+9Ecj+rrpE
bP77lHSFAx/ou2FAlJqeuUEd2J1Nrd9LxDpPJQ19mqBdl2EaXRjq2ISZZmg0EEeZYLquAPQ/j1XW
YVFrYCKBJA1XpY1zK4cW/qmll0L2WNvVarxEtmG5DJt+YQ73ull/q2ptW456FxLqkhgArs/P/9Su
wAoFQjKpjw0o+vMzKVaDpnvIM6FFuiCVk5PfSSXNuvrCDj8VqkadVh3U+ohnnGyKNuizqrMiZALc
h979TRPs/DxOrZqP//9JKAw8h8qTFAd7iDMWptOqHKKT/yPra2jGNcyCxfnxTl7+wXYDz8RNh07B
ZEAvRGN2qMYJ2W2+KvJQW6EKqM6CLjWvXERRsbK23TkWjDYCtF38hA2zduEhTkWaEd8GNIyyozFl
nKlmWKW6waRl91FxxZxWmGQ8np/oqQ8HOUm2RyYJYWb8+Yc4EyZDXeGxHuyTKD6U3PZHQbfsL4IZ
IRlePHUE3NDUz4PkcJD6tE+CPXJ22ryGcjUXoIEWTZa9lVnDYY3O91/EGVqyBuqxVNTtacONunCB
nksf7Htx7ZaHRo9w63qWnXgex9c9lm/n3+N4hE03P+rE4BO4zWgwuj9P0Y9sehReHeytwHzM1JlS
PwfKVZdc+Z1zJ2d33D8vrI6TI+I0oWjIDiLWOgltqYoKgxQZwb4pUWJ6TVHImxl9NU81l5KpOXPz
7inXrdX5eU7MB8fkVRMqzAcYB/QyaWp9nmipIwyNnQCNijdzpUWLPN7JkDJ/Ou9UaDp5bnf7vF9r
7RwmQhNuB6OcY66DCMilcvzXlcuDcKezQW/zvqflKRT04ihzc29v9/taLOTkwgI6URpmAOgxBvI4
XLu1yartPWSZYEAAAmq5clT+YriSCufO6HOQ1Ie2e++TbI6q/1yVnJu+Ni6sqK8hj+HpTCJ6TPsQ
n6LPLzrPTKP3htLbc9bM3LD4X6SdWY/bSLKFfxEB7ssrKak2VclLle32C1F229z3nb/+fvTc6Zay
CBH2ADPoxmhQwcyMzIyMOHGOO1CRp3XRa/et/hd1xQ17byMOWsCIIzi/USxAFunSHoqtKGR3WXis
IBuK+q9NOXr98D01D2EWb1xLa7YMWo6spRrO1SzslrSUsrAIgIFofblXs4/zs2TNQKHdTP/t/KFO
2RVk6NIZi8yGcDE5XQihKZQHR0n/mUBC4aT3ShJtuMrbrUhHPKcngAmVo0Y83zKllaI5IxWEILJb
Zy/VGHvO62S+SvkPFcL7jRfximdgziB1xq2+1JUvV6rO1NFoJmoWxQAVsSTtNP+z7h/U5A6uIwKq
vze2vMrfuzzbluH9a2/5/eyOkECkRDkMZEcY8g7Q+yHda9yloXWDKM8nDdxwMMKH+1W6SyMUeb9t
WF/87pp1wS/rcNFJm0ibINFyC3mSW8z+AU74+ya6jxP/0emMfQMtBbxsB1UudmVveLwBNnbHSkDA
JCwFInqVZHiphYCABh27MJbMiumMd2oLdb78dYo/TSl0fgg9aNpfUxe4vbZ1d74NAtiU9O2SmV7K
wmL7l5/JSuAUKcccas+207uUcKhzb7nwSlICGD1gx6Uhgfyi6MOkayNjSkG7z9Pf8k0o78pw8hI9
XEQ33SlzXyDRv5n721xyi2aj2LlyHHDMknynO5pK3K8758zBlgOimoKIrJX1XRkbmtOf6/qHE7+L
4+8b3vS2ssIanplatvKZKdtCzE1CY5wewdd4+lEYT1FWQHz3wZpvdPPetw9F8XnD5sr+ObcpZln0
2VJKiins16Rxm6fQuI0KmPRvxm9t/SE0dJf/6A4ZtJsNw2uDpYRE1oWkJ49sIfoP/JrpHtk6YXrU
+x9y9Zr8aGTNC5LOs9tn3Q4OmbT12F9OVGG/QomiEXQtHZI8Bi5n2C+UuptG3sdjvV8Su77t0JA7
e2q+cQyulMgX5vJ/LQmxq500sxosebRsRm0zfpaaz3mt7nlywcpTK14hpd4kP4Rl+E5VM0TvP/jT
+NsAH75hwSnRicI+/XVsnPnT2EBYKS+jheFb8WppKF3fAiBianHhbSzn2lHAm4QIDHgFHiXM7OQ3
c5gpU0QrbeHpWnublqcgo5R7W+l64ur2J0Wnu9bydxbyDkuVUE2TI6S++1r1X65/zMqVx7j//RZh
7k21j7WuoC6XkzIs80U9+jWx0Aw2LXeGSjsOI28zu701AcvvZ5Pt0Ja1POc5g5XkxSnt3ZBbB3v4
8QdDQ/SbvixgdLxaLq00pYncSOqwXWfltrZvoD/awd+1s/X6R2zvZl3z4k6+vW50JZrlaUR5h84v
Qk2x4lsgGW/KoULuJaVNoi91ycs0rdu4xdb25rkV4RJTCymwq4HkiyqlNxDoowz7XhtIPGzhAFYN
KRzcdCZTPV9k0s9XKhsNeHk6CfcgkbYHzlfeFAaytGzAg9IE9kaUtzp7BMuwW9ADRL7n0lw7G/ZQ
FTpdVBMImfn9VHS76+uzOqClKZDw2KDjQ3C9pIMYp5I4w7PK8TTjUZGLvRTcb2YX1+IMdamG/deQ
MHPdJOUzzNoEW6FxtLJwX4WqF49oyiTVTmlglI7m8SA78XfSDn/9b4MU3GPUjKBul3vYnG/j+VCl
78oiRgds2nDD1eXiXUVKijowmsyXy2WX9Ar6Bp0zxFMezTpaNu+vj2QlRKa3gk7E5fFk8qi5tKCl
9ZDSKkLnw8Ifmn3wiZRN5UvaRoeScrM1bly1y/KLlx69HMhTg6HHnOAeGryr/M90DsQtlLlAYm/b
36+k0Pt/ZkJwjEnS+pg2zug4tR/iftw1Qeqq01Yr+qqfn1kRlkZDglGVoP89Dj8LhgBHHe0cc/l6
fXmWv3JtuoTApCTYhXGAsYxq7SZpta/Gh2R8GuPOK+MNV9gakeAKmZNTEAZWfuzK5tGGfRw+srH6
rMb1h+uDWjUEjwpZVjBDsgid7xKpV1qZ3VPJ006voODVHht5Nwb1RiCw6mxnhoQLChhXbQTLc7NR
UIqalOUF6BhffeSXNm6l1XWiPxUYlLN0ii4b+ezCrbNScfKEdYIXwJu0+4Qq4XMbU1bTi/Dn9elb
3bJntoQtpAAcHecYXIilN/NpgFbwJpvsU2spP+rGQt4+m76Z8lxs7NzVVYP1xuY8ItcqZq7RtMj0
sAOEYMltsYc4sYT3yP+Y6wat/yFErNdHuXr0OaQjLPjpOfqEUTazPOmVgbnUItdqFAmXPS18Gz6/
5iFkrtGeXOiB+JfLdZtrv7TKMv0P1I893Grvt0/xLSPCxooSO+vtBWWTKPetUdMD+2jCKPf787U0
TpDpI4VDYHQ5Er+swOY75DoaS6s+Kn1VQa8aFxsP0JXajQ6o918zwrLEQae3Uz5y6zpOcZvHlQbW
Lv2a1nF2SFMnBlWsTLugnrv96HTm3kdvAJY09E1y0zT3/Zxk7pCa2q2CcBvB7xzcQx2z2bqyxDHi
uXn+mYszn+3HMVDN/4CAalhpIfKKG1il0bgbNBQnYAT1HzQn8XjttZs5rvXVBrSFAjOavSKyRIFK
1HEiKlrNnkZrezrkL9dXeu2sIVP3jwFhbJoBkU00k2Ui4HkAYmjvax1eZ6PPSO+EJx368usGV0Ot
JT61Ub76lem9nM1homQXTETDRlk6e3hrC1T55MKV8iHZJ2qduEgy5F5u86grW7hLa6PYyjKvTisn
AREfrJ6cCpffkMaD2UH8ze2kfKV30olrN0y+XR/o2slKtp72TEDGFmSRlzbyACYQ1U8oAlo7Wb1H
bGAn8fLPv4JYCJqN8viv7OMbHz2zJmwlxSlMGRZmrKnywfI9eZqIlKf3FIH2fVsepPorirsEZd3e
Vpu760NdO16ZSyoUtAIgOSAM1VGiMsx1zqS8v6ltCO3+5Dg6+/vC4Px+Ym9I/P3Rz3aKWrhztBUc
L8fmm/k7MyF4hDTO0mQN3BB6NRwSNTqoykMzdbex/Fxon4zR3QxeV3femcXl97NTpTWGWNJmBhXr
3xHygMs+THYwPu2aKfwRK4frS7Tq8WfWhLspkyWkERAVP8aAl+eqPi2XRhfUf5CY4U5Hug+dNl6F
4kopdi/Hv7oXktcq/hbH93/SEcKtQVIY+Tw6JODTuJw4LoakqyeOrDncUYJ7zu1d1TyPW6wTq1uK
lxKA8CUNTOBwaacDRoH6JImuNO4e2qLw4ux5NgHswiqOYIRrawN0Cih42qjQTZm9lRxeWzISeVRv
NQ5+uGYv7StmpUfFwGveUH+mIJ0oonSYvu4XK6cUf52lImqhribWuzQti+S8wEjdU1LTGnTMb9JY
25G02BVh4Q75xlmxstEwyFsNNAo3gBgkARuZLB8m6SMQOC/245OOhkSsQiM4OZ8MI7rv5PvW2irb
LttX2N4gXenKB1CvQlUnnFC1ZNZVZ1bxsXbI3Zmm9NxEyWMrVf4ul630958KHIZA2gGEwh9iCIkR
SGvHVB+TX7iMlBJlqTwO9vvrC7dyfFzYUC+9w4hzmgD8OD62FCgn3b9PrMkNx8eh+wR7/e66sVUv
WeoUsKVRDBGrlD5q4ZoW9PFRR5ScOn7WuhVKQAfVl9NDIQ+vUhUUvO/NH9ftrmwB8LT/2hWWrdVt
hEWkMj5KracHj7L92mwRiqyZYFgmRwmJizcvkYI3luykQ3x0Bvsx8JGuyt/34wYUevlO0f0gCKXh
gKIKHXPCOBqz72QnwIilgtL5UVhbHeRr/k1zAQ2vKKU7BO2X3jAqjUGDpBUflygRigao50Fg5v6H
6+ux5nTnZoRbstFyZBNoZzxGKfQ16UG179TbqM52evzluqU1jzu3JNyOpN0qrZ4YkDUdpB4RlFSW
v4xGRbFPcXMbDvDfb2lEdfZsCpcvOruPc50qgizr8VFzXg3r0Yz2fYWyxxY/09bAlvPxzIxjTW1D
tBgfA+VOH2BOklDWJdmTfEoq5I7LeuO8XfXvf4cllkriXjNay9fw75kqreU3XrNwPHbZz+sLtnZd
Mn8UEmlcIh0nAvHmxHCSXPJBxuQgtKzsL6ig7+ShfkLv/nvVH3r5R/3DCEkJot+6ReyyOqsgG8Cg
Qof2ho679vvabzQJpBrqtVZT5jtTyWnDR9astGhWQ7kr/H59wFsmhXwQRFv+jPZDfBwU5ZR2xCI5
5IwxTB5Nc6en5T4Mij848xf8xn9HKRwj8HXmZa8myTExY68MzeBQZ4jkFYMiuXWY3mZDn2yYXHUf
ornloQ6XjVhXLGcIY+sFRKym+44ye0x6sjE3CgmrRujBXpqjIJYTudFGqUFqBc2qo969gtkMO2TP
N8axulo8O5f+JwiTzOX3s22XlmEMKS4vvmhQvWSiuUz+5pe8OoE1qreqvxEBrO+GM3vCNk+kIszz
CntlFL8PqsGdy3vElJTo0KvNXkZ0KtPukvQvpBOuu+XqXP5rWGyrQ+5RhshBI2Gt3OU6PYqmvaf4
/+5PrAAtXK5M9pswnXab+U00mmBvyIdbxX2Nrlenbwxl7daEqnEhr4eWhP9erhn0fVbUZhiJDeWY
1OlDr/uvvz+OBVBHshXaExi0L02YajiQdcFEAkZ+yl915wVWvj+wAYESPQV88ZtidW5kRWdEERFv
ey/R6ZdNtYs43f66lbUIALzxP1aUy5HYyLcR5Qac8/X7XJv3YwuzXHZvSMbGhSKotP/CIi7I5n8s
CZGnOaY+bOMtF2UY1HdSirTyCJDstu0WneuorHeB1lrvZWTL3ErPzHexmr5vhuEva0CSQwpmlLeV
IHJL3S524RRVrjx3szuGCCKltf3ZNgPa7As66xstcO4qRL7dLErDG2tsu2MLdB/qTh5CfdBssays
bR7owYwFJk+9X8SM+KUGFQ355+Mcx56Vtnsi98jauqx+oYfEcJBHHVImGi3OYP8u10rzZ95jATBn
Iz0Ad753tMmz9WzpAzH3aHy/qOlHVV9Qz6C86vehGX9S4srrzXda/q2Lw928iAoPT/AiZ/Z7QPUH
WX0JJNUz8n2bPknwnLk49eG6h62la1E6AS4ENgowhPgKQNBcm2VESo5m+RAP2fuoB92LfhqixTt5
mo9THD62GRjxvAodBOKgUS66m6ppXFSidqqFRmOk7v1qkjdO29VlO/swYRcnmhmXKHzzYd3ojUik
R/eN7t9eH/6WkeX3sxvEGWNHSzUw200aedKnavyR2xvZk9UDj85k0NoLXZHYMFkhEYK/1MSGyHM5
sSfLG8fd6iFxZkAYQ9hUzSRFGBjSHdSnuJeqfkyCT9dnau2VoJ5ZWb7ibKaKuC+Q1+SxjdZp3t8P
4z2cDulT3G445Nqdfm5HeCPUiu3gTBxEqvFkSbsR9DWEoLXkUDf4Gw+8Pqq1xDV4YIgBgB2xAcTV
6WYb2YMKLyMU0tTZGyz6Z8cMwNOHpkHqRXngkd8jvnzd7nIYvDkszswKa1b4klLMAwmTOtzb0Fjq
BLRuOY+eElpuozmeOSK6rSClct3u6iqe2RVWMRoiO02WJIbmn2SQTwxMoSHOcPY1EfUf2KLDemni
WcgZhctraug0mQxWsrfu0zbx3UShKz/tb9GaJOG7Rf+7TNmbKT0zJ9xgsWVEvV7joE7wSl0JogFE
NDdu/dUIkEYIqA3BdqL1IBzy6Kwh/DzSm6D646K7F97PtqfMrz4d1xksLkF7U2bSJ0hz8zp++ZP5
/Me2eI/lc5X144DtIX3nT81tqzceSCC3tH840Z9ku84GqgqLF/ZSXZQWPR8SryCeJWlx0wGbfZ8n
c/YHuFw0OuBSWjqeqLQKjy5dCYt60bQ+PpRG5akljMPyuFFLWXX8MxvCbTJ3sAtmg8JBL3dIAdre
lL2adbwboKWn3Hd9pVZd8czY8vvZWcl2mAqItONjZpWfFSna+4b1t+yYu+tm1g8vup/hVIFlAN2y
SztmVwVtWNOSVmq1OxnpqfSRiczue7SfpGR+KvP70vGybxtml7V/s9PshfBtoRAFznBpduzk3EL3
lfKi3+yK2PKy8gWOrbZ/HktkifvC1SgB3szVFuZu9SqlSkCCmXcl7WSXhiUCmHhGZQNVhczyrGgc
7wZfbm6uj2/LijA8X6HPuVYXK/DVepJVooGccHxdt7LqIyBBFppUtAvESiKozy4day4eC87abu8s
ZNPzRi1+Wf83C3VmQ/BDvaK7IRt5pGhxqC65ecOb0W33hin0RnqS/schCe7YkmczzYYhaf69Pbwq
uwQx1+uztj4iiLQW5UCSrkJ0kHSjEWoTJmTkTLSfBkRl7XOcZ3/gAksiHjwdNW3LFhxtMnUrGgbu
krSdgSrcTaG+vz6QteU/tyA4mRrEWqKqDa8F63vRgHjwTxWy49eNrMG6ybFAzEguHGY38U0iRaOE
VBzXfd3c04k8BjsbNThKuzud19jkjemjkt1Kcn3Igw9Z/pT79cYnrJ27tLhRHIKGFKIc4dydkrlH
5YUF03FwGOzhH+v0fWcauzwyd7ORvFwf8uq8ntlbfj87evXUaZ02w56U2Xf0rntaVz5KxbTxblih
/tFp3UMMGmEVhbBRqFdWQRql2cjDoevLXW09OsPkltU9STWYAHuIFEPbzXi/aflOGqEnf+62tAfW
R/rvFwg+GsVy2ecTX2Dnn7raOMyZ49nxFifv2mF4Pk7BT4skSkarxYppHCLLteWNe3lrFMLdr5Vz
Dcxgmcf6ie5/7shByjd8cH0MYNLQJTJIcgg+2Ku9ZCQtT1zb176FgWl7YanMuz9xvH+NCI4Xw8qQ
+0tjLgmhqFLvbeN76+cbbrc+W/8aEU7YxGhybZiXGDcqb/3A3pWjcruJOF+18gslBj0jfAjLE+1s
D9l9FRe2TOxXmBWsHx0Uek0PueUsSdnh+qytHg801S/CHcDXbWEblYhzT0GMqVAx99YXaUICtrg1
hmCv/9HcAbhi0y7yfCKlL1rzBmmtealRy14efF1g5022kfReu58WVNd/jQibUtNbg8uLyM9RI9NV
5gG1uWGyDpqe5XCDaVuI3NX5Q4ATYl8V6JPIABZZdo0cmIxrm5JCArKNPTpowoOkJPUud3RKJtGQ
bVzCa43LGp3S/1gVXkF6mJVzW1N+mpv6Xm1mz1Tkm0mB2qrI93Pv3FlTv1Nf9d45jBF6vrr2ZBnB
0YzfzUl8r0nvF7TSwihz3ZlW/ZYeWOoN4E8RVr70W6AAyIM6NmE32bfEuqn1wLOpmP5vVoTBG2nT
TEblcKPJvPWolDov5rSVJV/1I3AGv7QpaYMVjAxBLmdEusmxUO0d7I++DPWaM3lzv+Gw63P2X0OI
ll3OmV/QmTRJUvwrV570+r1stS4ig39yOv4zHmApl2Z4RMpx0zOe0hl3auDcmnqySzcphpcVFgPe
BZ7xn2mj2fzSjN7E0gJ8gR3BVw8UZN/RNu/Ekde1j0vDID0ff3B9QSsJ3wNsBbSyCtdX5iexLCXs
91B+Gj8oGWP6A3c7tyBcXuUwhNUsc2yFw8dw/jH1j120lbtecwK6RxbBPNpxKPdeTptalIkN2TXB
aB7fhoV+S591bIQbPrC2OGAz6X4mcF/IHS6tSJLVBF2ClH3UTC481PsEBADVDEXKPama3TjeWJy1
w9FYVCyXXlzL0Jdhn91jGt2+2uy3Cf0/XeTm3eT/HcyR5dlVb3ulg7SA6it/ciKD66LgsLTjwFV+
adQfU8fuhyw56vqXMj9wmd5In4zQi+ry5vpBtDqfZ5YEzzCGvB7zoE6Ofj8clh7U0Ec8u4e+gjPP
qYbgVta2vHHdJs8vOtFo0BdJcPpqUAttHpJjV4GZpjBb3JStlt7NToImVTLKex7v+yiJzY0s+mqu
A9qafywLJ+JU+GOZQy96nGp0zB0lAFE8PXadgrSgBzosdFWUnOr4G8jujftubXsQnCw5TIihaHq+
XNI8pTVWLYwElYPk85hP050+JV+iyQw2DuPVQdJ350C0giQxWMhLS1MV2kUaEalqQ7kvfELu0OuT
4mB8azTzoS8/ZYOza+y/rzvS2j45sypSSKiTb/eZTuhaKI9h+5CXEkjjj2NwD1BzYyrX7rVzU8I9
kA0qZJhLFSEDMtIAaavqxyYKKAq+XB/TL7FT8So4tyRcBRJjkpGN5+lbuHmU7qsIgNGY/QDglvhk
qKz+kMipq0/UIf3hS5fdxON9MbzORf80bG3VZSu++RhwNNAewK/Ck/xyXTsryKywIHVr1uUOfasx
Kw/Xx7vmoyiN/GNBmNiI0hhkMliAc3TXJdaeid18GKz7J32AlAmJNd80Mcm+RUwZjcTQoXGT0pFe
yDQTEXP6/m6Ye7fQRtVtu+5BSrdatled9My0sAntWokKf+alUKcHhfM7GF0nqyGPb73B3KTmWRbk
7YL9O1DhrrKtzCCUJ64OnRfwq54ZRIe2SdAuVOWbRr8ZRggtHfnUxtLGfb/qKjRbUjnVkFV9AxD2
Y0sNjAXaFbza/s8g2NgYqzvw7O8LR0wZoUqT1CDi0L8p6/pk5TdGWOxhh94YyLqhRcoStCeVd+Ei
jKfEGdOJjLuuFvsxnRGsU27m/CCBx7/u+6uuQQQGY9TCFifiPQw9JrJc0HdtJntLIRf17X3U2PtK
M3b1VgvI6k47syY4Yqg1CQVKJlByHn0b5Adc+ubX6yMSq/LL6wXBd24bEvtwzYn3rN4ls1JAvfwk
JQDdljRWqrJQMnxiRKLfGgvhZCuyWyhq0rvMD0za6pMbo/wx+lCfqqUG6CKt73Wln+6n2vi28XnC
2v76PGhsaE0ByENRWDht7I7QKvND6ymwKZBK5rFu/Y8JvNCF80lFx8G0553ZdLd+A5KYA1Y/IhjV
KPZe6U/qFtuSmIv7/68h2CB6JWkr4sAHaRwc6FatJ/UTatOWHbnmX443hx5NJUb3LfquDJ7zzupu
r8+C4HYQRxMLaDQCkVFaENTCTurMRG3qOHGe5j7fT+GXItM8qXhnzZRBNvaSePCKtsQLpJoHP+pm
bGnVrvvk/6xPY7FrdqF6U9nuFs5NCPL+Y2zpw6CnHPSn2COBIhHZirjFmGbum+JjO0o0cgVuOrtB
8UX/cH0a3/jSMo1n1pbfL6L0Pih1tXOecvNnOzUu9WTXtP9CpnpjEoWN+2tY5EgWcXSZnIh4TCi1
OUmpE/pPKao31QKTCL86nbVhZW04nHaUxzi9FzOXwzGHAEiJEvlPlrpLCNYCLwsf7C2VuVWHMCi+
gTWywRWJ5aOa4Q2phZk5cqv34LTghaP14jZxwe9saWyvzRxURtS8KSZRpxU8XY47PS6l2H/y49oL
YgjivmlbVUXh3ltWh9TYculBryPrYkJdnYk35DKQnqBpbHaDUUiuNqhbspdiReQ/Zujgg1D+lxaR
sDwt6k5JF6bSk/9Sv1OedQXqcq/7MS+qL4d784PRA/e9mY2NuHdtvchKoGy3yOuCfRQiQJ4WtZRr
svQk1wRP4WFC/rhJvpqZ1y9c6f5ORYMj26rIvT2iIE+luogiA7BOCGMunbF24NkwSi04Uax2+/lv
p23cvvtmKV8M+MWu7+O3pwbd0SY6dwQtC2GEcC9WMdr2EG6E9Jv/GCPl2e4e5QQ+0aZ1kYvZDfrG
8auqlzEaS4ktnpOL2AwNnyKvaFeHTT0XXXTSOZ+y5rXzEnkRnXGjIX2a52NrfB8KdNW6D41luBnM
iZHUPnStehP1LkIDvfZolRk/sGHq3nX030s//Of7wIbCO6rRNSTy0MzTbPoOiJuT7R+TMjiokXGQ
mh+l/0Xq0t31yf+FxzgLWBdjvyAUeJjJ9jGFG7k3wGKCdIxOef8xzv/yh5d5Ok4G2l5msx8IvIy/
Kwm+E3dOvSL/ntcntXJ1/XMPwWZrzDI0sJnbJppbBVvAnLc7GzJP/H5h8+PGENMwctvE05Rp8UmJ
kmzX5EnqpqPvbOwwdcUMLs4hQp8+YHoRDD5P/uynepWcDJXN3La7VE7uUtjdSrScA+ldW1R3HZoz
1md/hKYs3qlhArcUjco0j1npZznLPMnc+VO5n+JDW6fEXCMU8sYui7b25XJgCqulLWQttOiZJFI0
YbUU7gcrnOTkBLamyT/qRX2oiJMG81unDrd+5rja3XUHWTkJ4FOBRMyGYos9I5w/Ya4q6WzZyal2
7sP6WeneRVDuNMeRCs91SyLZ5+KKNOqTN+aRyODEJEYYZFVWyX5+Cov+AHjFjZLJrRnpAOarDOqT
n9i4ob9Lpk+Knz9WMPJc/4S3g2VuaXtceBZXODG7KLHKwa+MJ0lyvIim6bjx0gmom5re2L+9y0n+
wvpL1UcGgyMuZWBOSa3aEfdWbrSHKJNCF3VZ9Qh5W7wL9UY/6Z221d/2doCLUXtpGrFAj4iVjjkN
0TGyE+kpKhXNm/RwsJHdCJT9nPbTQZ5oqGtVw/p0fVrfnvDkUBfOK/rRONbEHaYUZq+U6ig9zbVd
z15eRobpWfz/ak74ovHdZvLh6i4juZH3siRnW4m4FdcCQrBkqHXyj7othnCmqWS6Msx8gR/Qxzqm
areXEf465moGTW7ORu3TjJI7THluniWfssysbwll1RujLe0NT38bFlFhIJykuiWTZBYfaUMY5TmE
I+kplEdln0vq6GETwray24ofVkz96tSBnhitQdsRLtd8sKOxDp3k1IyatkvsSvLGWu1cRI22FEN/
4QgvDyeKAPT7UyXV2cuaEDQU0oRIYxdnp9IO3TbVdnbVuH5Ye/2DSazCuaGOL+zjI4cI7Ot5bd22
aXZTNgfLKNy6Hg9TVn1rcqB8G3vt7UuPR/7S1gkjEKHvmxlXtD4NQ+AdJ9l39sPAVa/c9FO288v3
avIVtkTPMg7a7JrtTWs9pNlWcubtMpBjgGtL4XCDNlCEtHK66q1aWNnJl+91+LdzJ91l1s31bfZm
cy+t1DTD41oqsf2vUPLsQRToHXvAknLiGv0+1FWva94DVPc645SP/eG6sbeBqWBNuIoMXeq6YAqK
02z3dzDaubJ/V467l/gxSidXMp5UbStSfBuELzapjSwPJBZR5JgjHGt6Z6yLUzPwrAyVvtjHNIcB
pXmt9ak5cFlFD3EfdYeqy6adNjXxvWVZ7d6XHfod/Vh6DelK3NjOa/Nuk78jTOfZywlzGSwHvTa1
Uz8VJ7jd8aLIQq287S1kBuKvdDhW+1mftkRt355oTAXPEU2BfHsJ0gWjtR2bzdCYxSkfrNYzGl29
C3SrdKshCw5N3QS3dhBwe0kwU5lJ5j+YufRXoVjV3VC19s8NZ1hePxdbf/ka0ihcLsTT5HYup0C2
h4E+S7U4GR+tW+0hLkkrub07/tS8MXGjO8RzoErYIm4RUdXEx4tZEGoL1M6ggH9ptpTHRLMqvTiN
c3FbKaYbvK+nctcsdSwlctHq6ZxDGu4qY6Pgsrrky/sIJTCZBo0lpjzbak400VU4B+VJ7tqXppti
Glm02FONGaQ6HAKuOcz5t+uT/OYMYbBwmrHDkQrgDl9u2TOb9G5ZqP3NxSmqI/0gabEEHKmTvFq3
tmqRb0LixRSctRowRl7WYtBnzlNDrKWUJ8v/qqkvpvNyfShvAgLh7wtnB+q0hpnHenlSrZ3/KW6B
vrmQuOfpDY5y3dSyDwTPRDoC2h1EzrgBxJVK53qOfYjVT8nP8q58l0DgvKs6r3sO9f/RknDVDkoN
qtTRypPhnCz7ruh3beKNzYfpo4TU+Fa7y4oHXoxL2HGROptDuoxLTz8a0V4x3oevAZQkWwHEylIB
L0InZrnRl39eel0Vz3Fi2BNLZe6mHrzpz4qISQ4+qmnpJeMWNceK512YE3a07UgTQSDmZvtVi5+7
rVbVNXfQoMwFg8kj6o0MhiPZdh5VLFIK66HUPJvTPWJIfnWnIGxmzF5PK+J1B3wbe5DWMGhkIb+x
tK6KXLZJEfRtkODsoBfm8jGqvDJyxyPJ5r/953xyC/suhkNmC260NpOU9RYqcZgH38irqyQt5cbC
Qez8IZTAxWnt7vrItiwsv58dSE0ol0luY6FvZ2mfJUHhJhNJ/OtW1hyQqx7eG9W2iN6Es4JoSU6B
CLOtgr3ynOp3GuTkyS2dMl13uG5q8WXxrEBpgvKkQfxESupyQGacTk4SFdUpQHDBflTS92qWu6O1
UXZam7dzM0KBq/fVumiaxQyO0Ob3cABfH8eaAdDFdKYtKF+CwctxjK05lTx4qpNtN56SPebbsf4y
FcJUsYMQpYbiATFu8VhIc8UxyFNRBuzuLZtub9e8G3YJIb5mHeTonaLe9sDE9+Ot07xEoOBVN07c
wau7naEcKKtkWz0eK4t38UXiyQFhYNaMFgUOqb2VE3nxRTcPf/YwCl2f3pWLmCh+ibVVFHt4T15O
byAVBHqK1ZzGQ2y/pMOx3GIXXTncLywIV0mcde0Ql1jQhsmT+5+m/RARzypx4Oa/2ZC+xFDAjXiW
gztaGOpFZ5HNtEJPpj11Wit55BpD3g1xepvGoCB/f+J+yafikwvTnpBLGsyeyDFs2tMM9AbhaCUm
8fCbclu/xsPuIhLX8H0SOZerg93Jnq22PYHO2CVZexMmyStCbvfVUG5EgWtBOPwUNPIbZKvIowpn
Uzw0HLFq157CNnxQmpvJwvn1j5r10UpML9PjQ6KgZirpt41k3oSp/9sHlgK1MiQWOmRWYDCFCdUz
I8lzo2pOfIhn+z9S9dmn9VXb6mx66/G8mymTAxYmh0Om9HJOuy6M4tQwm5MCnX+cQzJSqzdSsZUB
XJbm8lBReCQTzbOnAGyJlf+2Dgw17+f2lOsx6KznIkZ3G85bx0W5yqv0u+vuuGKODJgNnxtlWMsS
67Bjq6HsmGgtAbX5SeoOQbzvG0/unmtvruStUuzbPa2cW3tTiR39kQ40pT1VP4P3jf5khYeXPv1d
jRTc/9KM4JJKOxV1oEztycy/T3G/m6yHuvpLsR57fxdFhBq+7rbx39dn8u3Zi1ESWlzSC9O8Lpy9
Q9GMjpTp7Um/0XbWh+4Yv1w38DZsuzQgbGqDDlAQoBhQbyaP/lnX3Gk3BcRW182s+PnFOJbPOIto
/CStszrATASBmd4/LLkofwvTteIIgC85mHi7Lkz2wliUNCtLUIntKS3v1Ki5bwcSoH7uDtV7JHXe
Xx/RysrovMiBd1lL74KI0G178rx2NHSnKc7/nmkyioPGrWdlZwxbb+KVQJd2JgD0qgXh05KduJy9
dpLNQQ/U7hTeBU/lXf9dvq+fg5v2Pjm2P/0v/c31oa1koC7tCaeSnPnSGMtKd2oP7R2Rx7N+V+61
vXHX/v6Nf2lpmeUzv1AGOQatKmNJf3GC6huo1a/or23EFasTqFDPhg9xwRuIwt+dYaYFYUx3GuJH
uBANLfhYG3tJujfrn+ZQll5AydFR0AXIPEcrPuTB7caUrmwAUrck11B04Z9iHmeW/Ugqu6I7OdC1
WBA+ypobBg9qcfCNd/O8m9Pcqy13CndG+q4lB1c6x60O8pVj+eIbhMNEVQt/mse+4xYgVdseOy09
2m1z2yC8K1vzX7O8lUxbHbVmkkwDlcNFIJyZRac2g5mzSdTpNpx+5GUI48zG0bLqrUAh/jEiPC76
3DJCOxm7Uzo89JBM1oo3GjONcR+08SYN7mrzc/Tx+nKubX5enTo+tQijiUF6ocaZmSmYbPXI06qT
niPv+tk3tsorq3ZQeoA56v84u67lxnVl+0WoYg6vDJIsB9Hj8QS/sDyJCUwACYavv4ve99wtQSzx
zqn9tl01LYCNRqN79VqoRqoffn12PGbLTUsQb/enLHffQekcOCn5UeZfJ0P/r47ImSkpxvSzDW0W
bvSnZoe0oAs6x2sY9KJ2/eClNMiYx7pg/M63DsbydaTUBMMUmNkE+RnOhlzAn0WuzkqDJbp5/bCQ
hfZV2NaZh1ZOADxNOMxoh+M3qCLeNcP4qlT8dPtjLiu79Qsk/yF8ZFaW4hdQwUCi1L2aECW5bWL1
HJwtUnqY9rnjDhUgVacEyEsOZLwrHgxrYx0yY9SSoVxspfQJy76dsoLAin7I3njrNb9+pKqXhZrl
G61XAoh0Lw4U5WNUUb+hJc8Pze/6RzX6VueVucfRAx79/PcmDmVrg6XrRI/TrAYHPa5K6JUINbTB
DXd7f9cDPCjnQPsFuQNMiUv3yDy7dq3DRK55RuG5oLkK2N1Pbdz1wsvfizvt022LqyfzzODy97OT
mem9inHpZU1HegfJGn/QN9Z03fVbPueZCSlcQ7dcGXOkZ7gyjM+0fcwSrwcVDrg/uiNK93cmtY5V
5huQ7KyABAPe9iGxEs8c+Z3SoK9vCM8gk2eCEd0ZNiotK2njxW+TUi3aIp8bHCy/DZuuRXni2XqG
bBXHQPJoRRPTNl4UKw9CyMDiIY1SFQAr0EG/3O+UQ6RIJ4k49d0nBYp9nZs9xtmC0NIe5/FThcL9
jBpgCe4JZiqHMW22prvXvvjCpwxBdw1DA/JgrEUbZbK0eTiRgXl6sufa4Onsp1FsfPe1WAFoDrjy
wEaAjqa00oobtla46oAsBWUWlNZ/zO0WDftaJuCg/YCCLSIG4sblbupFgU9k5+OpndswV8CXCyK7
aBxjjC+HZnD7qKz5CuCQOubZQPANurdLY6Xbk1izyvFECuEPaQ50OyCzg9d21b2AamlbFHuIytw2
uvYWODcqRVxG0IanZTHitfY7LXa2DUzVN6u+w8PttqGPPod0fSCphGLdgiYE9FP6XoNo3bq2YMmu
E59lHJIK7NAr3edG60BT8sOovlfgcc74KeP1LjecvaWCj/K9JuLNypz9PBHPYlU4Qmm40eNdO/xy
IZ3elgDPbbFoyDM4yxUBjDiKAUDi4DEhvyRUM4VgrI1vUSqHvg6sb6YLgdPQnahf0h9dWP7M3F0K
yrVwjH+mrbc13LpshrxZ5/alOO0kzsgBOoMv5Npda5MXB8Pltz/ISu8Sa4SeKYjdMGR4lZzZDOIm
ZtuOpxmXQBz3b47+ZJndY1mf0tkBlxfwdv0fwOVDeza3nk4r6QzezEAZQ18PNdyrrlhv9oYeDxOo
at3B15zpoIwAa5hEjz+TTPxQ9OlpSDqyByNBG6YKC4rezoNxVoeNfVg545j0WODiqLqjzi/dUILg
1dOVOX6JoXxv69+K20fgA/EH4rv9m+JuMNvIGqsfrmUBDeOiN4Kyj/z65k5sGkMnJrQeG19NxoPR
hMIe/BGMMHMalkCpANo3Ne+l8ZW17om990l8pHm7NamxEqiBiAZBMVpDGpYu3ZtOxR2a8Hk6ddUp
H5/mHoOI+r0t9o4dTh0Uidx9M0z3YOO9g1SDp2Q7xXrq1N+VuTk9uOYNKLoBbIlKPmKDFPoESN6T
HhohJ17f9w1yK8gLCAgSntQnTYT24+x8s5MNqqu1qxINa0ypLKxygAxIZywm8zQUXTmfIJMUjsbo
pf0BykJKP6NVAHClgwKj5hXJ7DW6so9td6sgtxJlMIABSBg6S6AkwDvpMuJbWT0ysNvPpzb/WvfD
A3/HFt23udv67dB6adz4RPGbycO4DCOHpMcgePJLVNWvTXmY64CjKXh6YqBh+Q6q/O529Kmfe02Z
T/0IOK3VzncYl9vqCF573KURyePUojJT25znE+2OIFYuG3S4wiEObge2NSvAqtsL0moZRpWutFQM
ps46ppzMPPFrsBNisv0PFZ9vW1nbsIUUExBuwJ0MGVLo5IM9mGA3PlnTdD9odubpID+9bWPlyb4w
by5z52h0Wa58LggDhLLsOuWU9sd4PFjqMSOPXf5EY45Org7FtwTSzGyjq7C2NBdt4gVKBLCHJm2g
1uRaZsewmliYWB7mqQgXvcON/G3tM7kAxMHBFwYCWzrzKdgrKSKTcqrx77Mi3gO+9wKqufcmzcLb
+7i6oDNT0oJmt6JKR03lpBpzKKbHot5i6t2ysPz97JnjxGmit60BC8oEaCHYL8HOupHbXye8qKEg
YmPMBEcVUfLSRppnms3MUlkwMUWc7pT2cZFUvr1VK1nBYgWNFjDbuDhCy2c7W0lWi7JvbJyeCmPx
vos3Ue/pRy2ojt1j9bbFina9bwbwxyhpLERUKBFLa7JTLlQsSjslxhR0bE/FllbI9a7hn0aegYom
0BZXXJ4uJ4TnnOonqAaGOWXhgAm/Evis2/t27c3IpPDgWhreuMHkBsTIUKKtu9k4TU3hFcpdh+mm
2TxmxRYcZsUQYgHmjaBrgD2TDdmk1MQAPtJT1bW73MqiJnb+6ByzJF359faaVj4OHnGgvQBhAgZV
5G4p3m9VOVeFfcJN6aXKW7NJEbLibQCwARON9uHC9CYr6naTYVZzVzsnGzi98qFrp2ceQ7TbHlyP
532FIRDybmYDEBfjo1uiUXF7ide7CXQKIpCK/g0ChNyByzAGOc5G5p5SDkYGxcfsucVQwss28L8b
duTe2ziBHTwVqXsiae7HWe4JYH01907QH7cXdJ3NLgty4Oc23BBj9ZfHd5wUjU2icE+N+zhpRxQK
MGhufuqrdxUKH5nQP922dz3vu7jH8gDHkMZCgS9lUbVlVgUjBjmZaWd4hXbg6lGph4g5iteXwq9T
xWduYMSP7vwM+L/Hya9m0JHIcE8BhDb7+7Tu8gctn+IsgLlOp9lUcchJe26pR76ZnXcXd37yuTqK
R/ZIdrc3YGXDgeZSQWRqgFYXsq+X5vQkhr6Oo6WRDYmqmbwXvX5gpA2zeMI4FyB4m1DuK1+CIUw0
IiVA6gj++6WOcLZABxxjsZa0FibFXtyp7KDjh5KzsMmfYUj+9nx82FpiGp5GcCjt0lbHelamzmA9
9Y45HTPOXx3eU0Almb3LTZ1ubOaSAF48e2EOkFb0+RGzMashORNrdPRwmWk/KSJoeuepsfaCiRfD
ir9YotiydlVwWaZ3l5kQtCYBZ1WkdDRpGqPjYGR46u1vlv1VtMm9yTyofXlVjtKV4fhGv7Wh1yuE
TeRWOKHor+E7Xm4oZXGNckzhPDExW0HddhFyyz0TMQrPdDJ9qNZsduRXbeJQLANm6C3JcXwoKrXp
i855allV+bB5qG2L7+tEUQ/AdtzrfQy6iIJ0+6KuvoOESvMz12wgJjdbL7XbvrUOj4BGik+xNdOg
FTkPbx+iq0sa1DQK7rLluxt4jUqHyB6Im0ERw3nKSYdp4Fn3k7782pTly2071/XvxZBmIiUAWABV
SinfKIkqjIQm7pP1iPV+mTvwOnjgwTS7V4zEeNmL/me6Q00RFBr726avLlNYhrynhQcuJoXBk3P5
4TlzjVT0jftEcjrsVIbBRUz9ORs54vWAAswsouqLQwNJ8HHhngUH002amFHDfbIVZr1NSY+7Rk0N
95utzfxH25UI0tOQuN9m1YGj93FWJB5BrGl2I3ifnaDPUpseUpDJ7EvmDFvaCGvbALY/qKjZBtDd
ct3HSbhS9uAEeGJzMj8kNiCbqTYNG5u9tg0WbkDMJQA0jEaHVLi1avBQcC3GkLndNfcQtUD9TmUF
cDV93HjWDPYnCNQ5oVEM5pOqAypdWU3idwMESYmT22CBBq2+WxbDRn59FXMA7ISQh7JUFyFcISc8
vB2bQsmL8lRqkCExslTdJzHtnuNE5X6aYdYRk0Gx1zoQSq0ImDFue+HVQfswv3CYoZwN+PHyec7c
wwGdmNI3KcaQ7NINKqFkYQE+bBQ1Nymvr64pEKeAWwJ5I5q/GnihLk1NbQbhRstJI3fmwy9aIsEX
mcoOE6cKxmfS/v320q4fyzC4bO4yNrA8W6UgUliV2dMsySKL/zTGz4NKgxGjXdlro80ADLS7mPjE
yIPbZleWuYQsONnChY1a0uUyk1SwrC2cLKp0gx20VoMK1twZYWFxCH9MlbrhQFf5BpRgzu1JN/JQ
w1HxbMcq7ft2+NSSTwWGQEzUaP1S25pd+HjqX1zIsIasBqBnlMrAbiBHra5LwRqpZtHg6ztxcEMa
iEANMFkX0ED1SFj4xN8NaIp+136WUa9C88UftmDRixXpV+B6ABceqpXAbZrSmoma867HgHRUmijK
VUXl5wI0KYb5A4LUP4o02WJRWvmoSOnAb47C8If3Xn5UrTcM0vaURhCuUucYikDR68S3dITXPPbC
jJTuqC03REZKGqVpssdUmF0l95Ai2tdFWCexT9H97nXn0KhbZGZXUQjp3Pn6pCzE0DU62gUpIqUq
AnO8z+mpHZ8UNUIPyqvoEwRsNm74tU94blFypIEUnYHDSSM2PRGXBd0BVWTS7Bh4tf/6QKKi7eCK
BwQaj1dpU23ocwot08rIYCioi2xfZl/0cniaNb5x9Fe+Hy4ZRcNMJZ7imiGTVDgsd7tZK+poqiEl
0Jk+9jEDvVa6y8v8oKp+hWkiM8dQ3O0lXpeuMQ0DmJv6QTyCvEn6fgOrM22wZ1D28O6tHf1p9jjK
9u5OS8OuvFNp6zFlr2b0YBFjY9XXZ+PStvQlXdqN46yosD2+pFDQotWh7BN/+rqxxiUVuzz0ix1z
cVQTHUOZTqyCTiMo39s6ImrETd2vebIf44fcvUfFGDVRMCVEJvl52+rHQ/yW1eXknF2Q05SNdlXX
dSQQ4IpX9mL+KJ7zk7g3AsfL/HoPVPVDvVPuMbp7mh6apzyk+zlSPmmfpn23M++2jup1vL/Yhg8f
PPtB5VI66HpeR2pHAgJeHnM0/JLdqUrldTPz46H/fnsProPDpUXpRmPpmCfKjI0X/DlREObnx4rv
2izIhqcEMNFNYb2rpARZGrAoOERLwR40IJd73pVNJZCx1BG4gXyhkiBxtAOU6W8va80KLg/8hzsN
lUD90orLW8dt67mJ9NhDlkXeNvE719WsJd2Ev4LJDeUsQBgvTcTJWOG5nrYRicGehCaECKDnN3u6
zvWwa/H/+FgoQT2CY5DqY/kV8z6lzxO7ubu91pUzio4mSCww6/3xqLr8IdUUZ8gizCbKjAHvtWRX
tUfMkngs3yKsWNlVVAc+SGpd9MllIZe6QaMWZbkmqvvJq5QxYsChQXJ9A7O17Jx0LPF2AlIY9zFK
HvKMiGuUhTmLso2ciopdmyqKb/Zzu7u9bSuej4FTNGXBW4eaoGyFp3NbsGxqI7Std2Y8HEFV8Zzf
k2z6rhLnfaLzvk02TttaLL8wuvyoswOeDsnU1w5vo4nUd0X+pWWoirFjSYQHmlzPNnsAwe/Gxq8I
eU1YFt1e89oHxJAtXBY9BWDcpWMhNHtMS6G2UdyZu37sfCH6sCP1xq2xamapsaA0jqaVfGPFM2pa
bmO0UUrQ0G2BsyOds5sa69ft5ayESyCX/7Uj3U5OmpkD8A5tZNp3WsswDP9ZrSAG+lDTE+byN+Bd
y78muyU4b4E6XQCuwJ5efruk78siNRmLRl51z0adW1/6unB9dA35g6i1JszVfIvkbi3MADSBB8cy
KXhNH2VTlFqhZMkiM08PSofD3Xqm+hO11UL/BHYuvK/6udoT8En+9eYaCG2Laj26NZgpvVyuCoiC
04AVKZrNWgsr57NooZk5VsWziYHWrHNs3yXohN62en32l+YACDKxXJTqZVK/AiCEkhLOo8lmQEyo
NP3CLSt/vm1lJZlD1QTvYoxSAewFTMDl4qq2VEhWGlhcORUHnk7WEWT5WaATMwEVj8I/1e0wfslJ
j/ltqye7Au/fw8aPWO7WS4fCj1hoR/HgWnpJkkNZhdMVVHV5pLNW83TbRc2Nue/qaCR38wRkoy0W
/pDYhM4f7euQJsxFNTb/6wHOpYSE6iRe0+jNALJ1uRk175SlaMIjqI+1IcAjHcQ6ynZ/e7lrX/bc
ipRpCIehaZWhuOi49hDizQLStYl34W0r14d0WQsu3kVFBUQNkpUY09w8K7Gnat/e612cg8rJ+plr
6T5JEtNPrX4D4nMd62AQhBgwCcQ2zsvl5mltVurEhUFTmdy9mqo/NTWuMbLO7I2oen3P40FsoRmo
Abi0oBEuLaHCaWOEkXURZ7/E+EXv39vylcUbMXVlAy+sSM/vCpXfUW/rLkLpLg8yMBR6aWvHYDks
Na8yIJWVVPYWYY3sG0hH0BRGa2nRVwE5lbS0iWHiz+1NFgE3M/hN0zIUyFNjI6JdxVLZjLQ2rWuq
eWwdANodDi4okCFBCWH4HQtwafBnO/09TfwOky71X/qIbFe6duehGSlKxSxyrS+QWumm1zH/ctvv
l1hxHks+TCx7iEwUrQY5oCUGOsOUJzyyizcNQl0McFJR6SHGWaB5j+kaw/RmgNlvW/0QkpTNInIA
rLJwHKDkfemT7VyypoHKYzQZu/yUvWrfrc/ZozjGD9Uf20+OEKbzDc/2+R1Njvm4EVJkXwW1/8IR
gQ45ikVLW+fS+lRZfRzHaKtk1DN/VkN6lztW0KpmAM76jdTpCnkuG5OidUNTLS0TtYtcihLoTgFT
QOvxasLYmTAwQDCTYjqOI6LTwahG2wqJVvHU73oGjlDTNuNsH6uuWKbXG40e4pZDw5UWGabjrIxm
edAIrswHzaLA+eiNxanfzmL+c/uLyUEEqwAAFF8KqEZ0RWTWLLwrE6ujs4j0SeR7KKpo+2JKQaaf
5od4YltqRlcd4w97gBQgnYd8MzoBl58oa+pBLykdIkwGao9Z2ZFXPpX2HfR+0jAmgiO8NDMKiwoX
vl40JGgaHTy+Vi4gS+1ofj1rh7xpUGskRLvLcQKQepWbEzdyAQK/cyFktDBljywLofzydyZkMkZQ
Fw9R3seuZ2n1veky/p3OKnugeq57I8qEYWvV2R2GdtQjc4p5A4l1fYQX9NfSXgf8C7esFASrodKb
utaGKBuM4YiyzxMBlcI3gzVdmJGxPvVZ/Gon+pPaCLFxkD9akZcHeWkhIfKjmo5XrQx+p9pE0UfX
xyhPtPbEaDzuTE2f0D5KZx85irIrdIwE9ioRD+5c1k9WKdIDYN5NWCbN8J7TvHoqOl3z84GAnpOa
AwoYShXoI4d05FCVIU1bxNmG2UcNRwesTaJ4Av3h4HeuEXt4EIFkFmISvqVMn6xsdndCEcmBCOuF
1a3wMfAZEuSH3lB2umdWVb3x7Fy5HtCNBX0vqJuXHF8G4FVJwSiE4McodX/0tRYkEyRf0i9OXRyc
QovGGGgsbYdE8AW/8PaxXIlkF6alGwJN4tQA5n2IKuhJm0X8wiz12+gWT1wcC4KS+21zV/nv4u5o
vS9z7+iIG3LKxxtw340KHSMVYvNObQQ5SH2BkPWppns16Xy9gzZrA9hKYuw2bF9f9pe2JT83KtHb
zK7GSNiT6vEWgzmzFgi678l7Gdu+5sYBFOoKz+DFfsh2tuL4gEzrdAv6uLbpH68bsNFiskRO3dxc
mUU7MnzvvPcwhaogDxCY6Zv4HyAuNpKPtVXjisKPtZbBCENKsu3J5ToXMw5YTtB7jE31YDKX/b0f
geZxqdFATxPU0ZIfOXpaQlnMGSOrNJ9FurNmAwOCvwwX1C+vG99xZfvQhDMA6kS8Quxc/n5Wy6jt
pEMTyZqirGsPWWp6zPnSQnQGgznTQDzVnY8md0+VjV4n+s5Y6+SmXm0fuP2zAvC7YnR/+yfJuThi
Nx6qKDqgiYXCnLzH08his2mzOUpiA6/TfuRgzQX8OIPI919/zgUviXkKLB6Xt/w6dlkOzcy5nKMi
NgcvQ/IfxjVUNG8vaCXpwFWEcATuGwDlUQSQ9liYFUkypkZFIrqQ0qy7axSj9hrHGPbDRLTnCY17
kEInyS5pdTvATLwdgF3XCUwxi71KY/uhcOtql6Rl+9jVVN1D+M/2U9ZXMTgNe/3ZBZHvRsK7khei
UILQAvVjoJbgJpe/WzR0coST69GUlAEqFkaYBr37x+g9q9mZoF+b/NzrSg80GFkAgsXq27ycO+Y1
W8XElVB3+VOkFBV9cZuYJX6KdbT8apcGEXvPvWzXbj3nNazp8gp10aw1UG9G+xRdf+mE6+5QDKpe
6RGuP68M26Ma5Luf+jG+r/zi5bZjrHg6bOHFh1AKqlt5nGHuayWxVNiCqhXm4b6odsjcLfjSda6I
BaHZBXgW3A/goMuPCIpUkfK81CNWvIK/b5dPPKQQRErTra1b3OFq65DOQXgXlxGQhZeWMl1vnc6q
9Yh+t8gBqkD7KYc0/Q41NXKca384mKpXbpFNX4dkaIMDMoIH/FI3l0kt8yGDk2azGTHTOk4QS/FN
s3DDv/5SiMOg68FNCxZFmfFc14bMGAvmRJ0qWGAXHfUmxh7mLss36pMrPgG/QzECYGFQEckYe0MT
VIOqmBPlJskC0866wOiNMnBr0NrcXtTKzmHiVAFgH1RvGCeTXF3ReVemue1EpDUsSJlozg7DTfnf
h3M8UBDLQUEJBJ1sxSZc75qROFHJdXYnkIVmuEX6/GsHSZPn2yu62jzkvWAXgyk4wzIKcemBNkka
2mTUjbim1M9FnNT6jmjOiFCF4bxNKtFrcwDLoKe7iLwuTiHlQBnG35zGtglyfQoRvMZz4zdbH7zY
3A996enFHE3tzsCctsVaL2HxHv8rFARtyeTv0Mpof3zIHoEwEL8H7iO9a2fNrbgYbQgg5S+dEuj6
W54d/5JRRzICAvLL7UVd20obYK0WuSjCHvVp8jQrzMffajIcQC4KxPdm31xy0n9sojKnocKKYSf5
is7jKmWDDrRjD3yQGRGdBS7g3sgIwb2ce8AOYgqMYRzMrDHvknZ+WWFwG5Nyx6a0N6KAFEr/+S02
6LfB14uCsxyvY5KrRcfxW7ISmdicPdYfcmSdX2Di4rYnry77zJT0km2moS/6AsKvuZLuucI8rqob
B3M5DGfh+p/VQM8IEHooQCG4XX7NyW3SwRohk6rzRy11AgsauS2CDKoYeLl/ub2eVWOAikKEAPUl
qPBcGnOdXpCugTHG0y+jdewMtiNJvyfFndNgYvq2Nelg/rM0VMEx47XwuMpz2aibiK5wYY2U4Ecq
fFYdKRCqt42sfqJlbB99DizLlU4/GxpeID4XDyiHvAEyMkVA6KUbz9k1l8NyMPYLfBzCp+QHaZq1
Jt7sxYMC1GtePqLwCpaLhY++6jdMrW0aJvBAMwWe/0Um+/ITcXeOmzyHxKdxVGO/equ/3t6vNRc4
//elLHgwS8j6DG3xYKuBMuv7CiTLDp2ODbSxB5rvbltbXw2Q4qDzAyBMrrO7LUXW3SNWjYrllTU6
+rkL0v4t+jk5Mf1wtaWL/h870imqlCkhmO3JHyh9KGqOoZvOt/nXFpywalzuVOgVjM1vXmwFxlXH
WOTAFrgfHhdSwAcLHPgXU8SiShz5gMdZ+zUtf9F5Cyy55uWgufuPnY/1n70PmSB1ZyYIRFV5YtmJ
pxsxdfU7LQO9kA1aOmiSgztFYsc8g1Bvqz42BQtdekxdEtx2hlXXOzMiubZI6yJDj6eA8DR4C36l
Ln1Rgfb0enIcOmWjAvgh0SoH1o8Z5f9dkuTocVkNQz8tsW7aVaTyUpNjJtkHNQLfW7X2MM3OiSov
Fp39ZHjGDI7PUT9p3HBOtSBL3kr2XPZ3qCu7KhQGPym11yt2542t+en2tki1yn98d5kywEQ5LkpH
2pasUiHYY2DvK1CEkTfNIqHZ/SKD7RFyB5XUpPi7/OzKoLQzzsCNzOoLRDMGQJjbBHlXeNW0MU+0
+rXPliUdDTt17DFTYKXrf1dJhXrjQXE/m3lAm2HDsVZPB/gx8DhF9QQs1JcxU08n1HQxP/gg7Pin
WxwEH3/e/kar5+PMwvILzs5fHo9q57SQIh6aOmxYmQc6ZszzDvzdtw2tBhRUtdBABlQAWoOXhtKS
OxnXIGDt5m8xZMwLVK/j3s83TofcS/jHB87sSAdeqbMhMQmumZIeRzH4lbgfs3tnaPcNEyHYOoAP
TrXXvq/8abx3QcBq58lz1/BDNY3eWPONDV71lrPfIx0C1kIjoLOwwWNgo30ymPZLTbjXtv0+6dC+
v73Lq58T5KvQ7AaEB2nt5S4XgmE8UtQ4ci71mhZdp9kbmo0DsByjqwAEvijUJ4HOw910aQQdCHeY
x7l4MO3hW5saz3rGdzUEgeugb1EBwKNyIxeSIVEfXxUEMahloIe+MCRcmpyLhSBHwGTi6ODhOIjy
GLffiN37Zntv1XVgGL2Pfm3V+5b9/faernku0jDMpAL+DboFabn1gJE6QivYJhGZxZ1bd9CA7f1K
2YIJ3LZ09QCyDMIJU/D11Lk9QhVk57DnwTUjvFw2/GTLkpRcQre6g9gRLAG8e6+7oDpJukdS9r4C
ipmNj7fmk//uH2auL7+dWxRllhJaPGQz9QbyhjLHWL3/F98IdQ3ISKHUcG1DhSR1WeKUdcPeMNL7
hH+M9NN5C+GtrZ1nQCz+z5J+uRpIH5JE0QTO84RpwGwEEbAdohlBWBmo3PqVDNMjHdneLctowtxc
aVfPNq3RPphD8PUd+DvGJV+LXOySRJ081d4Xw/d0mA/AE7keNca7lHSzpzoQnwa938Z3Xz9ISysc
kEY0eWU+T2jU0LLP8POrYX7FvCZE4fZs+qk6qQ/xSE6K+940nszSuU+TzkOPeCM+rzqeDbJCe8le
QPJ9uX3g8WwGjAbhMJVxsVfRir8TEJv9os9q+8RIszVlsOp8GHxGDwLTsa5ME61a1pij0QLnw9RK
YCi9teuqskNQbLcQUqu5+lJVA8wBYClAcC7XJqxJhwIKbNVxJEizn22nBiireUFH+ag406uTsNCK
xU4veXTb/9cShXPTkld2aTc2U6sWD4CK1b5tCtsfhbZFE7y6mQ6IoZZBNYBhpY+ngSwauZ6JwN+0
y0nuu0dF33ryrHkIKgYAigCvAdmu5e9nGckcK8hH6hjpbdXdzXZ1lxbsUPRgugFfwEY1dG3bMO+r
onYIlUWM9lzaqgudt3ZF8JDXihcbGvCQfttqo65t2rmN5e9n69E6UlnpsKwH2kfZ+NjNFTBtG1fy
6qYtqRUU1YB0kYcInbbUSpO6iErduKPJW9NAiQeaUzlY4v7e06CX93+WpM8DNYq+N2MHlvQ/DgZk
IQVw28Dqfp0ZkJysaY0Y81vYr0zZoxznFRkoIrdSmK39kvKJPrXzGCNDuC/Io05RJGKPk9hpSrX7
LxYDqUoL9eklf5HsmEONuZQGi3HZc11iTH56nbdQXatOfGZDyk/ixCkmmsKJK/IqeOYjGGx889Xd
QoMO3x2DIHh7Xrqw4B1lTlnQh7aoQ8YhSKc/t0UXJtbWK0HmQlsSPbx1ADJBFRQzPvJ7HRyISVuB
WP3B5NkAVWskdIQUQ6CawlW9XkuKe5HEip9SRkAh0X3Tp/ixpzm7N0WBLqFCQE6HZitziPX3jnnx
0yTHtMk4ormFV74imD+Mx45a3rBJ8LTi/guXL4ShUPVTEP8u9xpEnWU/9iR/UNQkSGrjkCevaJS3
euLV8RewL1njkdggKE0aP7NQX7jPBwUT0/PGN1/7HQuGHaBjjLMhVbj8HZmtCsWuUWWwGdl1JHQL
zdfr178+Hpjh+NeIdGNOVeIYuYCRCaWtTJ9CCIF6na0cbptZ8V+M+ICeAaAdXMvypD1Nxwz95xJh
PreDviJeOgJ3VId6ubVra5agqqhbS0N0EcG43LW4NDmzCCzhd4QtSYO0b3aqfW8OW5nc4m3SIwzj
8uBlxxQuWqJyZEnQXu5Ih/c0KuJZoHXG0a5EDYAh/45iWA2MSpOEt7dxzSXOTUphwG0sTDSqqEZM
NRDT8fSJYnY6ydXgtpnVPcSU0jLMCHCKnEYVTE2qWZ3wtQYQxQqxkPCJQ9qfTJNuoX1Xl4S+Lrrj
wGOiOiF9r2lw2iRHfDam1+5Azc9bPa2V4LwgM8BBDspYvNMkA2olaG92CX2gqVV5FUA//uiyrffx
yjIurEihSaFNq4BVmSJn2o396BUIm934lwjlJTaDKgOpmYa3A1gBpbWYLWtVdc7pQ6yirDh/AjWS
07UbmexyI0p+fWFEWopG06x0khJ3DSifwnkoXpSBmUGag1Y9M2qKSSSMW0ACbuMFubqFoCZYBgLA
dmhIGXSe9v0sXFTZFXXMAqXlYd0NQ2D3f/8Awvr+tSNFCErcJLMENrFq8oNbfUntwXPr0bfFRtBb
CRAwBAUehD6oJ8iTSANrjTljjD4AlgUZ7g5BwnjSKESwiAoYX5He3T62qxsIgsBlHgiVEnlQRXch
Ym+zij50pbbDwzgg/R9O7Q33WKvvAfy/4IWAwUTGLmVUtElnjXIsaxgTBHE1gawvDe1CeUzVwpv6
+Glwfgy5/S3pYr+bj6kldkVOveKzq4aEN69OtbXylYB18ZOkuGi6qRmjfkIfRhYKPImK6rDcY6L/
y+Gyfw7gv2uXuWrUWjjTJDh9EPHrGBsHlQ8od9V+Ne7KfpMNeLl8r04iyJeAkVtYU+Tjnmq8w9Y2
9KGeQIzTlzS/awc1xTwudHxJWVbPTuP0nyo9ESEUGfMAI1vvxmDkz62o3G//hXdBqcICYgyzujJN
CTQjaJ3P8C7N1D4TpcUFZCtBVSQbl89HgimvGsOrC8AaIC1AHS5vBGfWutkl2ON4poOHYliPwGNi
YNBonpkW75Sc72Oj3wtD92NlbxR/SjSBi5eCPo/phrOvHamz3yJzxOkzGK5GDY6Vc7zqAEtIxzqs
y+fbW7sWKM6tSJmeiQ40tKzwnZXiK6k9w/AENJPM71tdc5mC58N9zw1J2V49lhhtNVs0Mr2e+eB2
/N1wf8JQG9BOL6BE6OPgT7wR1tfO5rlNKawbOgcuyEG4UBo9LNEFKHPuYyTq/yFztXZeAHdYQAEI
uxizufScLrfchIBV9EG0zzYP0DNFQALjo5rfgWgiJS/EDgsVRCUvt7/fWt0JD4Z/DUv72ugDLm1g
hB6KMd4RcRz6cAZAe9xBOnxpCEJ61BMt3Tgpq855ZlXa2aZnNEmdHuEBUqGY0fDiGGqKW++hVSsY
3wUHAAYxMT50uakJLycAouEzdK6D/yHtSnvcxpXtLxIgiVq/SrK8yO1u95ZOvgidpKN9p9Zf/w77
vjfXZgsmMm8wM8AgGJdIFotkVZ1zImCT7PFFEukNru4AFLrR4wQeLjTgXBsZuha8uhn2fK/8iEm7
zfDSYXS6kjPlIhQbDyD43AVQ20AXI7RXgQbkVgsgNwC5tbI4QgRiQ1VQaRvTLlp8ajzZ8j4ch03U
bPTmRyrSRl2bSgMtmoxdGrb5Ts0E9/fITLriGNYgUkfpbbScXGRkbSqZBRNNA6yhhP35RbZLb5XC
6Ey7OLam8bsf5eeuHvypUJ9r9G9NiehK+uW2+NlWzjQAUY9CByV3JZ0nPKWlNJoCqBehZCnJih/j
/tspQUS0bdRNAqdfs4eh4ZAB+RBSbdztzSponk7jNAZqb1e/SjNpXaQWIw+0J6k/lPo7ylfWrko7
UTPlV7fBSEHziwcRsPIgpudGKjdGOLXyOAa0N1LQHsXZ45RBn0lb7F2ZZfcyaX73VFaPpEyHY2zo
xt4mpercjjVflhdfgdgGDh22Xb60bI9lN/dUiqeg6AnysT8g9ejkdrO16wAcZoLs7JfYjfczGp8Y
Nx+6byEdcu1L7aBndZSZWNzpRIZ0k2n6HRpidklpiFrRV0yx9lHWg4tH55c8XV5GcQalzCmgb9ph
vJNc001eopfsTntIT9Khfal+dj9FeJ51o8jYIseCDPGX411apqI1rSmY0e83j5VrW9lGlTKniEUd
Kmum4DTgOETpHcvH/vxiW85AdfZVQedgyga0kh5yCj0x5a7MXm/7B1uSq9sTwhtkaAH2RIMsa/u7
tmMWlaHMaT8Havotat5SUZ57bRsAuI32S4ROKLPy0dNGaa0gmTUHVZv4kvmaou0W/WtuWpVHKy+9
uMQtvzbdRX0bDWv796P7j+SojQwPHvXXoyMQAsirxJ4CPPZVl0YF2kHzRkQCtrJWIIhFAhDJTuQk
+KsunZSkzSiaEzqQuBlUPreJfFeBl9hpkbq6PaKVeIb2bOTF4Brobee5vVV1KRew0GA6jRrMtIMB
QHA9tl5ZqcXPxEzkY4Xl2OESJW9uW/5yGpkyS4rjYYH2ORs9QtdzGS9mMs8FmMbqHLTiCmXu2BiC
x/aqERNVJBldodDR4U4jmUiVkqvxHMgZBC0b3YURVf3bKyYbCTTm8NrGixTUvtcjmRUqk6xP5qDP
P7KMOgoeJ1AwsQQTthJ6kRRD1Q3oQwRDPpNUAWTX9o08B7nxy5R8HVWxPD8AtOVag6iNhDkyt42x
tdgz65Obha+a6kSiYUKTJUBhAaIM0fOwFIeZ/Ell1VVVV2lfemM6/71DACWF7iCEYFxYuWmcxlJq
0NGCEGykTqidSyv3kCsROPzaLCLcgiwdRTIdSsnXi2Wj5yiuEnMOajTIZNKm7shHPtenvjaDMS8F
a7YSDllZEYoNQA0gbHHhsJK1FhSjyxKUSd9+WEXOevXzxXq8PXVrEQPCCBprfCBYNe6S3E25UaWa
PgcJdAi9Gkj8cwuS7vshQ7SvFKoKiLPWooaFIxn/IHmPEsH1JBKqjXZokiVQymIn1wGJpV8DONLN
zO+axe90Ec3Mij/iLsCycjLaCIEXvDYI3nfbzLRYDhadbmJl2ZQZWqjIKziLCwhwgYmtEImJrcwp
TELwANgLsPjzuE/ap51UpDAZN7FPIXkkTU7ZfBCR6M6KQwLKBCixLANCBRzf9dDmxUQSy+jlIOyU
2gnnVPtRVRBiro0YzJa5lkOmIBTRrKwsICuDoG1ZAyUYPJMzauhJV4L/N0imM+i7/TAPMkUHvkTH
szF2ChHCf20yL+1xDlPjDQ5afziMngD0toQbuk1FR9naRF7aULkxzbkFKm1tCQZ9b+bnkY4bW90a
+V1N/xJCyjYyuiBYfQed2V/JqUsgPctqLuYAfVRbqUNXcTFsWlAY//W2xhMK0ZC1vcEaN2t0gs7b
rNVzME8KwIhhe57kTdoPAa1Ftc2VBfoUjwDNGYIV+oKuJ6/IwHJWFiXOsNrNaPYiaYXs6J3qWXok
uNWzn+LOlitT3F6uzFklkIDEOaY/Kpni4GQJF0FAXPEF9OuhDAc6adagyNnQ8XyTaTpBqqqvHChj
aL/6Af0QJnh+vNtrtBLhEdpRMECgAKcxT11RYASxniH0hjVxJHSYqsvHbQtf0zvwNlzOgNjDocX6
H6/XRqKxCrYnBYOJ6nOVPITRzqLPtbxvx2QzNLGTmIdMfr5tdW2VAIpC7IPfIeBy5yR8cikK8HAH
iQ4lTClZdoRkiRNF/flfGNJQpsB6ge6R52hOQZsRjSZGB3eIwsZLW7zk7XRz28r6JILN4PPxCjvc
7cIyxnY2JKxTXaXeLP3JwvfRT+5Lt98P0mkWdcmsBFiUXHC/hWewU5kzRyMk5EwpXwJ0OHiRjGbV
wpEyc5uqh3aeDzGRBANc2cAwiFeDJQNzhe6caycJ5WoBL3O9BNqkoxm3ql6SGA0TIXosfDAn/BJM
J0vucZvYRocbQIm4iGL1OHO2GsUmkPNLAImj8UDMMXMmVA1dMxvHXQ3IlDNraeMkbWwFWTKRHZGT
8t4wc6MFBbZNgww6Mu7tj1rZiii94xKEtmdoc/KoLFVZpFmlFJetHgojSmuDqKGpW8EFcmVjwAo8
CMB1VjjmdiPSx2UUNf0SjAf5PP8Wyc+s3HRAsIIkJJrf0MnFJ+mobEUaxFJwtQrNbRsCV/Ro5b9y
M9uPYS4D50GzPZkqwW5fiZeg3scNBAQXeM3wtTupRygxzBlTZ0xO2EFreH4sShwF3eL1y8/b67T2
hr+0xpexxrZXtaIc4KsH8615nSDW6lve/Gb1brVXRdZWZxQ5HfyNIINIyu2MqYEPd5jR1qRBrco7
IAh3TWg8z/2vPL/Xwxegmu4g9WsuXlMHjbxRx/TYFLj0RW6hPxZyLO8Skgn8aG3Don5pMs4jkFDw
eqIQ0liAqIUfEfKoqXcp6Fu05ZQWouGz4V3vVDA5AXCB84kpXvFM6ZHVEjTAIhIZ44tmP5mo2Tf5
XdX+0RX6miaaa9kQ8ThI4d+/IWEY5TpQh4MwCEDJ63mHZkcPQbcGqwyVCWg3RrjeWoNr6B/tj1h3
YvCP3farrwuNJg5cYHBKMg0+HmEyy8aUZ02LS6ZcnhAjUYAFC3VRH3sVcItxn9bK6OX6LAg7XwMC
M8s6SNhF4Asx4mgvY2lShEIj/yaRLbWflkQQbr+eJqw95ZNIBG/WL9DJtgcDmBrDRFVuwEftzSNx
NPvVBsm3PFR++Nd9vsDTs1IrQIdIcoEp5XrpejPvJF1DOJDBYrarNFR+8YKJfyh1IkjQfC3nf5qC
aDOSyYy9hLup0XnRJhwlS1D/KptyW0i914MptaWTQ5vYGwc8KaMSAKs4mLrTSJtzsRwNjQnRRgPK
/aOr5SJBhTVHgsNa2C9owsNf18PPkExS4gJnqVJ8B+bEmf0eNVHoWEVHikTjX9+H8a7FFkUXOuut
4VOmS9RYRmrISxBWp1H6A4BiLyqifT0Zr01wA0L5pQ0zTcEkj9+G5Sf5+/cQwEBA5aAECaQfKBKu
J4wWhlE27K2MDnQfHIDYenH/Ct5XQZfz2j5ApRNBEylLQORVzk4PSHYWJXiTo7vZ2PboM9nX7Wna
Rsb5diz5eiBiRBeW2P3nIl++gEhQJw0sqTGkX5Xet8H7CuxRMEdQRrYFIUQ0LrZ+F9Y0ZA+VeYC1
VDp8qFAmI64+b2ppe3tQa5EKDWZAKyOvoaIEeG2mnfVCpxZzgzL1wrz2apT/plnIRsyWgT9y0DWA
GhEOXVZQvbYz1XqLOwyyCxJChpE4I+mdNJ5LZwLf5Bj/Lu32SZnq+zGLtqDx6xJbcBLwok54oGP5
Lr6Ac3js3TLEdQZHAU19Ke6OLGrakX2YMx+vGGh/vuZJ7SehB02fjLqTLGo5XZ1rotiYZ7ReQQjy
eg7CvtPGgWIO5Ppk5blT6UeJ/i2ino1SQ6Mny9XijGVx7MJtdGnIazog42GM7+XyCMyTMIG+Fjmw
juhmgL+g6sLtg1EuKcU5gVuKN+zal9v++PUKhO+/+HHO7QtN7aLFwo9T6ZBVj3V8t4B8adjctrK6
ldGShhQb7kBf9KXUCOXKOglxt2134NzVpWCsnLR1+9G/bWjt2MD7FWvO8Lpoyb1eDnk2Q4XWMIS6
zp0UQ9M4zD6A7X8l6i4Mh2fIwJmOWQlysWuOxgiKwOGAOw2C77XVVMqHbJQzOaizzk2hZqjel+iP
/xdDuzDCrZQup+ij0VM5mAb7tY76TTUNPqgJ3Brkm6A93LSm6ReVSJtqLS7iHYf2RVwiwe3AxXsw
siFZPzaI9+2zYT4YUKQiGqTo71PIks3tt9uDXJtJwLZQXkFpj7GSXc+kmtcznBXWbDq9dVIUSFN3
LKR0f9vMmtdfmuEGVdqgam/iWg6ScqMPbpEGaYl89uttK2vOiEaBTxQFzko+Bkd2RlBxbuUg2uWQ
TG8cY/YHcKl65TaKBeF2deLYcxUkkeh752uyM+idmlHF8aWryB3H0UZJv9k4Xm6PaHXebAM3fLQd
MBjK9fLYfdl0gEbIgZVAMYzppd6bqLSBH/S2nbXRgK4GJDxIF4FImzu92pBEadsNuMwgSGhxCV3S
2FHSn7etrI3m0grnbG1JiqaPRzkYz333oZhv0rwVinWtGmHPXmQPQY3FV5ITtG8OeSXLAXRfZ4jR
yG7Yb5NeMGFrARYOhroMMHsogrIJvTiGJKx+Pc9EBnL0VGIMWt+5U+Taw7wRVyZXDiQw7qC9CP+G
0hJfbC0nFQmuSRqCZcGVmU5Z6qQQxXi6vTpfOTZQk4E6Jjs24Angm7seE75dbtM5HIKmCBrzbSz9
sAL/8dFSv0vKa9t4YXqYP7QHEHUXZZCA6iOfj9ZTIh3iHVRftcwJXe0n6b1OJFG6ksm8/jRuukFd
39kTUKRB9T7sc+9x2c7+d/mof789BWt3qKspYM51saxpZpehFcMOBVPBcjdGqUMqz7Q3JdnHnWN/
H7OzRnbxizCefF5cuAvklWluq2dYejIOMN1W+0Tek3Crl0g9O6oCstBdkX7TEld5k2LTmUM/LNzk
uZIeah9UNa0EprTHxUC2NTpmu0XbqPYHVbetcWyXuwj/c+WofvySPtaRA73sXScdSgvg7cUJRbyc
nwmHW8PgnkWWOQ4tGewh6IB7Tw5t+mKFiqOOL1QxnAyVFtN0UuSb+thfRjeeP6q7rqj8SHpM0m2G
DvK02lvTm17Hey3QozeleShLT9cg81RrQMR5OTix9d4prZdU+tNB6jcBq0QqOPs/K5C3hsGOmgtH
MOLJtJspGgOtfEBxcKq9hRiOEe0Y+cziQND5Jf4FMvm9GXoL4iU0urN7vXINrEIT5OiRiXeJeZLc
LPo2W95g7+kQe9C1qaCubQT0PjlP++igbjQwvNn9BpMGSehDe1CKp8qH2tfkqvO9drbsc5G+ZNJp
kre1Mz5Nr43iJNn9cDIyp1KdCbA/NLuG93bhge3GFrG5ruQtsfPQ2QS6QVBdAuh9PRH1bEndhJRD
AMYstPzNRbcx2mbZF00VudZUqkFaQRA9IsY9VJzG56LrU3eaZhHQ/JP25XpFVEigAVWKqiCDd3D7
Q8mHph/GZAzAse2jB9NV9OF5QL4bmVV3aWlgfTSm5rRopKgaZZPbxobIe3v+kUH0NB3JZtKdGTkW
6jBFmHzMNuAY27Fkbx5nTiM7TS+5dNsb7c5imX3gZK0ioJ2xkw3B9VU4Fm5SVXBoN7Udo69ROsyx
a77pOwnboronQZRtpshCD+5mmnZ27yUFqLZiZItRmoQwknKf3hPT0aRdskkGSCS6IRiiq9+VHx+Q
YDTJueodHBeO/tc3OEw/us9w2UGxBYfRtR/EdTWMxCjG4Ie2fyAPfx13r3+dm5CExHhU5vj1kC5Y
i9Yv1C210LdeuayaISkne1g2dC6+9+TY1REeTbEod/sJfP/iYUDXmEAXwtX4889K25RJe4zoKJnv
JVl6AB+YU43xQ5XphzJZnFpt0byMMFahYDCrnty4YZhvK9V+7K3lKR7mX8jf3cWtVTr50N0NTbhD
1eYxjAosqpsoxIuAXZR8e1J25TJuKPGJFZj941iiHdo03EgSBTIsy5cxoRMMsEkmxsI3kUCXbChy
qxyDNi3QA5l6VTGg2LEJUfO4vYafD5NbpjgPqVtFg2hXO+LuYDy2UQnQLnpWKuMMVpAXoideXkro
+zY9aKXdDWP+NmS1Vz7S+CPvqAO2md1gyU5P3sf2AAF0V9WnrVrsBF/59S4FT2MdBrjkoDCqc5ec
MBqsCgpnYxDlienP0uCXpcLYsA3Dg9Jweqyk8ISeccT8TNv0kt54VBtST+pmG+T9ELJdOknDxut7
iAF2pa+BhuIYQ/oFUa8sN0ljOYiSBfIsi4EnIzX8TtXo4+1hfDaGfZls3KXRTY/wDM6I6+0I4AMY
OexuDCqQPpoqSB978IRKlb7XQG7dQYDR2k7zuyZBhvOusVPfsp1SGX1Lmfc1bjJj9q42i3f7q5hR
7qPQXYMiHoogwBTyvOeMP5ZN7RiMVvhY2ltanRWw5PddsUNbajME8UL92yZXlhMmgQNlpUlcWdXr
eZga4I3tTIZJpmqdHkAf+W8GRVh4QkMbkk/k2kJNIctOc3S/l7gAxPGWqidTzd1u2OaoOfeHahb0
ZbN98mUWLwxyHgqIZKlXFQyO04YkjgUIgb6d9c0g2rErZzvIl5FTZjQNqMrxvditLU1jPmHyFHOX
VukOd6w7/RTJp+5X+zrkoR8pgiDB4vjXsf3XIvcChNJ7WCwRLCbprnOrX+g33/eidsdVI7iyoMEW
Kg5Acl2vWB9pmWVUyhhYdegU8w87lPykeCTxsO+LH5BTuO2Cq15/YY5zkFIrlrqKMaZ8P95ButO6
7/ZS6pSHTuAYX1+2WK4LQ5xjzKo2N9kMQ0P6olYFbqO/TekIki7Bnlp5bV0b4l5bfZcbhWkhRpK3
Ytt/hN8Ll/zRgO90OkFxY90FL8bEPbhydaHAkMNU+tA+EBlS2r1feIbfHnCAmIKtLJpA7oRakHet
zQnGZrd4BIx/vAeLxG1nWHlBXs8dd5NJCWoLZsvm7j5+GKhDfw7fei8+yH6/R0Nb/01gj+2YLzvq
YgK5g4DpLnYV7hIB9QEOaF6KLdnKx9iR9jo6ikVUD1/zRFej4+t2ZTPZlWbOI2oMu6E/dRN8UdQk
sHa2Xfo537yQDD21Exn7t8+dJnGLXRk75eItgVq68IvYiQNpa/my45nDJv4h2GWrQ4TPoZLCRAt4
dIA0JWUphQi/QCMccmhNdZMCMXCBK677yYUZzhfttCgSScJmjoKFeNUHhYIkMg2DP4y+HUNIukHk
jzfgt3IFVyDRADkPNSUV0jbsyNSyjZVuY31rLbNoG6xuNWSUUQ0D0RRA0NcxuIYWdkoHFc+Fcq9t
0yMJILVmuOl9Sx0DmjL7fCMPjnTWWsGFdz2iMMwYFBNwueYxYxTsKhn4Q+CiyIYM6rLr32y92phl
YGUjWF+BOqq/gzPNHbVQsKifPef8ZmQENkA4MnQJ/0bNF9rVELDB8dbEZy3fdsY3Mx+2Wnlc5Hud
gHQ2+tlqjpaCDUu9U5LE06Kg77Zj+zyzj7O/y7Yfabu/J4mFdhU4ClB4AX4I/UBclAiTagBFbA7g
SfJYj3+k5cc8vgoi0Zpf/dfGlyaxVE1iir6bKUiPurEDt56fB/HJcKYd6KbOxpMz7ong6F01yS6b
YP+SkR7lTkRZKs2oVjCseXrv1NNUbTXzfHtYa5cJpgv3fybYJ1wkgkwyqE0PBFYQvmjusqOOfZoO
segqtnaHuLTCHYM6SKXw+MgmhLwn084cI5W2S46GF2PbyvuO7oRkYLwQDcrFcAnkruEMgISA4uR6
YGo9FiVYJaYAZBmbahdtUF4wT82dfrDddjccpoP5kPxcfGMb3Yv0Rdaiw6VtLjqYRWnpy1ICU7Yd
UD0BOu9gvNxet6/AezY+VP1ZB5EKYh3ORoEEkKJ1sNF66LfeWftkS3fZ1nTrrfYo+YVvCUoCzNn4
zX9pkLsHFnKmTdDRnILRnRwR89HqjF2MhvP0jhSjmdICM1aMgLg398r0ExrSJ6ygYE99dh/dGgfn
8ZCKmsNpwDikJ795rJ+7TfQOjqX94Fj7ZZccGi87GPtmP23znfqWnszv4WkOugfB1XB1b6OtBrQq
oDcFWo/zzzTUqJphxDrYvU+5pDtKXYqOKbYmX8ZKoLEBzQF0P/Hlawv9iDVha2b7yQt90g7WBoTT
u+TYnrp9P/gCn2SH+i1z3NFLUiOrqrIGyvFPt7OfKHYe8ZONEtS78WF8i0/5+xPyv4IDf9V3LgbJ
Bf+sXPLEsJljgq5/3KBd0i2a56wXJPEEZj5fFReRspCnsq8MmBmsndQ+Dcv9op1mUWZ+Lc2Etox/
luzz/L8wA6J34HvMCmaaXVF41rbeG43jlB7UNjzl0D1pDhSzsgd907jkPByUg/X/m0/+bjNHFajV
+gbzabzJ0zaOFSeDRH2uCa4Tqzvgk8IVAAg0nLAJvxgp0KKyDQnqKWiWLZpIUceG0ONtj1yNWRcm
uFtoYYKAN0SCP5jsFN2pJwVTedvC52x89XlGRPufUXA+XyX1kM4WRlGcx8Ypv+uqk5d35fCIrrkP
QwZqFB3zAqOfAki3jHIub5jQAMspxoXseeSQn8txfre27Q4seL55J//ChRfa17sD+Y7nhFQ7IooG
wajRZX69dhrtp8zuWnzAfN85xqFzjd9a7XQjkjkOkO/vvYjd87a3ICN2bREScYOc1JhnUEJY0jZJ
Nh0VnHDr4QuuCElDbDKbW8oikgyt1RG+LCA6jNciemoewDXsCGv4q5d47OJ/LHHrJ0P8tAs7bLHs
dTyADddX9/Uu3NUueEr+VVDG5csEPpaRGHMHTdgtsWz0PQKK6t2TAaLQDnkbT8s3yMYZR/Mw/jZ6
N/xVeXjplpHoubJ6Al1Y5zZ5FMalJpnw1LRwIeJS/YEgpbWPPjLVQZbRemp+d6WwmLP6UAFZzz9j
5vZ90tZqM6DlB33qqGza0VEmHun26f1EZNfKW8eaz6W9j/JvsfHTjmPHzvxw3Cf0VxaV36LyJZ2G
E53JbhaBiFZvwhdfxvlYA/KtSqvZarTfNFUCT9JmMR31V5mco9zN/t1L9XIqOFerEnByL8oAVws3
pPEUnMqNu0cZHsclKj1OuTvWhZc82/t/Exj/O1I+l6KEWrosIUaaNvv8oZ0jQOm+Ga0fDc+t8rvJ
fwwKrlzWmQp7DdbvxhemuVjRSzaAUimWXz6Hd8a5c8Hm7tab0bOcxpsOraMKIsfqOXNhkLuMU1uX
k3CUpyCyKsVrJKjH1aFEBKmb1RvIhRXuBp6oSj6r6YhhpbtWdRS8LezsoAlfumx6vpwuF3a4y7g+
V1kW9SzUgjlirw7fC/m+VzQnDR1SG6wsX0n3kBEXnGrM9W+Z5QIV7jyaPOcYHniTMtc+hb61m6nT
fLvtmGsHCTDZEGBBUcUAsOT6ICnCNk5zukxBNSeuMW2HGrdGEQ3MqhHAVQDeA8MVLF0bmSSlKtOO
4OWuHmxomDf0rOoicIzICBfl4gp0Knqo4olLXqPecmRjT8vH27O15tnQ+/5nIFy8SmttiDoVNqzw
KUx/ShB6u21gLSBeGuCWY2xH4CQUGEB/lTW7PbR36o3R7AEUmSqA1QQH0up4kLsCwBFFcIAWrxcm
rTulVyqYq/eSK6KGWF2Qix/nFmSK9TSrevx4tkNJ8E0SvEA+Edv8DmFgof/7eG4xWDZymhr8vnpX
OOfpfoI8kdOc03flHD1T9w/+w7+9Oquh9NIkvzyWZY3UVPCCTF7AA4TGvPBAzcbtC92zOjBEdR+g
Oyvnp7pp0SIog1217Z05+i74DjZ13NABQ2EDR5LPBtb7et3aMNJoamrYUHlSmO6gk/rdspL4kELA
PtpouW7MTjLKaCpTcrl4CuNaA3tFqijTPmtNezcAp5x7ktbIGWjZCuug6+V0pLrdR2gTq0V9/Gvf
yzClWC3Emi8YKEhx5xIdmVt3gAmXfSH9qpom36qRPbtlqMeBuRARGGTVKIs2UJUCyIkveE7qJCdg
fMeLanhRx3e72ze1hnfP71p7ur0eK57OcOR4WoEyDW0X7M8v3m4DtFkgCAxL2UQ0T2tiY5eqbeXi
YWALvH5lUODuAms6CG/x9uVXPiK11GsyumqrxpWbDHjO5QhRrlC6m43i+fawVo4gNLuimYRpmwPG
wHn7bLda2GkhGu8H+Rsyr2i1sk8Mkkeqk5wuHog0zrctrpzpgFhBCpCxThCbJ8YeUCkCvF2RgWSw
I79YMtuzIG6370EB10HfZPsvzLGJREIZsFn+bR+XVlmNJbqHbVBmEhRJJKptM9n6iMxWdDytLBxw
SQzLQgBh/8K6mlgFNNXGXAm0KgR5cOvG0+JmQLIb2vLcUlHJaW3tFBDpoWEEUCHg9K9dsqlj06Bo
aAeX0uIn8452re0lqbSxIvPQmeVbYygffz+bjOAFM4m+chCEXpsczEiWw8KSg+wPKcifgjaQm/gF
pfo//8IOlgxNJwqw8HyulyatCUXbXgnK7KXUMhdAdao4XdcIDseVXY3QgZcviIEV1g15PR5FbfQy
owOIFqv4zbRrf1x0D/SnAidcK8ADPQx4LTgbCF6l3FJVXdYZaEhSAlWql7OuF9Qr8ArzlUmZNpY9
mJt5ot2HZacSaHKHaD/oloj1ccU7mUQwI8OCvtQXcoVezaYoQa0wsNCeSrPBz63at6LojtrqJs5+
317BtRf/lTkusihaXGmQr1ACM5XdGkXJ2mw8bfqJEGrn2dbAAWRokTuVhh9DiPTvL1mwDp5/tDii
t1HjHkTTrIRNCT7WoFIqxwxx5C3hdrQttEvf1fU2l7XfuVQLQLArGxLnNbhuGO4GgjycUUsjXYfZ
V4KijJ+hqFt+Kweyl+TnSs99YtSCrtO1BdXR1wgCCxjU+f1vKWUc2gMadkHs5JUpmsvD+pg0mV90
EQRV9VCQwF8bHi6uQPkykSGZZ7FVs0WVK6NQgyh2FxmVULQDRs3dEIE5uj2maGC57UKr44OMCmBh
IGJHFfZ6c9J57o0KNeegWnqHER/bRz1PdgW6sgtVRM61ciwBkfOPMT7ZbSzjZDVmpwb9AOzPoDQA
NOFRWyRJ/EAHkZ4iF3csEPoAf420N9ClDDXOecpCaA7q1ZKcW426cXpvIjs0Tq+3549br08jYDXB
SQS8IFuw6/lD5ZaYodaSszW+m/Z5GTsnSo5ZuAep1FDJ3m1r3Gr9rzVcIhBgQEz0iZG/uCDJXdsM
pjqRc7YkkjOmyUbt826jJaZXo4C+0EGQguBW7D8GgZ/G35BSRDv79fDsaWohlayQM9rq0v7colG/
zA8RqARvD4x7QP2vHUROJC/Z85lN88XACBTu8gph/dympHdZacshkdJvb1tZH81/rXDOXiejniaD
Ss4xqqd6t2VkklPUONB+vm1ozfWA0cTbAvpE+pdpy7uiSVObkLMmyW6B5vKk0h1wZ9y2sj6c/1pR
ryctQh8nDjkMR9N1f8xOgJA4htI6QmyvaDick0sxQJeVBkPwPoA2HuPm1TIFgXbNA8DwyXYq+A0w
qOvBLPOS6JRgI3VoIUZeNxnuMy0XcfWtbVcczUhYo2AHzCPnz5Xdj6x7Tjv39pMV3etyNTzaIOev
1eEpkgh4iNRp2t9eprVNCxQ97llI/+ME4UZGmrpPB9km57JtN1b7EUqPC4oZQI55kCDybxtb84lL
Y+xjLjaSFU5dntYSfEK9q5PvWr2PWzfUBWQca0OyIO1noh0cwZWXFJIGkCcZVaKdQYDzqk+bBYgS
9Qjijx1VRXxVa7YYtg5PdFPHLZJbMpI3CUSuRu0cPyfDDwMnYER+F3TYpLVg7lZcEK7HCLtR1MZj
l22Di7lTtWjWrCk1zlG4tHs0+QJdkkMJ/PYKrYyHRTm8vtBahFDH7dq2tZS2B1n1OSp7FTw3+nlQ
Whc1YJCnIRemJ9HbbYMrLgFINMRwQVAJNBIPRtIXLTOytDDPNXafJ0H+zzUbPQDmHJiwWURnsGoN
lWZUhcBCp/JHFM3Grqo6WJupHhcu8nyQfZr0fOrdSV2snyCwjIng9FjZ1cB5gqoChyJrQeTiet8n
ZNYWnFJSc0dAibEA1Ffu09I6VSGa56JW4Cgr8RD6TKBrx0sUaFkeYNwUQEcVnU7OIXiCjOq9iCd3
mURJxdWZvLDCnYkloUvTVIgbaMcjA9opccEeK5Ta/sVpdTUcbvpSecr0FNQRZ0Vb0EisVO/GiBSg
GTZCYNya85tYKmSREONRSrveYg0Z46pPI3D20mmrLWdpTh6aaABMIIfCwMkmAPBVTgNdnNYaglm/
J6MnRW4c75YCbH9NQwT3Xza2iwwgu3ioJkQjwMuEFj9wP19/UKkWrRzWITkvNt5o4Z85V93kBMqY
JTzXXQFdlzHa/f1+xIMCrwqk8IBC4dZ1aio1M4paP+egvzEhJDlkT8X8EaNkedvQipsCug8NHFxC
AFjgQd1dOZsyhV7FeZZOFrpGwQFpCF5jKz56ZYILmeky1yhIUOMcL0uytUpjn8nZAMxzrjuINpVg
RCsRGmo7FijaTB0ZQp6bMRrGOFUtUD6rVRIF9lwXDinDShCh1+btk1madTgxwYhrn7Bm6HrRIdPP
EU1xmwdzQJuAQ1j0fF7ZCwQ1EDgd9gPCJWemM3CJn6EEcY61TWoCfImO7QWyOr32IkMW+rYvrPg5
jOF+jVczbj6804FErwdDcKuf8ZrdVhF1R5C4tz/L+aXLY1+GtE72+i8sghoBDQIgJ0Tvw/UsQvk9
GrQKFudIfSFxnB36grx0LTXRHA4FaTNP4v0wS5K3gOnVu2185UQgEFcGnQHOWUOTOb8s5ywKk7TS
z4bm6+E78SRX7ndjf0hFWKq1HQDQGHLyWEpIvnPDbHBNCmWJYjdLxCnUH1MfO3nYuZl9vj2kVXdB
SxNwYngAgvDxej4Ne5yQ4gz1M4BVGyp/UPJuto8U5DSjqFa7ZgoxA1UYQkwIGHBB0e5ArIUQZZzR
o3W3RM7kGrZggfhsHQu8TLz1HxvcClHLTHMlK42zNcx+OjYvkQGqgPajKgu3pjEExqdtF4UPaSIK
+WsrhgoqUuAspYtn9PVE9uU0RpW9GOfCgCbJQkxPHUNXp/a9pSR/bi8aX+n6HOalMc49aJS0S5nO
xtlQwyrZopIiyxsIMNdHc1DsX8oyGqCMTIwHOxsOA0BRd1LXZz/mQbL8+H9I+9LeuHVl218kQKLm
r5J6dmy3kjhOvhDOYM0TNVDSr3+Lvu++dLOFFrLfwTl7HyBAqkkVi8WqVWtpDooyFD4e+W1G3G/3
f9viPhgmeDxd/BPp9fU+pDHXUI/JrTNtql9T94NEIAiIih8FXdXqFX+VdMuiAAOaW7DkCTJsyXdT
2jT/c01AIM4De6aiBbS0912n+LPmxWXj9VX7pxuLLdHe7q9y6cqAjCkq3OgqgapQWqWRlJMFUifr
jNn1Xc5XroqlPbz826Vk3qSmolk5/nZwToA3JfPzeZd/vb8CcRLkzUO9U9VwEkEja0mv786Z28kB
i+7ZqR4jDHCP5PhfXt/YGhx2PE8RLW9mMMy8y0u1ss+0OFVYC/Ta7y9iaaPAlgTyMcFkikv12tmS
aYxsrWnsM4sFl9EU7SGwsUows7RVuGkc+LOJUUZb/PnFC26yaJW102ihULWLMdj1eVVlbDFuXZqQ
XHmCkIEzDjChKtHOdoBCcpMNdcBZkW5IE/lsVA8J4z44RP+93AOaJvEMhvAYDpGUL/CconAh4lZF
Nyx1A621PYj5kn5Yic1Ll+eFIblM6+aDkg09QczCzHM5gDPiQdFQkFOYpxaa5+orRcbFrwb+a5SG
ER6gWHL91XqdTY5Wu9a5rk0P6N1t5FCAg9dYn1fMyH1srZt1ns4wEzPbeSpaje8h0PULOt0rudZS
yAHrI0D4eFaBUksKOQq0CxsUn+1zZ0de0aU+Z2vcPkvHCePHwAejAgMpGSnuTDMmJtkcISYotU94
CxWjc0FSr1vV/VmwBHfDkQW5Oz6ODF+d6jFGr06xzrb6wpFvz+wEahroa66k9gs5x5UdyQloN859
kWJFOehhnBBjfF5vF4FNzpPdr9QLFjzhry3AjKUMwOU95aVwOLXTPYJRKyf1HWP/zxFPkH7gtYI6
ATqB0oLmKR5cNcXVgEBhBJVe1qC2nJmvsan1GLHXMOMLXgdeNdDCgpEXqY1cQnc7zaEOQeGl6X4B
w+WX2uf7C1rctQsD0oLSCERa1ICBRPue5Y+tjgHT6HDfxqK3ueh6o1yFvF2GFWdFF7X1VNpnszto
5jtAGUl9bgFfuG9G/FTpSsVe/TUjBXFj0DWF9VhKbiV0YzLwEYJvY/DKSkv8tp3e+qo3D41VuZ/j
vF4Jd3LXVuSEBl7NUHABIgSzVpL7Qf84ppjjcs4m4BJkmPblAEbvr3hxeiDi28fxZ1K89WY4GP3K
IZMR9jempdBEGqWZExumddjU9O7I2LzT4iywEaV+lWBLjui4iXRjX7r5U0vzlTRgee0EQAqNgDAG
aMnrWM8zCEM1QwaALgiJ+jE6QjfqiCIIaGoeMFt6IlZ8SusaXG1OFVbZ6/3vvnRGcMkIrmZMw4AM
89p6kxvZUOG2OZOhBblrTjI/UdW1dHfh/kQr0AUUBi6MSoUIdRdZyDxXeVU0zDkjM/RG9h1cT1tu
hCl4eXiy5f37/UUtvTHQWAAHHXJEjO/JhQQTA1LKSFUHvCHBOH7OnKCqQOC4r1W6h9Bs0FksmJ0v
yjB+rRuPuTGYtdYaK0vhG885KF5C7kbs7fWa67aHt3aFe/4UdVuq7gfmO0qQr8FxlsyAzgoNeZQU
gI+RcuEM4DE7mlCiV7i14e6wB1Zm00eb2rIOEVmJEkvBCPM3eNTDogVc7/Wa7L6B1Cs3rHM+1iCB
KdGPzFvdPBSktrYEGl0rp3MpwKKGYKM1BYQf2obX9qZJiZQs0fEwdTHco5q17qGmD9a0dE2Wa3Fl
gr0U9WvA0mRdBQdcj6Y7YGXT0AHSZIMigFea10QPcWKt3IPyWNFHzDEvjElH3uwg2tsioz1DrhD0
CnzKrX1tVmCtUyDDFICdcfCGxmgDPUqqjTYWG5OkGCfpyJeKVipYDKppy/WY+Jza2jPwoc1mzBv9
iFdRuVemFIPyyRrHxlKkEFuDzibYQyxZIiRGw1ZlYCs/N9X0FRLgB+zWyj2wbAKJFRQ9kSjIjaAs
bsrJwVv5nOTWn1prfkzqtDbTtXReBApCMP4K2RzpvJAoa8euM7H3Jvdzqu2cvj+NDvUjjYGUJ/63
WYKPT42atnikoIGG557kwXlWJCD2ss5zwbVPpi447iaX7wwoK/7Mx3E43w99S36MZyvQp/BhgFek
5bn91FqDi+Q0Bs2QOQGh11ZeC3JEt9zet7T0sXBeQPSPhSGlk5y4UABc5ZVIgwc72U4ujqVlNWtM
IYvrQVKvg1UWTwf55qhbTElYtUixSr7LSAX+Q9D01XiF5WuTNIsLujAlLrGLS8oxk0QbLbQhASge
ggQijp5TWGvTF0shDckoCMFNYqHlIaU6RMAtIshpnV1aE0+xutaL7XkAsRZdexKtmZK+EOf5gK6q
SOora8cLy/H6BFNp+Tiv5MFLJQBohQHmjx4WgNiy5iXFvGBmGSkeX+VzOrwrdhdY+S4ft4mdgW8w
27jJc7RGk7HoGqjfo9+OvFWXX6+TBh46N4VRs66ORW88M6d6NmLQfVpt+B98HdmEoAIQSGHJNeKG
8mnIUatRjfxRj9ESVP9xuvojUOB1LIgGhLCr3LHt8shibjHa56HpDtxl25RGL3WsPkA64uf91SyF
wAtTcradcydrZgemMqM9mtafRP9G+mYr8NerGjpLH0mIgeC/gvZM5tJGnjCgSOPYZ15tItAcF+A2
3uRrgPw1K5Knz5qKmXQknmeNePUc1mOA+nVdbe/v25IVADuhIIu3Mmqc4s8vAgTWqNVagYhH+uIh
SY4k0r1pbHwF2Kx/toSmFCIeHsni1SdZipzZUTTxHqqhxuDj0fUK+ZiN0xWF57jN2uN/wR+QQaI+
iCoePFCuNlE30iedxe55bJNdObvIQPA1/Ump/DHr/xQ6zVcyoIVQa2IQHd6uowQOscHrnSyB5mv6
sXLPppX/aZIC7EyjsqYMsvCkBTwV+SBWBFY/R3KKtmBmwXnnnlnvkxwcu/AMUFbOjVf/qOrN/S+2
EGtN/EewFoKlCLnL9YoKDVmFk/TuWUvn2lNTEnmtlXypDXN339DSx0IhzcC7QrTL5fuDunEzxzpz
z6n2py2PLlO2FozlFfFt/dt9W4uLAt2nMAaOKVk2GSl5jVGNyT1HfQiQW6l9ytYI0BfOlHin/T8T
YrkXZypL4wSaEAP2zTV8NEq2EViQ1agMEh6vHKqlncNjSLxfUFdFin1tioxJ0fAGqxnsn0OqH6uv
DBPKs5hvWmuoLbkecCroL2toI91MuOesstwB3azzkEBh0o+bzWN6dDoQL6OjdP8bLdUPwOr/15b0
Jpsyh0UTU7GDuV8c559AcLphckgGb6OAmWuNYmjpg/01B378613k0VRVCiQ9zzbYTdoTaR7Gb5b6
+/6ilvdPsOcChIJ+Nbk2gnEGpXUmwz1z/qNNXjTja+EGvO09N3oiRhaMa8IFi74BfrH/NSgFpMHk
phOR2QUiLPIcC6xi2ms2P1fqw9C0K8Fv6VRZUOwS4Q8XyQel24XLV4OqTWiTuejEn1v+ZaieedP5
9zdw6SshNReHFsyc6CBcb+BsjVNbgHrzDO40XyvPZjUG1Hhf1W9fWouNURZks+DJvGkvlZic6rQW
jk7jLgsAJq1Dl6nFp5KUu/+wIgwd4KmBdhn6ZdcrgnYjK2eDwu/0FwxyeVUSorYS/4fOiwgQ6CHg
/Y0Go3Rp1EZXcVdl9MxokJl+73qF/eX+SmTKLJHqwYYL0IJQiru9K4rOwOykSjGqbKZb7G57cLSu
9ZlRpj6Yn8sHLU+/EeKwDWpps89BHXssK7vc9YWmPKWTNgTGHM+7ItbVjT5kwGbp6vSJxKCP6TCT
vbn/g0V2K9WGP4AcKGZBtRwoxuutb8DUOHa2S8/drH6iLHoulYeSfs6HYWeiNTW53+/bWzqMAjjy
v/akiEbTOKoG8CefAbF3wTGNNnUbvUVroihLr5bLdcm5qapgvzST0nNskt8u1aAwlBYBQ+UE0Baw
42t4utBt2mYeM9bqAksHBwA00dxD9fXm4Dhznk0ZZrfOCX8Dv5qndD+deq3WsRQFQO4MM3hToKoi
JSU22J31pEvpuZhs0GIrPNtpmf69awwQiirWGrnYwnfD2JOYZoGgCeQ/xM+5CGwaJy7tYgQd0wxJ
8t70gzilFoTLyjVN4oULAq8xgdGAO2K+XLqF3HoGKrjOlXMG0UOjAv1kMfna8DANYhjZNzLqz9Xa
rb7wzVDzBPuhK96BuNqv10dLJ5/y2hbnYAI6zIuVyFtzyiUbmJYX2mQoW2N51zYapoypMhnKOeVk
N2C4hJZk62ab+yfs1oqACqJojPvbhDyUtH2R1mDAvYZjEJyvKDY8HSKjxPjnAYZrKzexlGoukDz0
bJXcp0YVxGv6ZLcOLiyg7WtiVB1iM5LHUVXAEnlJzzmoDfVXyuNA6T4Vw/N/2a6/ZoTjXzh2z9WC
6kmFc1Qq7JS4xnzUaLmvSneNWvj2CF0vSAq1ydgaSQ8BvrMNtp42iANz5+7Gf5zJxAWEThPasKjX
6DbA2tK2FUmLBGQgrhjRKqjjq+rWBqIqBXVjpq9kOwv5qZi3hi1NQJ1QHLrePKaPXaHVNbyg2xb9
kzoNvmk8TLzwlXxrZc85+RJxZZu71Qo6ZOGeFZYtwSBvCoSn9Nnwcqnb2sRmVu1PLf3KdK+0ob5Q
bGtrR/RwjrdtA4Rd4jzR55JtVWUD9Qx3fFLj7NWgzhdWrE2r3YYt/CJshqoDH4lBPCmCQBHI1BPU
+DHU9aMEEXti+UN1xOUzfiV97EfBfb8Vf931xQ1gDAoImB7DvAhO+vXWo7jIOmTYFJRHCIpsUOIg
rWpjJddcCCYiTRdqHnjMQ7ry2gpX1Ahk/S22eUK4yjZICb1mbapwYecwhoK7BbmdibxM2rnKTjKu
KAj4czNu3dbPhxcMMotEsJ6CafpV2L/v791CdgB1B9S3AdYFWz9gu9fLgoqS0ZUdU8521Y5s0yga
eAoUjMqAP2Xuxp/WwFLiYd6j+KKgMdX7DeC7HabFO/ffgQzCgV0bVzjkzYHAvv4pZjs0ilOaylkr
TDTnm+ZtNIa1gUOZSlpEBTCQ4ELA0xh905uX3TSM7lTpWLCTe4QUB8OGYhIyIX1yfLfb5iWo4D45
evaEkYVtr2Be69/Bg/gJAskLWBdY9+WnkVnaVoTGrnLm5Jiyb1Bcc1of+h33P+2Sw15akbazZlNm
UtdWzkr92jrPOtRV63nFxm3OjJWIShASFHSs5EPRKx3TWJRFIUonSb7b2fxrWgXT5+rfRx5RnBGU
LYL8AUV4yU1n0BXwWSuiMI12AA8HWf3JnVO/z77/+6Zd2pHuDLu1+raz8iiMUwDfpubYiNm9euW2
WLj/rlYjhexkbtrItLBtaTqjOXKshj01La+MQUWz9okWHd4mLg63AdCzpUp+0IxN3WtOG4Vz9T3X
NyDeTDVnryvas2kc4joPUvZs5o03nlvSHPqxWcPffdBTSQEagzZ/f4H08SwIPtZR20XhS2J5QCLo
nsWD4tyfEtuLM79OUDryGfUf/KJZuR2Xdhq3sqgPgFj9hjWgIbkQqBuiUOjtTZu0/b8Sh+O0chKW
Thv47/HUQVkUT1/p4T6D+wGEDHoU5uyprjdOv4v5im8upIEg7f5rQrrnuGKSis5GFIoioqIzz9If
7TzerY79Lt1CYJAB6tgWcCU5l3FBOG3HCYvD7nlKjm3yZ2Snrm78JHrr2RNVkzVwkEjEZQe5MCi/
c8oZctBM7eKwtCxvmP80SgoNQSyQCjKEh0qLPQIq9jxtvfvHfSl+iflcC6V4FNA/srqLlFf0XaEs
D8MZq7eZYyJN+sbRRp4M9PQ+Of0aPdnSJ7y0J3lJ1RW4N+02Dt0ejCvTec6oJ5hq1wY5PqYt5R1F
SoQqEm51/B/pUdKAamJsSx6HJNub07e6PcXWL+5UHrMfADlDKlxFnwhEKctQm3+M5edW2TbFsEua
/3AuLn+ItGI7iVUMsJA4ZMMpj3605CUeV9xn6egJqXcLtSZcqLK6aO6m4xwTPQ5r+ElHia+CiLIb
1rpVS76CnpgDugzMj2Bc+Do9GXuip64VJdDgCrTqx1g3L1qxT8PO7t4y58t9x1xylEtj0ll3YoNl
vHNipO9gmRyNU6Y9x8wjbbf5/zMk3w6FBuRRa8dhkmRBPf3R8tI3Wg2FE7JiSd4/TKDh/hZTBij4
QHtKvlo7nGadpvzclBs3VbetFtQN2Jv0IJ43Ll25Ym8eZLI56Y7tNRCGJlPGoSxhIL/zSRlo8c/Z
/hVZIbG0wJl+T8nWTFaQMPKFA8yQroIzBsM5qFpCLODaS0htJqZJdfU8s2abKxCsNBweslEpfBAV
HbpEfb//AZcM4rWFGpHo1mK06tpgoTE2WFmhATkLybXS2ufqi93htjMTf0jWZP+WrOGxhSIb+lUY
6ZA+IuGV3XC91s5jlpS+2do/aaluKXNe+2E6J5Gx9iiQ7yIhpykGWQneA4DayIABp6irtsYIxHlW
M98ezIdSn19UpTqiru1Hef+sN3TTNc5KLUR8psv4KZmVwQNTAk7sKYNZJBbvLpIUV21f7n+4NRNS
iE7BeYFnZoz6b0aORd5t0fBcOXJyZBTwBwDRUWDHMQIXgPS1WB3FdW8nUehGxXa23R2ui33Cvt1f
yO0nurYifObiEjUsNxlojtxcHXMob1Z+qbt+oX3O8wwywOjUuZ/QiPx83+ja0kS0uTAK2kZKhg5G
9R4zrRGQoNXGbbSV0yw26NoNsDRgQEGCCMwkWhnXVqbMmOvRhBWjbD2dNb7dch/TpHm6BstasyR5
A3WnUsmmMgohcorqwqhuoM+SrbXVF3cNEkOW4EZC8VpaDzfLfmxrWDEho1S64HVpgtX7+KamALdD
oVKge3BsUfmXrDRKrTrGiFyYjzZg9ZHitTaGj/Pndltm8cfMc4bpuQCcEef7XnF7pmAZToy0FdUw
0PNdf68yLyFi0rv4XjEpkNykoH1NDXt738rCLqJKgawRuQbYJ+TqtVUaUUtxm4UuKQ/gUPA6LTpk
1tN9KwsecWVF/PmFh0dKTDJwkMWh5jibuPxaW8e4q7dKszLKf/NAFJ8L73c8EFF6QtlJLPfC0KjX
qW4USGx0+pb1kHqJncAsz/X43rDHov3Rq5o3mQc+YiwDapnFvxKjfNhHQRgoFmwqxtyu7QNMDyBs
VCa4JbUghvRpOX6dPgOhv5Z9L303MQEgbmZwWpnSGSNR4bRujJdESuddOUDaYFD2tvH8798Ng4hC
LRXYH7w9r5czAjvo5PGYhJqZgNnF9gl9alXgn9c0DJYcBF0BPF7AJoC5ZikEdlbJ7N6ZktB0dhAh
PCBmxCokw0e6UvpcOlXgE0UVHXRn6IHLK4qaKCuhlxBSPf4Bed7M09QoC+5v203ChhK9CvAcXBG7
By+Uvg5ICqAWXtZZWPRfi+nc2+Da17pDbmydrNoC/uHPTerhCbM2FHQzRyEs4/mJ7iEEMMWJvv5i
pJ9UJ9L1NFTsyTMhpTg7O9XCUPrTqMz7xk52du33ycmw263aNQHLX1m6pl9yu8kAEAqdCIB2AOSS
2aJYQmmtJDQLq3MZrhHX3JRgsEQMvqM6gV78h1teL7E0eK2kdpSHUYFZhoMLcWwajn3/kAzZ3lU3
GfB3yaOd1Tsn3kH95smN91VNzog4K850ewgx8YluMF7d+MjGh57hRbRhRgJynWEqwin/pde/gZNs
+EpEWzIBTwLMDyhTE/3T68UmBAoFLjDoIXtt+ift0z+j07Cb4P/5a0CKmHGcmxX4iYuQmqanNKfa
0yYk3J9SFOrvn4rFpYBZFxNxuEihOnu9lCmlXdHzpgh5Px443VtV+ZgbyuG+ldtI4oitQjoP3AnA
zdK1yeaOtb2hFWE8WUcD/Q2S/4SqyHMx/b5vaCE1gCWcMVGZwCNaLrjYSa1GEyX4NHnrJ2Am7V+7
EkQr2bHqW1+DAJJlIImka6i4pQNwZVh6vc+R5UxKCsNWHca88Ybqa2Ic69HY5UXtZ4MS1PhX5kPh
XsfF00/vSF0tlAvd8P4WyM9g4TugTkPzG9QEgs34+ouClAog7tkqwmbovSiNvIh/qfjBQugxbEFC
veJBi/Y+8n+AkwHplRYOZm3HRlEE502bvhp1Bx7zvC4ZSq2jdeC6lvqzVubbtDKG/f2VirB5nTyL
cU4EdLSXkGLIcPK8GpQRTDqgDTT6o5XjJWAHjhokjvFtVMYVY0tBHFxgLi5CUfICudP1vja5ySCo
Ppc4KQWSFcBOnoy0ToK+pkGq8NovuqTbmoXRBZiEU3aVY+cPUM5hB60q4n3UTVngjGW+MuyztP1o
zuJcIWKAikkKFRyDj+XU1AjpbvlgUPNrYeUHPaeHqaaPTfnEUsAX7+/7oq+DtxbQItHgQkf6eitM
6IqPfWKVoa09jq8x3w06wvvY7ND4baLd0MReNTxb9pForSdAMtlLfqzXGAkXLjS08TB8JBj8gKmS
HL1qgMuJaFlB3R4DbbPeOBsN4lYr18lS6IKuO/Q30ATGnSJlDZ1mFARvpyp0dmgHveR2oK58waUQ
fGlBOkC6OTEyq7AQIwVJyO94PhsrJj6cUzoqKBxh7geDHkCLm8KLLi7FlneEo7xThrPqeujOGMor
3RD+y9g50Cwp68CgexKrHi83zDrm+Rs40viJgt62eJ+q1/IR9AzzuOHdjuPFZZJtr6LLct+tFvYB
W6zhgKHEBaCVtA+d0oO0V8N0rpVOu6kTMgDgHI3ZWp31ZlYZERLdaMyzomnkCOHL682YC7PXSmMo
8bQ3Cs+uHfCuqz4Q4ZvePKo/6+SlRne8Nv2MBsoqeGHBoa6siz+/+BRuOc+8jFEXV8FX5TzO/FHR
jlny9h82U7x2XNRE0ZOWqnZQGMwmABwRFqiCh07mddAiSOO1F48sT+l87KV4h+OFIAaTpeOhlpBz
V2KEgmjetzXU26KnAbX/1vVmwK14+onVu3TmeMFWvuuEZbIFBhE0aD7EJL3EOaZfk+QpGrfd6Gt1
70GjYVc6DxplR4WvtOoW4gVeRqgOg+4GGaLMLZp0HNxTxC7DvAINlOlgJrKvszVQ0NLnBRYMhESu
0OuRQQa1O87jYBll2PC3aFR3CRibq9mLnff7H/i2KIaeuKD5xJQTuNDkuWhVyzMn6/IqbOzPLgCv
Sfvu0MyfAERzf/L8zKm1cj4Xrtsri1LUT8cuT2O0PkIHfHJNGTTQTa6zd9IUwaAkK8YWDylonYDu
BvAaQEjJgbUYEgWzwatwmvy0ghpz/VLZz27bBox1fpRYL1l/YIOBmoVxbpKV2sjSYxEZhSBFwv0C
8LwcI3Ig7lCGQS5X1V7JR09N4k/UGbaNrTzzevpRVpFn9MOXYmwh7N7OK9fOkrPiVKEKDjozpDhS
wI6nhA4xYJJhqVJl23ZN+W1qFXWllLBgRTDSAqSN9xIuU+n0ulacp3mT1eHYtPaGO/N4KFKmraRO
C66KqgiSJ7zsxRCbtJetYjWuPRh12BuvefQIbeUdVbW9lmhbt7Z9mwMJMfwjaBJxCTA5oBoBMMWV
JzPNsaayGJSTmrDIOse3tEr3h8FYox1dOBIwAO8AUw6KdR8KSBexPJ/jMlKUtglBkPJFzTdJNOzt
iPuJ9WcVabBwPV7Zku6N2kidpkJ1IDQntB9n4xS309F0+Yrn334sOD3UqAWCCIUCGdRoloWatE3J
QtXY9v2o7w3SGFs2psc0rR9Jwn50nUq2thOvjW7eZrKwDNJbkWoB1y9DcHIchAnyZCycimOV4onk
PqISpKRZoLuhStcmfm73U5gDAkEM3KL2Ls7GxbdjAwHyzLZYWFhBO5yU6hGgmZUotrCZ+MUAr6Eg
gW6WPHbNYFtz87ILNd6cAIB7ctofWXICgeQWLb4fVbLRV9Ob2zPtCo9HvQ6ofCR7UuTgjBNIIaQd
tqw2txNPia/0AGjev34Wdg9T+LoYPkSVBaWK690bLFbmWm71IbN/Kea5NCuvSF/v21jaPYzeQABE
8C/jzr624fKsSeza7MNU1wI1UZCoZvFxaHP/CIWU96yOADZakxxaqFYDl+4ags0FBQT879oq9Ias
Nsu6LjQL/anqXKAV9YM7RB6aP01sPsxJ4mVZ+tpncWDRJBjSxzRvVwLzQh1D/AohgipavXjdXP+K
AiLRKe2rLoQyQmCNG1yUXp9v2um7oT9qiupV1eA3mAm4v+WyZhvyuWu74ptcnAolcxrOx6YL+3fu
BI7hZUpYg7RnDszH+AVKN/FmRHdK99zSt9eeKQu37pV1WaGoiGYTly6sq4n6xobfnO+iyPBGrd0g
ik/tHmRa4MAJDFy69xd+G8lFH0kDGyJAhkJQ93rdI8qbdjowWC5/m+aB8ENWo6PZe3Pbbu6b+qhA
Xj/Grm2Ra1sgA80yvADgYYKTaVfTp854KTloDCCCAWboqVG8+ud3nT+VbYSKxkPh/kITkvHNuOJm
a6uWntDGhL5+Gw1dSOLhYLpgg4CMvPlWEOdhMpIVYwtvBbFulMIRlrCf8iMUIgw2SA6LLqytnPx2
dK4eUS9yJ2j8quy9n3vO/GSi3bzJQO7Qew5NVQ1yeKystsbA+81M06J+bjq0qKLCNH62ZVrnXjLm
9ueqKEkNYoaMm5vZIsnZSBlpA1DUZ8pOU/O62MWV2auHsbVS/eQoZfyU6LxcY4yXtXw/DhBKMagF
QkkFRRn1+uO2vZuNxJzwcT11U+3Gffqk7+09PaobaDhCBsLj/c46fa5+WhGUhAN7pTa9GL8uf4Dk
yQnTR2aWcxd2r3W6NbzoTDZFdhrHX7O6T5vesw+sCTJtJWG9fffg4+oEsBTMJmBYQHbqmqdZH2Pd
fdLnfm1R6vWkLPajTYdvdkGjcOUUiY28OUUXBmXfzcqKuaAZCtOxgdJPsyfA4djkkNlV0KHqWIwv
hTH7kBO/b3jhfkWLA0MH+CcqrDJ5E84ppLc00oVJQXQ/izLumcMcbe9bWbhfUaBAIEJtDymzfL8q
Zsc61c77sClOXfKdkj9EX8n0Fsp4eGBc2JDuGJtGthpByyi0zFd1CJv8OLAN31TNAwdlQXsCEKb9
ann9ibSfWPMWAYB9f5GL8f7yF0i3TUn4HPU865GlH+Oo/8RaPcjYnzjDTPSmOzl6d2K8/9Jla1wN
Sx8R9R+4q5iZB0/S9Smt45a4Cmv6UJkd9XOVIn3BZAD9en99i1ZQUkAlHk0i1EuvrYCjJmpqwvrQ
NCv1kBPWHExMEq/AExeeyqjqIYEFAQQQmWivXJuhbEhpnel9iNm9rfHm7Cy/8iHR/qL73WNprPg/
EQdLPniX5qS9i/Wh6+uE9CFPMHJrJmMG1tix/2FwKw7mOu0faqbMTxglxMi+rpUn3aKoA2lO74Ow
J9nMc9QFqGmojxjfTtHBLpxDPpbDVo1nvm0VzOEahDYvTebmj5U6g149StZGiG4TLAD9BV4d3QMg
A264+Cc8fYw2cYawUOr4t97ksV9ypj1XPNIe5rammMPWczAbQKsBBDz13B01sMn+uu8hN8ccvwLP
rI9RaTDtya+tXreHdkpzDvi4fkjAS8Li6NB1a2xJN44ozMANUaODqB7+de0hSjwBqEV6jpNu5q+R
01kjeF04Zh3uL+fmEviwg/Iy+J5FcUqKybpSZhGfGA8bdKGDXC/eywGMgEY+QaUqqYL71hY3D6R2
/2tNrPoiVyWpY5YREqbQckvqu1aubOYcLO8MhZJ/DccfC0ObSUwZY2RW2sAya9hIm5aHaDl4DaHH
vBgCO5lXLu/l7/TXjHSJNgD9pDp4s8LYMb9gtJ0eyeDGK3F/cdtAAAAiYSLSfSkqJWrP6yQesG0p
25WQsLQaduSOtrn/dRZ94a8ZGaTVu0bmDBgrDTvypxuOHELCQ/q5IeOKnZXlyMKGdjbXpmLi0ziY
VLbRzUjb3rM6shL2RFS7inqoI+EMoRwJdA+GD6UgW7sZSTI68lBNm/h7ZVMwmsaMDh5XrWFjACMe
0IRMAaTF1qoICysEXRa6e6CiAHxJftHnNVQM7CIfw15pfSfHQ9BiGw1T0/c/2NIKQaCKSAF1CzCr
iZ9xcZxiLcGuadWIYtamNkLSQqE6HzWfxVha7wAmXqxN7iz4iKDOxyQn4BpImqVNJXULDkEyj0CN
6IXXsB5yn2r6J4krzGaM3bS/v8I1c9LN5TBdH1KLjyHnfOvac+t14A/walqMgUmdlXt54TBjwB0O
g+oIZnZv4FMdYaUeq2NY5sXeUIcdmlv/Ch+FU16akI6y0RMOvjgyhlb+zWh50CqfMuON0jV5nEUP
/LuUj8v0wjVK1gOVTfQxzPJvECXZaFkDHZJpJTBJG4ZSC8GcDDIylJQA45cbgDFehZltNORU1na2
VU0KVoy4m4P7TrBsBQ0TsECLfrlwkou1qFlLeztj5ISm6LgjifVulUmxchHKdZT/WQsqY8IC2Glk
zx6zdO47fJ9TBb2p2mNdOj+XKpuejbZuN3GlZVtamJuodhj8r80elCrnXjqm8yYewd4cg+n9WKuz
5UGyefTvb4Gc+f/fXydUUoRIB/Cd13vgJCOmBwgnpzieMbFDPBK7u8xyD1wrgyI/URM80Ul/atlZ
dXZlY3vR/MKKnUNQd7JXzok45BeR9ePHAKsluG8gYY5i3/WPURQ1LRR03qEP4fftm1ukHqt2dJo8
K1sxtfTtLWAGUFHDJPBNVS1GfamtiKKdWsXs9xl8zc+zsV7x4w9tL3lFmJMHzhA+htaHFEnzktXF
0EdwsSIn+2omxp7TeNibI7Y3cUo1nI0uDSon+lZRfGcz5uqO6/3BoNkX0Nj1h95B0skmiDdpXdNs
IXAHAQg+6L6Bv9lLGcXAfcmUwOlyghov2G5bquUbx6mUwNVnaz+YkDwoy0YLOq68mHpWHOJBo9hW
9bXtR2MLIG68ue9W0gXy8SGB8dIwGQFY6g1Ja2NX2cBng5wacM/se0elJ6Ous19G3H7nxeDsoSHq
BGPO9Pf/YBgvcYg5AuNwI9MXZ65edZFLTrNibRmtH8u43NYte7LVaa9H07HK1zjrlzwJ9HGgUwXQ
FyIGUqarJD0bYyPXTzHKuNDyOo7ttNZdkp/HHxuKmTMMpgDGhR6CnA6COA6Ffh2yxuVuarfNLn5p
v7uzl1CP/7Z+ZmvCgHLt6MagtCp0drSeUBhM9dGLio32U8m8/M36nCWe/hY9R3rQU2+NEHLZLGop
GhTjsVw5u/4/pH3ZbuS4su0XCdA8vEqpnCSPVbar60WoKtuaRY3U8PVn0Y1zd4qpm0Tt0w+NBtzI
EMlgMMa19Dq3lBb8w8EYPdJkVzzkd2ZI9b08uMo9oDteh8e2FzwDfD/Xv2tF/wesjgWoXx7it6v0
aZIxhRd0w+DFy12W7sjoG/KbnSHFnbnEcTXymsmSW2Sfwq65TRMMLE3wnKNdHB1lXJ5wIhEoucdI
DSTJBgRVpmNOH9Coi6fbcXkqCYDBqWwu/mIr3Z82lpp9E1vkTGIdzfNO862SlNg1lR5NFmnVhl07
fbt9qbg3/9/9wTwUQE6QzoMdW5vl1JFQkpGQK1Vqe3kmZTf4qtYbB6KNojzQluFgo1f/ikLCay0K
nSoV2mljLVg030wTtGieHBX5w4Kc4BSEqihw5DMm3NoA/7gWOOaz2ao51jbo9Xlu6N1cyvtRau4B
lrTPWuLVaqBoxV4yZw/NnF5b/bq9uZsrRpGKxeOgK+TZvZEcpyi/plqgd2g475vuRy3LO9VaftZm
jhBmiQ9Vmgsc/C2dQ7kOG40KLwrxfFODKUeTFGe2HKTaOZ/sQ2TEnj6r987y3r/F4PfQdtp0F1t1
gO6Z3YIPaazxMKP2Jb5+G+qF+45HGD4IqKx5VJkodqIqWQolsMpynxrfo04KGgC5pH5B72e0l6m1
fJbrh9g8tmiqraLH2P4pR7Hg6dhwPuB1okaLMwBY2lXQY8VdoemjEkTkHicN8xP58xKhj+kjd1KR
zeECEKZ3kGZjLgrlbQeAnWu9A0FcM9aRqgR23LqGMu3Laj7Ydf42moaLmpMW1bsULHyFOriTEVhW
vKvK+Glqu8e06n1pFiWGtp4YlgMAuQKcYZQruAiMzmZSEslSglZuXhf1JdExMF6U3xwKtPwZcK8T
Eh5OPJ167U2tRN3nW7vPsl8wg8gXQRPW+zHkpjk4E/wxKkn7cj4rXe5XY+FiXl0R9UUzN5JzypAr
+l9ZSMiuZWktSWzg0CiB0p3n175yR9113szQ7M+psIi84R4wiCJMieFfrI9/LSzD0dtFnauBroEO
hc6eA3DZ5P0pa78TVPlGM74z+9mb0YjWYkAheprBkHLbxGx9AkAK2XihjNYUvj3WMYcs1wcHFwz5
vp1UmUiRWYWoTsFng79UGtUupBWRHIObwtluVZ9SDLekCNpodFBi9GAb37W288yW+JaWnAmwHWi0
o31+kpvKjaagGZZ9XdefyawcHFigYkyB/PBOQAg2LeVJqRN0EMsnkPkKrt+10WVOlAVUSrRFIAzg
rH6h12CNzDs16NthRNTlN/FL2vuddpKjXRpbH7cPYEMcfFEAOSGviykqfp5fMzNJaScEWXVMHW+c
gWfUGsfWIF5KQVPatzMe8FFUgNxwpmBNAWqMNK+BU+c9U8VJKpg6RQUaguNX5u8yQmu6s3OM7G5A
m7z1mi1/iuZdj32FJV3yXtQB+f/5Asb/iNkYMN1y+wxAFEcapVkNpnTMMPBATlkdhYMMEmT7d6l8
JlL2LR6NkyV1H8iZ4Z2vPDrRw+3tv77vbB9sBCRoogM0C2dbpqSoYoZYE5gvpWH5iQ4G6HI/oB1m
cIxjkz+hleG2xA1juhbJmZiqJXFJSwRAhjQMuzTXmr21LNqz2mejb89gHdMzvXrvdAxBtoVWeH2Z
2q401CKudCZobevWH8K9MySzzRRGXQ0cKZP2U5E0j7OzFHu9pfLT7UVvGADIAioGOhVx/XHia1Nn
SllHCbq5gzbR95mOjmpTT19BI1hRw5O6hxTw5JpLpsmvIwIQ9vtCcpfX3vTM6KGc9vb0B10Ws4Im
T6Rtcxf0LaJjuX5111/I7UYcJzmqqaoaxCR615PUBZMQkBr9eXKjaDrXxTfMte1T+S2yT2UZwv2L
lfsUcdYgyonzVSdYy/WncM/t0gKCccFmBgP6Hr+BoFaRPaqdRnosGq+sd20myBDy6H3/SkRDPYbe
4OIAMW99PMBfcgA6a6uBrHWjO44P5uguY9jWtpsZykm135usPiroVEANtOr3rfJ9BkhLn4ADstnP
cTDknh0LvuqLlZNXUHwOkr8sCwMojfVXNWrdEKlG+Ax6p+K7OqedX8V02snzctdGmvSwGFnKQHit
54x2mPZ3KtmPe+VJiSygqunmP9bQjzsnMm2vIUmxSx2bHhOn+4X/KXAQNj+CguKH0lv5ubeK6onk
ank/oNi9m9DT5ulLOZ/o0Cn/hdFhZFXMlURfNp8oZU++San0lQIZqYv84PxEFAecVTqRPGKbj5oT
A5SSyIrjAm3C/vsnDn4lm7xnVKVXpWDdLntVA1ZUYFJ917Sov5quXadgwnWl2XRBjSGqGvDdTEzB
0M6DNmmcJerpX/bhIp9qWpIVAWxZC0pzAM8vldtvE7XJbkiL5A+g6OZQ0+mcuWmXV0fUwYHHtWhh
nCstOjbSGe3csfNrrHsFTd1N8eEQME1WRZOEUhOJ8Co2LAGefmRtGEcepsa4lymf4iJrFKoFwFo8
NLpK3aQZ1N0AfgZPTSNRZf7aBUNpGdoNPmhABsDLXmt5NVElG3qqB1L/Q9VTl4jAjzbeOBgMwDOi
ixuzdw5nTgC/0upxMepBBPiIjDS7BmUazXwC+SDDLjkWudu93bb37Ce5mwvoXqCuW5j2wKQvtyZS
EmrVfaYHC0r4x1KTs7tiaIFumNiKJw9Z5teDWe9vC92ym3jKUeqAK4UWIx4WxoQR6/UiNYJ2IT8A
bnhqtOR7lDrHZRgeGhrEMUi9l/SsR73AVG14cYhT0UaLGBEJDz5NNDmV0xjU1gOnVZ1TD8BwH/Tv
QNQGVe8+zdHb7mL64aOt4lZgS5gN5HaaPauMDwV+KULltfZEljnYwFc0goI6bk5K6OprOwue7w0V
ZSM8QJyCQ4zpdM5LQicTElGoYwR5C0y0GLg0riM1otGurU1EdyVKLoxzAzA766VMpYSG7tkwArmn
wahrnpX8mqJTEid+PUdI1QqplNjm8JuHmBJ5NcSW6CDm1kXBnj30tW0EU7yLn1mRBXZHdsE5388o
ZHrtz89SlD7duBrwgDCGaWsYMoKhWa8Sr0I31KQ0Ayd9qcq9nB9S4FnMcelV+SSoMWzJQuoSINqY
3HA0nvZanZp4QBHJDKxBPaQmSnKNggEr6aBVpeskP/7+/n35d+CIQjIaXBLrpQ1K10i9rlhBL90B
ttno/So9EAKmVjV/ooMdOvquJCLux2u1AY4qdhQTMGya6iuFe/G0tI2dJsYcWUEZjX5cKdSjBuIF
xwSJ4TTuTK3MPKedRDSb13fiC88btwKqgyEu7uIBwmMhiFftQG3zeV8r2bHNMxEh7UaFcC2Fy7XP
EtBSiF7ZwdAkP7Q4dxcFCCVStotsste6aAdK1cfxTUOTu5MEXSS5NHmnWerXIiDXa13Cl8Cmw3OQ
FUxDsGO42GZLajJJHmI7qBvZL9M7pLzreXBVJ0EZUpCVuH6B17K4Yl/kdA018VYEVZI9gj0LYbjp
a8VDXSwio7PxaDBZSK/CIcKop8mtq5hGvTHa1g4UtqUSTX+lYC0Eel+d74a4zT10kKrnuDTR34CG
jzuzyce32xdnS5W+AA8gH5VWPjsy5WSO6NjZgZQAL1Du+9HVal0/3JayuVL0UKChDeqKhkNOl7ox
1uWlGuwgzr5Nde0mpeEW2kMJqNVJLg9Z1MDy2bss/XNb8NZpIumDZBryDaDyYpp1oTmqRaehjrHD
pCmb0zJO05MRy3dWMsl3mjnKp78XB+gWG68hsMbwoKzF5RLoF2m+2F8voiQ9jO3PNEHwooiSKFvH
dimIswDOpJG5aWY7oMBuQMiM0Sv39lJEErgTA0niPIwlJMh6oDqvcyJQiS3TydjIkH/ES3QFkT6h
l16XetkOgDDjRu/0aXjQlgPgnQxRVu3aB2Vz8cA7wigVnna+llKVuVFOg2QHDvknqlx40kO8K2bf
qyZ3NP5uhhfBBpwwjGPC/9RlFJo585HaLTatMO2gzDGcrpOo9UBwagiM1LXnBbIkFO8BLIHqLkac
1npGe3OY2razgkp6IZPszTbxilmwFJEQTpnrHEyVctpbQaYmbkdlt1bu/s9CeEXWhsqOANEXVEXs
qfU9RtR2AJ69rcsbK4GrhQiQAatj3pLz7hwFobs6J3Iwp/ERUIpB2uReo7e722I2VBpRFEwNErgy
MFLZlbowNq06jkaKefzATNOdE5OHOg5zHWBJ+ttSAPK5mwTdmBvWTYPPCnQJvIksk7sWOFdLucBi
y0FtHUzju+URrXUdUYZma/fAg4LpRniN6MdnX3GxrEqOp2EuFzmA70yPdlrscqmy9skkqvVsCULb
i82CGUBmXD3zsSTLvYr9Q7f7z9ZsvCpxHmk7CizPphiUVNH9AsN7lXdFwdMEjDTEaBhTTay7JPs2
GC9/rwp4d77yWdAF3rtP6lyudaeTg7Lp3bndV5T6tP6g1RvY4UTVafaIrUMJkK4zal6AUjBmM7bg
ywNCUGSjDioH8X0f3fUN2TWmiWTdeRCEmhtvAqZnUB1kZgf5FE4TQHa4yJnVy4Fk/tajT+BE3941
0e9zr3WnqLmejPj9Zb63ya//7vfhZ7GEENz2Ly/lYqO0SckKs6GgJ7WbDkYTqBO50x5vL2JLvZDf
AjUesMpR3+Bsc2OUSVtnihzk5KPQGg8YY2BmE/g1m0d+IYSzzZGhSGjnUbESmgI6mD5Aj2Mj+aXJ
PzEfIHAFtszM5Yo4G612cZzTXpaDnnYHTf1VTYObm/nOENG7bhlQmGhwIrE5fIAIrxVZm9ErSnF0
AbDqiRt1r9PyjPlZzdyXotzFpqrByuBVQHIXEA5rUVEfI3DtHNhqhsq0AEle1MywtWsGOqLBZcIm
dfm2b90YlQUhvhxgovCX2uvPMsgUtMwt4nx/W+M2JcFC4+1BcxJswHotiWQsVoLCZ2Bq+1J3jQbh
KPCNRBOoW6fDrDPK8cDgR2FqLcbO6ZiU8HwCY3Dc4b5XfAk5YoVa4BVKUKwW+NJb9wjVcPR+IrYG
dC9n1eo0T4iGFEJgReDCQ6Ua/49PRHQXG502Xw29eG3gGqK/gHu0ywxtRIaVsgp/c1fFU5Dmxuxm
lb3vjbPpDG6fxq6CEamexOEkF7tIRH2+ta/AogU4DcDB4TNyBiNSYydtlVwJ5r539eGV2I9ODlHz
oTV3pHi6rSwiaZyyLGZtYnSoRIdpmbitXvtdLI8gL3XteL9Is9/0GhF4q1vGCikZUCmwzAxa2daK
I1d50SogKArq6KADWs4e6UF1PrK28Kg+/f779aGbHQE19AE9RNzFlpsspxjskANgoKBd2QkG5GDs
eN5ljYseTNdIC4F53FweaB4BUojRB8SZ6+WZWawpE4GiqmgMVoEIQSswfJRHZJ3hZIq6JrauBVp2
YSHxEMOb5c7PNrMFpcJOCWrwQZhnNbozMgEY10aZGO7EhQzuppdLShwjR50KtAUu+r1w/XSvt7+P
irKbdZAhVUfUw2j6pxdhXmztJfP94M8YGCvlX2i8qIPaYcqNpfEWgAeQ+M9oSh7ISuBuCszm1k4C
iQKcpnDZWWC4Pjclodowx5BlAkA9yo3Xqqm9visF2r8txkByEGDJDPpwLQZPEPBQlAFFP/KkDZjW
y92xEGGKbj0BUAZUKtHVjIQg29cLzwZ5yEZCHUYJxrjxQP8YS7Pb2o/LJIgJN55NHecC1lQk4zVE
ums5lVl3ks5iganIF3dCue6okk5ElLCxGmYmWLIIGSOdz9osujJPpJrkwB7KyY81vfO1RXFpPO1i
u5YEFnHjgBDbILkIMCxGaslpOxmJoSUjfCk9+5ZZd0v3LGSJ2hbBoDJgBFFm4C5thIBpiAa80AAk
cUB7bd5Vc0dB+tMJzkckiFvLZHd53WCxgVl/Aq+3Tp5mQ+Ckb4pAJYahpLKBXu7BxDyUoqZsLfNS
ufZ8xvvlViLOpk09A7oVQ0nFBeH1rJRSKU3GRAk0JQLR4+zoJ1RN324/FZtqhjAdFQOYAcBMrZV5
xHyLkSu1EhT62O/qyMg9STeiY78k3XvqoLX2trwtu8q8TUBWA0Toev5g6ZzRIEOlBPLSDCfw3C07
3WgyD6keGbkiKfGttDTA3dpA0WmGsQpFrYFdNoo6oLZWzvLNMjJjoIzhVb53Uvg8UgaXg2RurN51
TvRKq50pDc+CJTPnhYtNETrYaOtA0GUD4Xy9xyqGD2fAfyrBsm8xtXzutWNSuIf8O1zGXqCZG48H
sOhZRxnL9sGmr2Vhes2h1ghZ6PxyjfoYzXAwwO5r1fVe119ur2zDj2IdBeheBNQ+Bi+5hdUYI57k
DmdJyqCsAslGS675cxnqna29DrbARm1LQ3EL1l1FbyD7+4V9V1CybpIWS2vxApc+wB87T39v2p0i
AtHbUg08Uv9PEmfh+z6D8S8hiYKs2Ppdlz9HY/TMSnBWW1bkQgzv9BajkwKTFk5TZ78Bq8mTk1+g
+b59ROxTed27lMFZ3XgC9iwoFaEPrn0g9WGw/Pt+8Yb3sRCsZkvz4HICjA9gnbhU3PEsjt3QnExw
JbRa3dndUvm6lbYnuKiDV5V1/ACKLdErebU89EjC20TvLHppUEbm1L0DJqiVoQciUJfFVaP4NMb0
Rz/sJ8c5Ub120+V9zJPX23t6dW5IMzGzDB8DLXNo0l8rotymOm2pKgVSSR6k5pTJ5bNjdCIP9Mps
MDHohWWdIyzg5EMGwOFIjh5JQVE2O8X5br6DV6fBnBRG7+L9kDanqRIkUzdWhqcAhVwMLGGsho/X
q3zBUIMuJ2GOFiRGk0cX1xkFKikSwj05M4w/bXI1CVP5lKQ+OAQ0+8dfn9BqHdzWRSD81UoDIhKz
A3/c54gbLCJeuHqeWaB8sVec6kmNg6BunJPQPFf79q/fDPw6mkpwm5ByZtN6ax2jaYGft3ASY3WP
nL5rvDnWP8W0j6dzTz5jMIDb9O/VmuXtGacTCs1IQK1FNqZeg5puScBXjO5npwXisOVNVGAmrmwr
WxjySmyuBB8uc7Z1jBOUgnozCeFje5Kco+ejc5XyPNPP2zpwZY/WgvgwSq5sU+pACBcCeAXB71uZ
hpF5wOChJ4s6vK41GpkgBgKExBPWdPXoRpIGJEujDFNcmwYVvCJ2079+LfDDl0K446GdjgTJAiFS
ApwqBxKkbl+Wf305IQXTsMytta+RcaPZyCjN9DJc7F8AcPOq4lwlgpO57qpgS7kQwi2lp0mOdKFW
hlaMhqly9Glp7do6/zHb9M7JAGM9Rq2rDrqfzOhC1FqMGNZNiD5Fb2prDCOJ0hdbB2iy+Fdn4DwY
91urfpL0ZKJVmoZOEtaGhTLVoRGNtAtk8KxE+jLrWaIkaTg5P1vZ8dgdbgZRnlokhXvv9TxxSNdi
Ja35YnS1CwauQW3d21dLJISz4GPVzXXKhIBjKQXZjDL3OyONBXHcFwrbyndhFDBolUCPDy4XcoPr
U+nUNCXgJS/DjhZubifHOYrdXAessWcP+Z081D4BGAWQAUKFvAHOVSvaPe1K9GvnXl58QHmOcqef
1LR2l3bc3d6Ea0OG+BxlZ3wh8ucaf56OnIw1+rhIWOsdWoctKd8Pill6Keg9/Vkb0sNtedfvzVoe
d7JgZYmV3EpICF7Unb50gPv4P0rgjjUvhmTpx5yEUx57pvmRiuKFa29tvQTuWaZyNCeGgSWgnkmH
1m0zyJE+FPOpJeYOaVHfnAQPqWjXuFcaIKEIKeuChBoxdopxRy1ZsGsbl2GlB+zvF2GJM5KWDFFG
wkE5TIsTLMbZyEVQ15tCLISPQPxF7snijmY20iQuppoA8RGRCAq3P2gNGxJV7cffaxl7/xGi48Kh
qr5eTZ7KBAOuDQnLBDCfmJlP9XtMh4maoTYuD8pBcG6QCQLpGD+3rHTo45YwOhyW4BuzPPvH2GHW
UgQmvyUFTgZgDhh7n82H+F1fOEMKrybMJb+s5SdAM38CDQ0966JmlA01w8lgbA7oP6hh8IOy1YhB
ZGpWJHSWigSRmah7J+1eb5/NhhKwcqeCHAKcIzS+rM8GJCt2rZc6CTM57k4TONd/S9OYuT3SdyIT
v7V1l7I4hRvtXEVqGLLS5UVu2pNh/DPhTdYrESTldVscgkZkbFkaBl7hFRZnT2dkTqiJG2pJ+wIe
gbfkw6FuW0/Tih2VQZnaxA9FYp66/vH2hm7Yo5VobkORVCoZMgRuFariLnRf3RVwRRPi98W7k7Wu
JRXhkM6iatfm5gKXGYPqcBZB/7A+SCWPOiVvCQk7d7KfCtlNkqNFT7cXt6kt/xHCR6kAiACWCMVN
loERHNUvQwYS4cqiosrWluojVYK0PkaDkd/nNhF9ouAyGWZoZZ/oZ42QaTcXzeTeXs21N89SaAAP
YaMhoIFlf7+wsqrdGrkexTW8J9QFpTKYrOEembA/KcZaXUdXBdH35u5hGAT6CE44IASt5Wlk0CtA
/pPQTknl5/NCfKlo7T2RExFo2dYGAt+QFWEYrhdvC7t8MMxWy+vQaaJDp3YYe42MAT0yt3dwa0Vo
K4LxQAsqZiR4pRuUEl9A6rCzH2cTjJ+IhLqS+relbCwGyQPW+oU+Kdh37pz6tLBB8tPXoS4fgOMM
Cf+F34XECFxCIMID0oV/CpM+k4qkpU2Yp/WjTYqAJMuHriYfRqX99dMOuAsM0SAyAOgJqrdrJRiK
Mq8UJy3DLPslkTdEBbr1dHu/rk9lLYLzcRmv20BJVoYo9k00dTFkoVQvt2VcmznIwLwDErVoNIUK
rJexJKCpaE3IKGhzikwApL80450dP2vFQQY+jSzQNLYta799LY/bNqAKo2ymQp6DfIV8N3t59TLa
J1lE2bi1d/CGwIqHnDpSMezvlzYhxz/I4JdhDSabKjaDIr3TAc5we/eupcAdAvAd8mFAgoGgtRQ7
I7EpVVMZTpPuT/Mz1audMJl0fUQQYmsoZmvwiuBFrIU0DYxnYyK4H5vFI5Pl6iNmDehnmkwehi3J
oSOFYF3Xj9BaJGe3+1ntrYEi0s8MyVPGVwtdelCIUZS239w/II0iVYp0D9oR1ktDY1FqTrIKOaPu
l5iQcoA0IOyh3VgNOg8YoukXTAUPWz7XeIRy0ypDtS48K1IQlZVIGsjfhEd1beFgpS8kcXZ0Xkq5
7g1Icoa3dLpzRhFX37UAdGSBTQDOAepxaMVcb5hqSwoSSnMUNOWxyrv9nIra8643i40jseZP+F5o
/uQeN+Daa0rdESeQhtbPpde4XDDcXZ0ZOvvty3ONZsN6sdC8BOwWDCQh/FsvZl6UGoCOTYQ2iveq
3znyKwoewOyPXHV2pUU9UumMYWfJnn/XyCTUfRi3J61PfUM0QHOth8hnAd4ZbVusNZ2f1KszZ1g0
ugDubLbHsLZo4S8jygStI5dHwarZBq4tIIDlGE4WCsRotXQ4m5G0GXpf8z5CLaQ/1PZHn2S+1pPj
JKnnqSwezUpGJr9zafEboMUvRM0Ek2cbi8WmsxqFgybVK2TDEVBrHaIcKag1ulO1MI1fqliUa7q2
8wgQMSAO9whvPqqA67OdCPCDxx4Z1kaP9o45ubCO8ezs5+TnoP26vaUbC4KiohDC+gdMhIxrWbbR
NlpN4zQEZuPvwvpZKU95ZbzeFrJx82BA8FTijcQoJw9y2HRlnzdGHofp1Ay7BWBnwDzRRX0qG9sG
PF+8x6hiQjV4W68WQ7PMSE6j2+4OqCz3Wnef6U9KSUG6+vv2gpj3sNZDRL2ocINSTcHUo8Z5F2oJ
rP8kkpCos+muTLoTktOR1u3BEOwV9WdjCpL716cEeRiqZ6eEG8YTogwJXOYlcVJwXM5HPVlCo5YC
B0Aat5fF7yDLTiM9galtBs6F/1wrQ6pPi5XmA5KcaUmDppMalJDKai8TCb4zcEO9DLvxl1cKo3dI
vGDCAH0/+DdP2VpmcaEjCs3CrjpLygsrKfWft9fF6x9EYBaWsZcyhMarwmIXpVal5mkeJhbGc8gU
f4uNUjSmfb15BoINYA1B0VUUMNkZXnhN6WhnoB3s8zBCC5uN3orIUv2Zjn8IEAszUKTeXhOvEmxN
aCgCfBiapSwsixMH1lHZAI5baHVI0QJJPsNsyz+3ZfDe05cMkAY6yCkx9kBOH6zBTrPWmfIQzOHe
XKMlh/wyp0dgGbjT8L1sXdr+/HuJmOzFWwK3E8Ebl8lcSjUtazsvgKKv/GmHdHkEde74YMOw75qu
zU5JZM6HqRm7Q950IkQu/lqz9eJVAaIT0hdADOHWK08AqW3lrAh1B/gVWW8f68H40dvjbhing7ac
hU7P1g6jR9Bke4xBX4t70Ka211MQphShvYCwBRO/mheN/V6XG8stpDzzjEIjftnKERimaCe471de
BBaMOBy9yTBjyOXx3bPSIA32ZBRVuAw2nNW0aQ+GUlBPB13MzurG+iD3dePnaj0clRow3248Zc6p
mqZBcyuzmn2wUdNn0kdFkJYteS5AoCZIJm1cXszngxQNLi7rCeNsLY0NEN9oShGC6Sb3C0lvfxaG
1AryEle4TV9bwQglAWCCXkp+EgkwYpWtNDZYi19I/Zk9oN+RHMzvAGKM7nLVq8EZ8KFJx9vqvmEz
WFs9mh7hzuCKcZfY0UCdtyg4/lr5bOlHcq9K5/Jb9nJbyoZar6Rwbqk+WKREvacI8yqI4RzlYFS3
vgMPqzEKVxbB/Jjc2/jvRv5nTdwVNrTeiutMK8K+NCZvVNsY2DWG7EeFtvhx18e726vbMIToFQH8
B64uQF9454LGec7wf4pwJkBrxHt/LnXB87t1TFgWkJ4Ybgp+bW1rjSIfOtygIiRDDfJUOXPuEBQl
50oprEeiFotbtyJPc+vQ0KQCYwi3mmHfr2Uig5T2eQl9HKLH2QejrKssf5LmM/u4vX0bFgj4+sj7
IGLRkb/i5Mx20shWizC8oxKGSsE49gwyv+6ujqrGn0fJOCHdmtzPRPqNrllRaWxTOkOCZTEzEEY4
ZZFyTKcDFqcMmynfJ8UIPPrmH6tBf3brU6n9tnTJzyoXaMyWhsK5Rv7RQaoMIyDrrR31sUEfq4nM
Q5S7rPY5JU9R+832b+/slmLihUYtBs48YDbZ3y8cgio1emsEg11Y9OcOYDRafFeLSv5bmonRya9C
LiYOeZy3UTOGcZaZjNS1jmheAGWB1bqjiJ7ya1Tl0uNltxq00WgFY3EJuqfXiwGZjz46ZV2Fc/2Y
ggSwimUPENxZ96TJrlwBb4/sywE9BT/bqHel+oE4u0hy/NaM3RF8lkmkocm6tzAYnT504w8lOYLj
9Vwvosh4a9cvP5Tt2MWuDzU+n2ZdFWoA0UXBGtzo+yUvBWd7rUIIZoD7xOgtkf/jh/HloZnHOUef
mEpf8mcNMfeiFEdAk4uepevlIDnPQCzR4wq0E94M9M2AbsZarsKpJK4CzCZJ+d0MmSsvxGOYIMaI
fqI+eVHyb7YsIc7P0Z26uHQw9on0fluhN9wF8KagwRWPJDLEV8FiNWIYbDYj9OO0+6Hyo/vCOfTL
e1qe4SDsk348losKzGxQzE3vtZE+NVrrzebnmO5vf8lVCwOu7epLOKu1mE0tqSBPCk1rp88+Op4e
Bp/u6b44JY/2mZ60Z0LdnLpdsa/J/ZK7mL+4/Q1XBTb+G7hntdbQDwJsaqSYdz9GP/Fy3x1+9Pei
q/fVJLO+euu1cjYybXtJKnsHNtIffGVPw/6k+8p3Z0/OeOvO+VN6XgIa9EfLfwR67F46ADX4gLt1
iB8+j+W31sVY1JEeyK7ygTa8twTm9Pqlwvch3sFdYPGbydm5ZmqzBkCoVdjkebvPtQX337ZaTymG
4SAbmeZ3iRn5VdWLjmDjFkIyy5GoiBksPuTSliIz1SyrwnyR3L4+NIPXFm7Xn26f9JYYoDehqZ7N
fSHhuTYppQS3QJ6aKpSNokDkA9YIndy1IM1KRemYrb00EX2AFgsBK8gE16Ic2HLbqWG9phZgfQaa
RQcaalEAJDX04zT/GLnIwLCP57WLeU8MKxezCvw0xGIXM1qokioswM8mN3tp/LCwsOxnhCH2SMFA
eQGU2Dg0lOMoGPm+mllgN+hCNp+xwTBk1KMrtgrb5Y+THDoFCez4n6LpwSbkNuRpmP4Quo8HQUQh
lMtZjwg8bXlGINexzb01OruyeyTJSTk70COQZS8D8B/nnwTcILc1acuagxAHJUlWyUOaeH28mUqW
is4trorUZl6SVxkK8cgZKR0R1di2NAnlWQaDAtcKbO5rUYk+jxiY1KswNQDz6ySJdBiAkuNa0bjs
idNnfmZaA+AIq0ZwXb5cRl6lLkQ7XE5xLJulQB97Fcam4Wm5/uKYP/txrzjZnur9SelBq6j7C3A2
vznzDvHlOJ1T9W1qi7vIbA9z/4hE/VF9NBtEmbcP4Gokl6nc5bdxR2/pqWYBdwRH75xVa9cpxzjB
mArD8trH86PjT4hZ8Hw5gtfiq2h2vSlssg0wFCB04QSPZt84TYVNKZ+RSDk9AAM9ejWJ99G6iofM
itt7ha+6tfv2D9hOvHyHMROv9tJ9vGf/ne/gT/mRwI1hSnD1UcgdIZvOmqINzrL1bW86Uj7CgFaH
ISUemR+Wck+K6pC4Tea47SKCibu+AZgUZIeATlWk/PhqObhcJnUAeluYFYvhWm0cRI4cu1LSHG+f
9LXRvhSElP1a/7NW61Q979HWR+0gyq23GHBerW57rSzYRP1qE5kk1qbMAG4xALeWBIqiEVkUNGo4
Q/Ib2aXBo0WZCB7ZDcVdS+H0pxvMIelNis4uy4ET2Htq/eE0jYeIzpvJ4iYGaNEGkBtIPmgVOrc2
dEFubvPokPVm2O6Y7Pr6wgvP2tDHRZrYjlrOCxK1rXInqy+3D+3aaGGRmD2GvdKQQeBf2rSxuyqS
RxKOT1Z/brzacJfEi37kicAOXMdNa0HsTC/WYqtNlVnoxw97B2PxO6k+UHNvfJdbwbXflPN131mG
Gytay5lzTW+yQcae9QZu05uSfXO6wUvbsw0g3Nubt6nxF7LY+V2sKYn6xq5jyOqBDqT5s5J4ceML
kyHXNgNbdyGGfcaFmGxoJT2yJzR3WV5suhidRv9T7I+7uPcndX97TaL946I5O7bbspwVEprpp51k
SEw+F8j/SaYQ6Ea0LO5pnoe8rOpCRVvXQDDNVd1l1tS6qjq5KrqdabWPZuVh1mLBZJBogeyzLnaz
G8GXVZhYYLvod0WkH0HEvjPGI3IUrqUJOr+31wija1ksx87D13bKFKN/2oCw6TNK3w21d43ShTIq
ZepZj5MyClRye3X/EcgdX7Wg7WNusKmK8TuL3M5uvO4U6Q/m82012baOgFf935X9D2nXtRu3smy/
iABzeGWYqDhUsPxCWJZMsslmZjN8/V3tc+72TIt3iO2LDdgGhK1ip+rqqlVrCatnMoRWCYjrbkh6
078Ykv00dcFAvk8N287DzkHc7mT9Hu90tEit7NHfbSiXtyg/EX+MC2sIft5cwRu8ugF0vXDTqs1c
yciQyW8Au3Rjc/pmKROKFcBgWgHJHJBZanX6Gpkm8U1KioPdSaD4lMDkvTIt/Or58mUmmBfxSkIW
QRfOKo0dJkUD0Hb0Lj3WnmS50nP20IcqdeeHv7HFe7a5pBQACYKrMzTaOumE6yGxt6n+TStdLRo9
M2wHr5PfVBsxTrX9K5sO0njITvH2yMvT4+S4RVoDvqjbTLIRRM43VocqNKC1kzQ8x/PnWK/cUHwU
4oyC5Q3gaqQO0T4mXMOVorQRo3Cyc1U8JI5z2ylTcH1US6cU9S9gO3jO+Qt3xCDnIDAsbOxla9fB
DQz0mPSDN8gPNMrdpPte6/+uBMuJA6Dti5ctB1ojtyecHqcnttV2FsRP487Tug+lfY7mlSPKb5+z
iftiQzgkVZ+MQ1FK4wlacSAnyDzwZnsserk+d4LD+Y8VUEYDFcNxGqJQbSFVWR41yXSKulkOE2RO
fKSXya6uFBpITaremdE0rARGQtTyX6Mo+oLcDRyChnDx1k7X90icjqek0U3Oyy9R6MUm9TRt5lRv
foICSH8FfrfaDIkUtfvrQxbzUL/NAwAGy6CvwotPOOS1NM8SlTCzA6nu7HknaTcGsM8l2zO0mQ4q
OfXGzhn+XWTzX6tIgoJSC4GNmEQ3jaaYyUCmk96fdCkP+sSX+u+DeRiSp+sD5N8v7hyYgAwbuEGg
1SRMb5oBAZU4yXiyHKRc7KjZRGVmuihqyZ4W6WtPxKXVxAsdzWqAkINyU7izLJpNQwGc2GmKtfbk
tMOYugZpTLZxkmnOUfO2oQ84xROYeCKzjOe/mFgE2TynhfZ/0xA8jJ7PmVIwdT7NVQPYYurb1NmN
Hf3MpfFN09iavO2XIwMdGBRgQG0AShxkuYTpRf6hpqxm/SlBrDMZkMlAAbhh71Lys1hTfvuylNwW
qtx4PhhIFIrpLUWbm7yV7P5kpsOmqFQQPQKHyeK9qq7M4tdTAVOcExguGg3lwH5eXg1lNjCr1RqG
alYfmMMttutWj8ZNH33kVuXGfeX2SfrUm9JKzCO4bxucyyrcKa4jPqUoq18atiiUlrPBhlp6FXtj
+m4nhzQBLAj60W8sMraruioLkwpGBSBAcVWgV8bULg3meKjPZZHKpwboTOhIRUn1qI4Ez3i2cscv
W0JBC+g34E7EodlJ2jRZSeSTmr5WKpB2WxIjZSGtAeAWphCNONDxgIgIT10JUxgr6TgmsyOfssa6
q9QuQJR0g5bW2mrcjpCbaiTvJV0p8i4N7tyoejmNSpwYaQ8MwiluU69N9nL8gfM/ae//0puBEgbw
Kty3GB+AhMJdSxAo9vWEsSUfMiQ+VfJiqrU3aSu3whcv9rt1klOVcNIB3EyXo6m6uB2UrFVOVZK8
qZOOZiaf6sqdnrAbwBn6xAyuj0tMqmLfI0fOcYvIIvM4QhhYzJRY1kZdP+E0bmbou6EzcGvnjleo
uUugyjLaoB/vq7CWM4hj/Vwx/3X5kJEA7gqzyiFsKt9TZw8p1kRSaZizferaHgI+d0WZbYsGdXMa
lHLopL+q8Y3Mj8W21nYkzQLT/C6hzWFlFrhXubirkElD+uI38Q3P4wtn0ZkKrYhyMzrlUpNwhIx0
HBBLYi6UNdzcV78N9Dxwfygt46pCU8jlgFN7ypXcVJOQyrqr3TjSfd3iWqq8KHtemVv+1cKoUJpH
fAGgBdrjRIzAgKcJtaY+DbU2Nw5xXH8bhlS5y6ZC3RiFRF+dXAV3jAxRrzaX532tmPdtNrSHrOiO
mimpKwHXl1k2MMFoD0aCCP1RSKldDt2otNSqFHwPs+9b9jQUQ5BZ2mZl1F+OEKxAb4XXtTi0RBx1
hr4eJfk96tinv6x75r+PO/Ir9Ya3Eiq5lWe7eWD5DnHHh1Xixq/312/rcOvAZ6F1QYT3V6oSQXOe
peFoZ24/P1k0TPrHzk6BxvpVVk2gohg8rWkECc8bjq5GmyVQNGi9Rb1L3L+yCpldAGnTMKvjwJjA
zGcU/sq8cu99sZsEG/wbzk4qRoUaSMJX7xtCK9UjvhOkpct+VW71bK3kV5bn8WxEwl6R0rxQmdyl
YR8MQ0Akz/R7P/aU3reIvwb5WJs+4UzqhoS26B7GpJG4kfaRJs5KdCFyPPx3hUChCOAByvC/K+Nn
s6dFDu3jAfsCKd59dowfnYAdAAhggew3t8NOegJnwBqo4ouv4UumIWhD2QaCyL8138+MpmVnmZmK
cRHcxB4Yo/zEynEfd/apTbPvVF1Li33x5oJBYdXyPEH+KsYeiYvYpU58IOp7Y34zK7ayP5ZcCeI0
zjuEgw4W/8vN2KZNnqnGmIapoqMYZ0JpJEfE6A22vEbRtmZK2PdWkqsgNoKpKQ8nCYIYTuTitbG2
QRaPF54OaMlAhu9L/GnSOBtnNcLxkj/jUtmaSffYUu02HQ95Xu21H4Na76VcususNRZfEUT5n815
ZluIofJIa9D95KShbnlz7qW2X23AUtVE77V0W6uule1jBnFfF8+a615lYcOAFRuEvniL8pZZYR3j
xkhNheFYyFa5z+rp5Oij4+ZoZ9D6jqzM8cJKAprHKX3xUAMmVTCWlx2KZilWsoFwt4fX4kkCiHbL
bG1lVAvnjlflISZqgdYPt9Hl7iwGO8eHYC2Ve6MPaz1INaRrA/ovOVT4uvHsINDxiFnQYCDEbrkB
jucCtIghIvKd5Dxn+R2xlZUs05eonhtBfz3cCEQFAJO/HAyqfk3SNzkJwcA9k5u0a3xJORFlC9VL
d6w6X5NWgmAxM/ufcZ2ZFNxIpiUq3ukg4S9/AYCflO63wrffPtUPxfJMV3Vcc9eutZmJuej/GkXi
AA0H6M8SG6KUYkaImFASzppHf5V39LseDNt5b3pVtqfMs1dgFMvz+seesBtbYtTAT8Me6w/Oa5U/
JjJYkjy9Bjh7u4YBWzMmLGLRTFJHtApspokDTVO8/mLbs0bfkkLq7IfRxtNiTTbp69Pi9875M0Jh
GZnRkD4nGGEcDYAOPNWyO2Z+pQ1ero1BFn3Gw6ZBrsYYVm6H1bUULvTczDV5nLBnlZ9lT/ZMsXfS
cx1PIeluGNTVGOQ0bZZ4Drnr2zWmAT6XQqCEA/Nn2Nw7nN26OtqKZQq+/3DSpSLIKzYjTqqL4Lrn
XIqQ8GCD8zS4Fj2qlJdmGlpNJSMFCYsb+AhXtbZ5uU9Vt02CRnKH+bhWFVrcQ2cGBa9GAUUAOz6W
0/TmHUlcCOO6aCmZXj+uj0wEovznJJ4ZEq6jOoKGo6rAUPoy/apC62h/0h+ghhqC/F6h7s/c1Q5v
N2rpzqNXnBRPeb7+Acvb5+wDxKMp6yOZOmyfcnLjEyR3tdthI28Gv37qttbeXzHHz8GXDXNmTjyc
wGfObIS50Yfi83f180G/rwIt8cbtjfPgk09jxeLaSgoHs0o6g4J/mIRNdMt0QOPDAakGhWNoklP5
RMga8HPpmocWJSdghdIG6lqXe1VSWIkOEKzoUN2NgBQVv/LvTbm5Po/L0/jHiHDoay0mU1y2JIxq
FaLZs/meqI3ipdO4JoS1FDBx6IjFs4YA+4tZyiIjRQuZNhJ2BkFTxmHaRHvtpm+fDfMQk591s5ue
oL8HsnnZuz7I/+Nw/DEtjNJqVRA7QMw0tMf7KP9szaPWeS2EmOvYneRjq/pN/dN86n+Q3tPbl1hP
3OhnDuL7tn40nFfd3hAAma5/1PLy/vkmweNROtTgD8Z0xESKfKPO+g2F6JYPvs5QmofgurXVKRDC
HuSIaVpaJS6zNtk0v6kBcubmzntssIeuQ018PJi5V1WH8VdClP1g70ZlQzIIrwJVnHrqjIv2UdP2
fb6G91k+WX9mgv/8zPeDlBDMLHx1ZHpUD6Y30j1znef4QV5jleBO4avT+MeSyLdmoO5nmCWfBKNR
3GlqUr/VizWm+v/DFf4xIzj9UncSuxowIMd5Vq0gu2GNm2ku9e1Xckg+r6+sqMv8H88PDluehwfG
QGQCkpJe6uKO4Yqhgezcga15W7InLmE1qZvaec73pHkeWu9Yfdjtceo3ubRHhV55u/4dyzvsz3eI
d6vpZGMv63AlhbkrZ88AbH6rz7e5OeG031PzDhCArmpd1fBHKHSMZcvLISD4vcnaRyna9dIPk7r6
aeWzFlJbaBb5Z3rEdwVhc6XlAE2EjCVvkr0p2t2UQIX9Ho+1Ni8f9b72oOZxaKpd5vxUyRtlbqqc
kPCfNBIUvY5+jl01bYraz410n6u3MS39ubGO2uDm9gQhzbWyyrKrPPtm4TIf0CWcFahrhPpz+T0P
s8f6lm7HYHjSX5PHLJTW6oCLt8CZPeHuzrliEKTOSVhH8byZWsh16jUk99DUsyqHunTa4f2h6OPg
HoD2weVpzylkNxQLh6PQAPkuQXZI473MTprjV/KuS2Ykzp+0eWN23mwzN6JPE4RjJlenXotg3+pc
Gq9s3cWw8PybBF9coS9Vqroa8w1h3XZ+0yV8Fkn9Upo3Wvczy223Yt9Rw9hc35yLC31uWPDKg6bO
et3hzCTxsSxCDbzMWnpv1VACuC/TDaqTERpx/cq6gdD3ddtL7+1z04LXrYZas8gM05UsQXwWTdXx
Da0UN/lmq2tdaEt+98zW7/k/8/Bm1Tikw39hUyquLqfuuHZklm7TcwuCy9V1orQoNpGQqtMun9Q9
rdvdXKqebCUryLLFJxrA5qC4BkEBBPAEW3FqTpUqYzRtEeBWDKQflldtK2+8ZbfTSpSwvDXPjAmu
YJ6trqnZAGMy5HO9ofeZVR2rIAIja9bvpPnbZK7pIi/mEs5HKPgDyUTxutXgM1VG3anyjG7XqF7z
5NxDqKKMUxeZDLv30LZgSS8gS72+M5e80bl1MbQf29xSW3i/qLbLbYyckO+MOu6tAeH9dVOLV/W5
Lf4tZzszqYqmKMG1Esbl0Zw9Kt8qcgM+4Vu7d6Xxhg2pFzf35cZeC0UW3eDZugpuUBmtcc4mGE6s
3aj9qpHCcLzRBeHLNrU+rKfr41y6BM+HKTi4THKMpsLLN0yLu0YuAgKQFfoXI4ZMUTwjGvav21se
HWeJQ6WeF4Evp5WBpEaKuwlOfm9wvWA0Q3jVsKWdb4das5qL5SdOjOsABvrHnLBfYy0DR5yN4Tlo
L6+C+FY5WR7kxxBPQK8cWei1t9miQ0MGESVC8Jsil345vqYpetpENgwmkuNqQzq7s4EkwvVZXCqA
KJwB73/NCNeDmhZAA6a4l0l+n2joit5Y9T2a2XFAXZ2r7n6CNQcoeLNwyylxNdWzzLW00KJnPfsG
4Z4YKwfdCwTfMEAzfKsdFcWVP8vCq9rX5kN7qHwzu8uVJ7s6tFKB0vtajlFsx/0d3/6ZBPSKXc51
nLBUynsFl7OMIushfmaFa9jPfQa00LaGJEm267JTNtzYj+VrVm0d6ZDmaAOciMdUsqUWGPHUh7R+
G+wTodP2/7VGEFa//LwCnX9IvuDzqLzN0fXT3yXdtu/e52xTQGXB3szRo5TddDLbyxCqITNz7XqN
AXXxfP+zSF+oJudo1NmgmkifbZ3Ep9BreQzXxDkW7z2ItEB3HDuSK61fjjRX1b6WYzUNnWNGUPFQ
p0BPP6h1U3TfSdO7faX4jR0Y7G1lirm3EI/3uWHhGMxDBtLXYUrDKHvpk1/06Q6g+IPcufH0IRG3
f3+8bnBpy4PeBhw9KEdwGrXLgVbdlEBRvYXfMAhatO5l+tzG6FAia3H3khs5NyQMLM3nTtbsGrXG
cXCrdPAM++X6UJY2xrkF4fRGrDasrsVQMqPyVGh2z8NNlt8P5L0uNgZbkx5eNAdUNAjbkLGC1sDl
zFEl1SWDr1Sn1F5dFX6U5S5tJxAEGcQDIaria6TZXB+j2Kv920PwPngYBqsNqlWXVokiWRU0NGHV
735KIdhjjch/oKnLdrWffWiBpzJv929R4KJZsRkqG6tZnmuY7ZGbd5v7+Lt2kjfzd/lV+pvw9myE
IgOSktJiMAcUx0geeSY7apbfxY+msxImLEab0CxEppiDTfDou5xJIF90Nmk8XZ31Ml4g0uinalo+
o/v7RjWL5rGZssmlde3cgKame9Azg+yvrybfIuJhP/8EfjjPIjKntTWJ9oSEluLrTecm/Z4Vk1vY
R0lfCa6Xjh8QjL9hL+hoEzOSvdyBBalGOii2a/tAq8ZwkfqS/OsDWkzQWHgtYGui2xm9UZcjslpW
4iLH28SaQhYfhvoF506bf9WfBSCboG3rMzf9mI0NeY9kf3B2URWAB+r9+mcsDfb8K4RDUk5KL7Ut
3ntxLJtbs6yASpUhMnLdymJADRwqoFqcNhBd8peDnXuTRS1B8J4nAdi4If6iBuAQlMoHNFLh3vZq
+1a+Yd3HuJrd+33Oxa1zblvYOt08DlbjIAw0x3socRyiTjr0Jd3T8VmVD0zmVUnije2bWv1MWe5N
yiZjN5OEOvOete+T4TOyM5R9W26w//04+iFVZJ8pZKenFGIb0p6MWZCy7V/NGR4DQO8C8y3OmWmi
MaqbEC0PFPxB76V8O8/GTnJ1UFzOL0m2T5EPbaqNtXI58LX4Ol9o0tbRoqoAWXe5Vt3sQFodMVLY
JjogNrkDMgstqbeTBKno62Nc3H2gXfxfU/yKPzvVZj7MORtmlGvQQRAkXTXv0F/ydN0I38LXxiM8
A5gdAbPZyXi2VsouOyTN5Jlx5iZxFEbxj2iwAyteg0EtRkWgFf9nZHzkZyNjdQTgEsXi2Uq8j6EK
YBTEszQ8V/vUj7XST4CONOebsXVlMvnXR7y0gqAy4jgl4KFBKnRpHN10BRvAxhfqoCkL1NIoNlKW
SH5GzOIv/DKnepUREYGUU+QwliD3hVZ6h6eqqNuh/p4yH1xVgczMIC5WIrDFcYEBkvNsQB5FdJnI
sNbmRJIs1KIE6lsJILbp0KZ+X8xrj8c1U4Jf1IsJgBZKs7DucnOb4TkcZFmcbmRqryVzFh0Upx/9
77BM4Skj95kUqcTMQ7lqci3o7KbL3dhprX7TpGyub6NZGeh0kAzksjx50CA/N6RDBBahWTGCDKXC
NKhMNdV2GokyZU9nK+6PnaOOqq+mBP+OtUKrvX6wJPpoxWXa/FLkpEYe0VTH7RQZpHSNojGnoz2o
oLyOzbGtd41cQX+GMbntXBBklLaHY4SmrbXLYcELcKEODl1CVgBE4pfb1ZlontaqliFiqoP32a39
z9ZL3Z/oVncJeACuH46lixdRIZ5kAJ8Dri2KXdRzhqZEu8vDxv5QzOZg4U6K9CgBokIOpfKzrUDW
JCH1nM83/VTcDmmgZ0/FEG0G7XOUwsj4gALHx/WvWgiRNaRi0FYHpCsYzwSnWzhD3o1VTEM9aVxV
kt1CLjZmDt6zagNCBbca3q4bXPJQsPi7X4LXXUWBZgSOVTtJKQ27Tae4BYRQPfdT+zE/9yG0y//C
GHhvufIfmC0B6LpcYtJTqwSNE6h49iyk27522Ut+8Og9OdQrYKCFkwsMxx9TfLeded4ygS2V8XHl
uJ4T2/pMquSHodA117e4kc4t8S85s2QMUQQxMliaDkO2Q9M0KhHR9AyhChB/7Urptggg+a6jKxMt
xi+2/IquZvQ2k+p5ZXaXNg+8oQMmXs7yKt7Y1IaeXkVrGo7N7agG2ejl8hg4IJ16Vr81p7oOise4
4BrtVJ7cPD0VqpuMW6M8Xf+QhSCdw2f++Q7h3mmseia1VNKQ0s4FsYlSQz2TQ0viNUqoJZdxbknY
T2ZVmAO6emlYbNLHcq0I/7sLSwgZLgYi7CErTqepiDCh6eRZpU+aLcmeCKiljsVn/V4mLvucAUnw
5NdpVzzbdwMWfi1mXqqc8o4DdBaCPo8rG15ury7XE6jXdNhe0UOzN+27qvdGX25dp3ebt4Z5yvCz
e4FsY9G4rQbBsoeaucrWavDYLFYx64vHCoA+SEZyRh1HWFtazCxXa3xNfxghsD5Hb0w6UhuFqKna
ddIRmIDEeNPN+7HvNpS1IG9ND0byL8ma+Otaww4DYTdAlCAuFPxkN2ejpGiMhi+K/gOKSK5tQ0yH
BbkBelhfZbtICXXpLdN/DNraRbW4IlB/R1QFQRXejHm5ImMd1Y1tj9jfJ7R8Bnt9P7/X23RL99Yj
C55BBefJ744vgwGtPfYrfm1py/8x/iXhKSesKSp9piHYgYFUaI9UXoXW80UU9z1/i4KNFxhmiIJd
DtDIpxb01zK23HwwKy/XNy2KHdA69YyX5tmBqLQVNGsKV78zItesCukhA02KIB3mI/OZPwSFn4JB
b9Pd6140uaPb+9mDdNCCt313b9yMT9vixO7Gu2Rn/Cp9VIBP6ft1N/Y7n3Htg4SneYLm/tYu8UGG
qx7aH9XmPfFaj3zc1ug4YH4fGKGzg1jaZ717LI8OvrE5SqefrW8F8dZ5tn1gBfbdLr7N3TfEc1sF
/9/sWtv+ibi5d/1jRSLA3yfifM2ETdmVdRerDB8LAkz0mdHH1PTysPMkX30NlJMR9LvoTn7t9523
u27667UDJDOCf47MRtFTzHGrbW0RXZ+aMJcg8AGiSSfZoGTcwz0hyxYh6XvdHh/J5bKg5Qm7E4hi
DhYTyyuVlhWsbqoutJ8xULb/CYhm80L9tfzrQr6L04lyXRsQvULIXXAyxqDbFB1yMJTuEwAM+pOj
3gyD7lpj5UvZvu7RJryCDedHSxycBWIunq0EFbUs3Gitw+K6LMsu1IlxVAg6dp3ko2HahqnVr+vz
+NWTQM9NhgCVAmvo6hK2dzRSPbUBrQrjVr4BrQReUmuSkl8jgUsTwqa0yVBU5lR3oTWMm7ytUOPb
1bWf2gowMit3wspwxH6gYsrM3khha+z0U5xnGy1aQ0GvmRA2hFyZpFR6PpwJYoKx4ZL49fqafD1L
WHw81cGWiz+/SLMkbVTWzMixJtUEBRM0Z7WJ7c9p6Rt5GZB6+OXIzUq/75pN4UoH3kaXo4h2IY2I
p5n1frJjt6AP8Cduz4C10XfXB7k0jSBLAJEBF7gGAc/l9UI0YhV6gWk05skMJouAEcqUv103spBr
5FP5x4pwnQxxo+e1gu1du+0zaMH87OY16t354BmpP640hC/P4R9j/Odnb4C0K8rZcIounLxpctMf
zvduAm3dy/UxfQ2+LockHCfqNGDPj2Bl3CRPycvaDbx0Wv/MGDg0LgehDFiFuIPvMVo9kObQcBgC
vBCdGr2+cl0tublzU8JJGrIKgLOZ+/D2ZwUSHrDTPkv/lhYVdyKfLwu4R8ihwM0JzlTR66RNU1iZ
R8mn1TZVtE2jkfeut93rK7M8nj+W+JY/W3/HSchYql0XloVTuJEK2WKlOAJ39CLV5UoEuLgL0GSO
4BfQb3T/Xtoyum7MiDFhr9WxXyRA4ynvM4Ky6yNaPj+IrMGJDkT2Fx2AARj6SplhJmlu4xagbLUJ
JKfYVzYYtpNAteI7cFl7Zax9A9FyMMbj2/UvWBwnD6/RbA0KG1GRMY0pSDoKuQvz7K10MMz8Jk7W
4MVrRoSDa/bQVaeJglE60iYZkmMuDQ9USld87MJTElpNiKfBQ8DZZRXBG0WxI/WWHmGD0M8ImSXZ
BiNo7oHxkTYQWM2om8+f6gCuZg2yYmNAGA36EvWIktwbWempeILW6VM1J7vrs7wQOF5+mTADQKvU
ad9YuHLwiPSlxo9ODYDuv6I5oHfWblCACvatZ+vOYBvzww7tqHUNPVx713x1PvgM1NTxxlXBgy82
NPSdXtjRyNDclzleoj6MqnLM6WGirmGuFt34lXYZZfFMNV7TAEXzgqYwZkmSjKnVq56jkefUnei+
yX6UTmB8j+sfeOO6QHpK9BNsQitn9+vVBxgSOHVA+YK4yxFJhu1qBEmIhRbGxPpumMcme7++mgsx
KwxwfgId5Ty0KfORnzmiptfnMtcJC7t2YKbrVJms3LIMlf4b2ttOusW/nXdFsnvN16k9Q4o+q62d
KgGn5V//lq9HCw30qPXxNwG6Q8UKuJzNcWZHyRgiSa2kPlg45B2ZTLnyoeO3xjfx1QHDmAq9Ev4o
4Kwzl+PuJarE4LIcQynP9zqdWq9S4DNGMuLtWKyFzotD06AGBA4TDbVM8TSPc9nbbTWGgLnIBzDB
m3cjCG/3qiWTlchi0RTQaza8BkSORAB/lJpyVugMA5tAXYXe1HynGqUGSmo0G15fsMU55LIveOzw
xwf/lPO9Y6esTiJ1DEmZtm6s7pIMvKPTNAa9Mc3BdWMLMFLOK4UsJaAgvBtCmENU3gdE09UUyqPk
PDix2TK3NGIwW4FQyJm92Jqq7AHnOPeyOG42Fu2s5pDWVv5e9QxvPquM8hGCwwp76gaa05frH/j1
qOL7OAMr2oC5WpsQojR9D45qtASGEcDDR2rpBe/sUlem4euc/9Z4krF5bU6HI1zm1hxbUq1JU1ij
oeuILvzpYEpSsu/KNn2S9aFeQewtjAqrC04cYHDQRi28kq7P0Netybkz//wuYYaQIFIjM9an0HzU
3rO9+Xr91y+UJi5/v+DLQOkSQ1oOv1+FpsD37JiEe6d10QRWPdOc/71i7+sVdGlPWAuDEq0HT+0E
3CakSo55u1Veifl9bLYjsKK2fhqlQOlceV+RxEORzh3Gxyb5qPW1Hv4F5P/llwjebK5MI65GDd21
caD1R/OHWd2qSMfVP8imLjy5MED76vT3P1ZmgEf4l/fipV3BAziqLs2o3Uxh73yrar/Jdu28odEG
terX+Ge+vW5uae+jc5HjVxWegBCeMxqDLA1tizlMMxXV9zKdgK2O7p20jlymlmsUxIv7ScOli+iL
c3yLFBdp23GK/3IOe031zfQzA7f+U7R/m5Vdz2ywjqf25voIl06bCR4ZUJ0DQoFHyKVHnRylTbVB
nvEsMNsNkUm1maxuLVHFf4u4audWhHmscyeJxoHNod2UXqNE27La9rfo+Xejo+2QlVB26ZRAwweU
nHi6434XTmXe5QWBBNocOnZM72S8E9y8s+q9IrXattXLkBFS7v9iHs9sCieTKc0wwEnDpswIQELV
uKV1ae/+xgpK8EiIAcn6pUcNsXZndSmqv6re3UJn/NsArNKKkaVNz8kFHS5ZaCLgvdwSYwbp+V5G
iVntxvg2VqyNGmmn3LILf0oNfWXillw0PDTwVnjBGeivvbSG9KVURhWVwxlXnDvYffcT01zcGUVf
r9xkC6EnCM2QSeR0hmBQtIWNETN91tvInkPAHrX9OBaQCMna0oP+w+QVmRy/sA51R2uADk3dQKDZ
GhxzJVpanF3UzjVEL/hLjJZ4Y4piDchdzMibHkgGkftU6yc/Q+bES2b74y92jA0ULo8SYE1YzDlT
6WhFoFWz2NhuZqrIrt1UkvfvraCPwAJKgfOaiiKrBpXU2hgSOSyt4bHIstrtnf70/7Mh+hCnl6w0
x97PqKS4KetijzlrtcyFUjkwbIhyDHhEZLhFfl0rswpboyOsIIN/QLdte7TsydlH49SdehmJucxu
oZUVg9o/1xvgS+PJdJUonoIaQO/ASCVnM7QDpCLqafZ7yUyf4krPvSSf0pVOrqWjAw4Y1DTQjggd
YuEuRCm9LhyqysB/RpGf4XoKWQfCp57kWXh98pdNQfoQgCYQnYq8uRJRi7jNHDlspX7y1Dxhz2Vr
664xAQly3dTSjYSqJcgJuagy5DcuHcJoGGmatxr2ktzHdzMhc6Crnfw3u+nMiuAKuoZCXAQeGxTU
vb5J+qrcm3mvr8QPi9MGeWhw/uJJjUzR5VhsNR9ZZsZKCGYLMHAyYAerWSV3SEmZK0dwodkGO/eP
LZFgu9IBwiGSLYcUGQVUgOymYDcKxC6GXazNcn/DplSD4Hg7s8bXnJpOOy115NaFPH2Lkn1u9EiR
5brpyqnRxm7XGGh9LnWCRoXrK7w8KxaoV2ULWTvxbQqNhV7qlEhGg1xWHZTOMr5N8tA+Rn3prJRc
+ASLgQe0SAHkw/sFCGnhiAASZ1WdkylAN6rP42y8N7V6SowwVtAAguiZY0u6lZBqaXggm+J3DGTg
IER1uehNos/12MLm0FQJ6OUhdVVJSbIBeCJeMbUU6YAMHPpqWHvQWWqXpiaEA0wpKyVMCNjsj53p
j1EA7dlmWIkJlg7luSH+87OHdxRFmUrskm/k4oEmqZfHdCXxtHAx4noCcAP5LtDJiuTGg86f2nxX
xG18KLp2S8Du4RoDBbDl+foGXIqzUaHl0u04CxZ2x+VwJtYkzsgwHBlc554aM9/sEn2Tjs14Z+uN
5HVpOdx0jY7KvmHfmr09vVJJq1ZmdaHzA+kS1AAQq2KvKGICucrROw2ZXgUwCdONy/x21NGbr740
NkQQVMWrD3oHgp9Y9YcKL/zJvGvzPuhzdk/Lci8V8bhyNBfOy8UH2ZcTUzWlIw0qPy+JZ+rpRs3L
Y4RZ6KfBzSD5WU83+hoIeGFvwSYI4Sy4A7yxhPNijxWExdIWNmPq6+RBLtZ6xZdH9ceCcExGPLmc
roEFvUmiTY6KnjOG/ZA+N6xBMiN9rMbopnaGlXfIUgLpYmTCNpuR1q3yplPCqfgws1fpDiIPbjlP
T0TWtyVJ3bLzqyn1HK0O0FF7l5Vu6qwQsC5USTC50K1WgXkGRkskSS/mAjG1BB8BVJYGnEolDV5m
GV4xKABrFhTJx+hAzG4TKaPpFkS70cY1oWG+bQQ3fPENwrayWtwozoR7sBmy/ocsyXj5FYz1ryND
pDSD7PtmyJjqz7RYE85edCtnw/8f0q5rR3Jcyf7QFSBvXikpMytL5bvsi9CmWpQ3lP/6ParZnVKy
tEl033HAoIEMkQwGyYgT53BHsDnYhRIvw7fQjSDZP3F7dXXrx5yJksnbQeXTEn8A102dRIAsI0Y+
ZJCRh877NZLXyVP9bbjRf4h4UzZOGUwpWLFQftJwWeJ2TRPGMe2TRnkw20DXHiS20ydBJm7jdDkx
wW2bvlezbBpqRCfzJ0YElkE1/x4NNo6zi/MBeXuRPgfDbZQ2H4zBNLFR8tkFQuhg2DkpzfImGwUX
sq37/cmYuAsB7pwThJcQCjrkZ+v0osl3JtNdTX9XUaeU6OApiisl2i2EaHejva96LF7sNfq0m3rz
Wc+1dyOWf50f/mZ8Wq3lMj2r01XB20zJDUy0rbzS2JPDiuhQsI/fmHRTKDcafThvb+shjLozUqwm
eJnRc8gZLLokTpCjwL2hJw18VQNLwnfzV64SG0il6p6JYLDbUWhlcfG11RDzcpancZl3RkO/qqGY
NDv7CoKoU7TXpe9lGgyduq9KuSSsfzJaQSjePGNW5rkA1OX1BGHTboFcOhBctZWEsKhOfMG8bm5K
SF8gmwH6TDBKno7SKkcQ5hUwY9qu+nihY/fPoOgKVIJsDcg1XNEzZnOLrgxy7gwxohiVMmwcHfoh
U9aQzlZ9SXnNK+q188v54YlGx3lN1LVVPDtYw6qs3liXFa6dKArJsyx1z1va3BCrYXHeMliTNUwj
LM1G6+fGXWr7jXZgZuBMblXNLpJRAoubEWhlkXMQJx/yZLBg0eqLvR0epv6F5Wia63fnR8ZvBADm
0Fu4kgzihqbNta4meQgdpO4FDZyu0gDyYynVpYp00KKTosbM052SFPG9ze7pFDbe+U9YhrI6jL98
AT/UqI5b9DmXAR6+kO5LU4OS1ETZwsovoR3uzdL+vEHOb/7XIECKSFOAtpJHI+tyCyRZiCHrGdLY
oUvzQ2iLVES4BfwwAjYm4C3BeQ3ANXdYjXNR2GOflMFo/NLGy7CMQItFIkMwFv6U/8fOMhB0FyML
yyN25D6iID6BdpYTZZ6tvjhuppSuYhDFddS9+qMvH1oaC67l/EPhwyrsAe0MVDmaJ7hbjDzpVYPC
RxlET5J0TAJQ4SbfZHOXAz+v7SdlJPWvMN7V9b6e3FH3mJDqafFL3mt0AzhMZGWWvBh335BnvQo1
yYLe4/GmJg5Z/tV2DnkpyU4FPuRYfY9f6ufznrPlqroFEBEw3nhJ8+eU1o3aoFiQa8twYWyzmxh0
ZllVunm8V7WrKhJ1uG3Zwy0E0tFocYMzcU6UD8zopUirAntsH8vmUS/jqyJ7KfCOtyRI+7D27vwA
t7YGjiVo0iEVjKw+N6tKZVSlU9I6UBu7vx7UqbvIBuuYNZNyOG/pQ2SCX0Ak8xcJWWREgN88PZsU
aDOZjRXXwbJu0aG9iA7RobkYoFMeMRLugZu6sI/RZXuRHvDsPTT0KsoC2QNvW0BFrev8DeTDoddf
w8200sxpYWdJHWjlayklbmi/JOFVElp7Zkq7qjaOkF+BAuDj+VnY3Ehru9wJzXR7DkGLUQfjOO70
3Otz2wUFTjg+Yo2V1LVryXOilyjbKfc9+m/LmwZCa51oO23sJjRAobz9oX+m8LIYvZmERTXgM1Jn
8BLrKmlGoowd0YzI1UtBnvgj/c4tvYLqPWAgUJjWoJNxuvROZLW6ZFZ1cGktO/cJhMgeEK278mDg
/99+KGRBn0Y+3f3zd+q+A1fpoi/KD0nkGq7sKe7oTxA3lokmKIhsnYgaUqSQgAMMZzmCT78unXqA
YUbMhd7NBJKrEIKJX2djvGXWfCEnEloSroAGuhjSyZ+M7NDWlmCCNlZDQ/ZsYQBHG9OXmkyqZ0Vu
DzkLugEiPBB/JM10QZWbBK/j8/63EWCwzxFf0I0AkAjf8BzrVJ4HNB0Fg33dgp1Cy66Y3LrFfGxG
kAf+2bNq2WSwhlIozikDKTVukyXWoFYQlmMBy4i6n/G8JrlIb+LrToYPg+/ehnClBRezuFuhwUqa
Mtw3gyx6U7PeSw82+m+zzstUi8S111fVdSiia+YuiJBKgFFgPgEwNZBHNrjzMJbSwjHagQaoU6b+
3KtFIKHx17f6Jr0qcrV0Gfp03U5jULeZY0Gq8ou/gIF/kSZXFpTckuQ99ViaheZcjjMNpgxqVwMq
fW6q56HvQPXqGA2Q2k2nLhdc25bIdLKJ0XK7KC4vVVk0VX30Aq1eUAnSZHZWaDQoVdmtQ+V1ZOBl
/UP3XGwATr+gxuCk/Hkb6qwbVQs2KPULw0enjOXswp2evUWi3OfGHJ6YWv58NRwtte3ZrkwawFUe
Yq0m5nRr9PdSrd8qxf35YYlscetVql3eaYZOg6InUfWgvkS/wh5SroLZ29oKi/gKkFhLKyR0807H
1HfyZBuFAr9InpvOhATytVXvs8so9bLLvJ0PY/V+fmQ8DmfZCCcmufMMDVWSlhuLV1TjPQBVlxmO
q3g0PHNqXTuCfnXcQkhvvJPHiIABf9bf8zTdn/+KzfldjZs7X3rWNpYhYdyl5ZVslx7yK0tCK9x5
K8uvfNkAS6YLTB9oP+KT9j1L5mpS4TGMojcYmaLYupvTWbSIqsAMN5gpbYsCJWI4JtsD4rOP55I4
mrRX4rvYu0K/S1HeNzMRtp5/ecAsK7kaHhdHSzUfJCeEXaq+U3v251F3hxjg61YQvb4euB+WLMiB
AtiEEis3QmdGD0Uxx3GQ2nrkx5UOfLEyIg09lw9KosRunhavKMb8LFs0poM2o3InWnzTgEQXnP1b
YwYMAol/HacTyqSnGyZt6FhMNcacqtXRiH3b7tENPhNJYGcrdkIlC80WqPbg2sXNbefUsclKmwZG
WrF9V6rP1qDXggD95WzHtK6NcBEtyUsl0SYDg2nSd3Nwy5+VnrqRgu7rGDSDVZe45zfE5uyB+Gmp
50LBkr/RdyzV4lHFqBz5Np1eHasCf6Lbqg/nzXx98mJgqorbGchMcEuSucPWNiLTTtCkH5Q9xKT2
Smu6SQI+IjQXAkkDmm5XugWRgWAjbk2nCkSxA2AxnvW8l0Z6XBRGM8JL5QMdd3HpWj+a0EWCcChF
5P5b/rG2xfnH0NEwjXPYQjHVHXL8WwmCl8gC5xxROKrTOMECqBbBVdyQrPuzFOfHSQBUuaXpwJmj
/5rDTdi47KkZm+MAHa2eKEG/FXvXP74EzdVpnfVTAhQMXECuG3c03wzQ8RXsTeBoy3bnI/zaCnd+
2opBC7NfhoCi0HPs94ef9i7zTXI4b0g0mmWxVqOR1caQZAmLQaNH8Kfva7kmtiYqem0v+eeCcGE2
C52smPQpDubUIHF3l+v/5YpzXhvqZmknJaYL3VxuQe+Ykgn2oGgInNdqTQss5YQhdOD0niCf2MYC
gMZWDFNxlccRgDMd1+rTpZAUhQJai6WoofNUg5KzSGzfYW915Z9f881wsmTP5IVsCli1U0O90TOo
JxfY4rZ+YSTxk6PdMO0eZxNe90sDyiRwss1jVl1ZXL5o5WWzqtdGFcEivZWQVdEzUj1kl5NnWERx
QXnbl4LzYNOtVwa5uRxkNKqaSFkFivUYpblfQ2TQFBnhuSU+4gxyCADJoSF7AYOdDittCtbUTI4D
9c4E8u1Szoj+GPnmvvPTy/zNuNN3GRm+Jd+tYxKRizrZmQKf4aFO/3yCqoODf8lnoFvp9BNYLeWj
ysw4yKbdcDf/zD2zvnTC41zdGZkeTNoTQxbrRvoZ0YpYf6j09sU6NwGMZtEwAT0WyOy7BlR23Mqu
XF/Zw3s+/c3BhLQ53proLnQACT8dqUNLahShvmxx0yGLCooH5hNR6Xprm+P2hRyrDAluoAROrRjh
QvcEpdYAkI+D4yTHCS3C57ff1j4H5hWtX0BhLVn6UxPA83SAwdgI7eBN1Mtd9GJOT+MoSKcuHs4f
IAYoohZReANUD9wBMtharLZRCCtoSS8Irpe7Vu/cFgBwkCLMU+9qVMRrsfnqWxvlhpZq2Oa6CaP5
9Ia6zRDKpNkbz6bybkbTzuzoRdg/nZ/NrXFC9hUEtagzIivPHcctuNPMMHHiALcuCcncyJ8D+7bO
d381ONBhIj2Ni9+Spz5dt9QI7bJkNAmsccRTaI+inzXFxEQ+XqJ3dNRIEkOlS5Qf5ev0H5vMxN0P
mbIP+RMuXJeM1SakTONAw6kT6wzCujnowQ3Qv0VuHV1Pz5JyA5qboxreQftW/QHRnXrXvCfmN0sz
BM7Ld6D+8zUf9SvQoJpQqj+dBcl2MoYesDiY/PFBfyru7B/zrruP7oZ78wJVtAMmBt37/V0Dvv0f
KFCcX251WU/erwEZR9npH/vcURLbqJZLGuxnJQmvDM/4Od4CekyGuxa4vzdlP186vuTnA+nD68gF
+9NFdjAfz3/FptOtPoI7XlQGHma5hp+rw2NtotFIs0kzu01+UK0dRQ0hA1nleZNbh/ZCYoTQBKo5
PAJO572KkhT08ZCRz2btaEIL3equ+sKrqbOLbvMf540ti/h1kj+NcdcpJx4cGqUwNh3jQ/LQqdha
ojC4+ZYyAQcGLmyZSv4aEitdJ5VQSAz6BdyYg6/IbH9HIfShde1YpfXtci3VnPQqCl9joHDPD3F7
W6GACLwoqtD4z+mEllXUhAwqZcHkIj6md2XiFQ/Jy9ySYT/cNtEuvpFd57V8kF6l18HxBOaXN8iX
KQYXD0CeIKdCUvrUvKV2yhyhiy0w78aLOPXCpzQl9Ut4G5K6ePklsLa5a7B3l+IC6H/4/kjKqlQa
QQwQNO14kIe74cr+GXdELW0iDY9t4xreo6hJfHOTwFEhG4G6JYgBuBEi7VwV4PANuu/WoXtMXYCY
YhdNBIKp3NwZKzvcaw+dT0XVJ0MSGMaTM6NaZ3uFE+j6d+mib0ZB/Nk84pY3+P+Napnp1VXWVOG0
cQFrrfcbaalvodcF8zUKlsIU6uIBXzzEWjCo8I7FS04t5XPrhKmE+SuhAjDSXY0eA7emh9j2zYv+
adT2WUrKJ2ZdqSiThqIE+NY1BUjqf81zgb6Acl1YpRjobvyhgSUtEsSYbff4/H0ukKeWE85GjN9X
r/SJOIvAR3FlWd/w4kFHJakF5v6fhfu0x8XsZLTR1A5YRFAw7T1JrH1R5RetfRuWJpDN6Gq5jjSQ
cYkeW4JV5Et6vTLKqpnDrLZLg6Ppn9/Y28fh5yrxtFdlESchqzGL/W7yw+/tTke7zQV7kl4cz95H
R5qRTCbTz/DVetMVIl9NO9DuqfX+/HeIRsntCrXvq7ln+IwIfZqy9Nb3N00tyokst8cvGwLXZpSc
FGQv+amUEoqQuWy92YuOr9Zhco3L9jl2w8vmLn6o/UQwqM3AsrLHBRZZL2UbrJJJkJb7XL+bF7Y0
dq8NV8Z0U6LT/fwUbp+HK3PcHBpS06O+BnOAvZOkByucvp8rrw6s1DWq20aIyV6eAOfmc/nzVSir
Ogfg6wjzObi5P93hInFkwS8085PRZxd/iDz/5+K4Gt6yuitrpWb2OCM+rFWB6uqQSOp/G+7v87O4
GbVWVhZHXVnROiua7GZMgvxg306efimEb4osLH++sgAylKKgGix038dL3MWvxsvcr/wE4KN0B70Y
D+TM9xAGPj+uD12Ic4vFhWPAwfEspvAOfa/06LDXQf/LPEDVgEtIj47PKvRHTx71nqW9fNBeqVvv
y4N8iVTEwfDQXexOuz+Ekn5ZUi6Ez0NtFpmNJQ31HHYMC6DLvBMBBba2Pe4sQEV83JP4AjerKJBP
VIL2OugmaFghwyDY6JuTC1SVo6KEsCjFcANBigf1idjB027XQzx6rx+HY73vf2X7LBgfossicJDJ
YW5zYEG1b3+XL2yffwNNpN9ddF51Hf2s9sLUzrLf+RVffxR3YGmhGkfZiI+Sbpqd6lcec9Eg64MX
2a1cfXfevzarpytrPAHMpMYVy/CSxkGiuzGovGvysyC5W4C8AK1ygjubthV71ua42DqrKF+aOQbX
gTt0OIwvv5QdhUPTm+G7diP7UF16bvz8aOyVQ3hT4dhKrnDdUQla+Pbto03Gg7TPAds5Pw0f1DNn
Jp0vJKGrttNCGd/lyVfSjXQBPPyF1rmgsGgguP0thhjB9KQdiu949B3NS+BjrDvqQzXw3awIwzP0
W/RTc+VbOUhIeE0Fjsq30XzsuPW0cSGbzbkhlSlWSQNa6ale/rHc15ko7vFdSLoucECepseOqqzW
ExiTjw6JibbfvUDzkST+d9FbcOv6sB4WF7UNIwIMY9l/mf7eZbda9TsXpSq/wt2QuFvb4OJ2J8mJ
DoojODiiJr2RSE/AGb+bdpE3grAe2Zv90+/z3rT5xlzb5II2lHslw2GwGdnTruoqNy4ANQuzfRtN
hyqcj1LHDvHQ3o1pd2M79LoHY32VgdlrnvaaUvuRYj/O3Y0kqmYIZ4OLeOPUJQ6b8GXOQwoA3ORr
hw6icBlk7SW39yVveimOlWDXb97B1/PBhbRuGGo6zFhneR/fzwdAMu50L9/VXiu4K249LlaG+Go6
GD5CU+4wvME3gvlSJ84+8QdC784v8KbfghQJ9fSFspAvB7OUyZOUR2mQxo3XKFCoK91E1Kjzcfp8
iUmfVj5mdXXj0CHDY5QSTQOluYiT38pID5Z9cPBqGqf+dowrQk0HwliVmxSd22vDgSpuHk5uC4hb
NuffBskiRdfutbDcgccRRT79kNaSHyWN31razUJTGtbZg5OCy4WJuCaWjcV9PpB36PlGPh0VJz4P
UCkDUL15SwMd7QpV2xAd4p9q9FgMgtXYci/IlSGng+wgsPV8iSBvR4inpBagcG19KO3shjW7OPUd
ea+mj+BQY32Ehn1R/mHDCXB1sCCPCf4pAO45p2boNcELj8VBBPBb04NP2cTtuRSJlAnM8PmqKdJT
1uUtEp/tEe1u3qRQt5UzwRbdsgII40JLB1YQQCZPb7dYSOgz6ki8MfiP38nvwlLthjsAIflpYfmC
lTfXklO2OkMhNZuLy6E0jrk97ppmepo7eXd+ey5BjPM8G/sS4gYodQKduHzKylTYzPU8qagKq5mf
9rFnT4rmZyO4KBJ/NFm276ktQBQtEf2rSUNTQQACZKLFJb3ioU/weMX8DaMP3W/SpAMkWk2SOcUB
eAf3/AA3VwsSJP9njbtFKRYbLaUEFkEfvNb8noY/QtGNSDQg7lUKLKfNOkmNg9aax30Isg9PysE1
a+Tje2dQdHXquijJv2kTnZxLrwNa4A3OCRXaMEnKUOpTQM5Pr3adta9nyLYL3lQbhwTqYp9mOE9k
lV6pUYnaad2o98UAWoIodKVWOoyz4teVFC/YHmkU6QVvbgAdCQxH/Wi85xYtU6E3azADYIhk+Dka
895RqTekWemmaGM57yCbOwAZbqCVEH0hwHC6A8DZog51iyHGykXtakDLai5o7etdWO3/O0vcqCTd
nDRWoC6DFiolemwiompB4k/tZSGwtOkdqzFxHom2hLbsFNRPl2atwmfx0S7cMH0cwr+JhStD3GUb
xG2NbqeLoUTeJ+URQhZ+XgvQUFvYCBvqQf8uEefsQ907Ujpjiaje7SFfvyu/035v2oGivWX5vrBQ
TjMpidjkskYwlctvf4lWJsg5wHD6Qe7IuYeeSKZRowihze9zdDeKekxEv885haWFrO3RThhE8W9D
fhOeJVu/Dy4DUNFaEL5QzcVVVgG+t5nlTG2O06oCFSzV5uOoOqI+xa39ujbCXZVbI89Ko0o+9hDw
Xik6gBL91u5+n99AW7EcLYELuBAJiC/lMH1qh9hU0jhonKs0fW9UkfLo1r5BAhHkVKiXm4bOjWMy
bAaJY0wWcldmM+3lSCKIDkTJjxJ0cs6PZuulitvQpzXuVkRTqwvtFAichA5DClooEDxMNEIbTdY6
0LtXez+X0/ZbmbC72YIyDvb1cN11hQHy2Zx5QzE82umcCQLipsd8fhbPTGDPTWnRYcE+xZHkDrqs
79JGFunYbq4lElagbgGgC0mlU79sWD21vVkDsKmNLkKheDG3zi605/1rgdtZfVeMbdvBAjDLDyUE
FKQxJLE6EBMiq7pOKlU/tn+oELFkH8AVp6Hqr31QGHJGlZYqS2keJ5cJXpg+vWSsuu062VXapVeI
RofzTrQxjSf2uEhv2flY1zXswY8ItHTQjnQ11X9xHp9Y4cI8pRkeKAqsVM6VPl5l3e8svupMwYt0
cyyIsmipBMUk4GKnLgHyCi2VwT4agDn7kEFrFw1kf8hg+c/6gJfMsFTQ3KE/9cTG+bnfSgg6oOr6
98e4ye8AfDNTHecSS7pkV0TxBZNodMva0p+SGLRzaVHuSqv8nfZpGiRmDdyZFj1PjTZfsLETtWp/
AEu4swrfYy06G9ZC9XY6uP+YkRHreYbTOHKyy8Ksj3L0vUrD5zhOdw41iVkhAa+hdXMmCdS+kHEh
drYrU3Vvpellpg+vcmL+OD9JGyEV7/JFpxp4d1BRcouqRU6bZxrmSJK8ePaNy7r/hswVFaXiRHa4
YJqEdQU2RlyuaFUeoel1kOee1NS4UErlsknK/flhbZx462HxL3Y5M3Nj6IA4gs4vYHZ96IXhsWaC
x4vICregzIL+3USxoDmRw9uX1HoKNUEA2TahQzERjXEL3vVkQ/xHSYw2HBvMmwqGoWE8Dl6mvWj9
3d9M16eVZfVWt5CaWjTtM1iJLTJCBTNwUl8YpTYOLqwJ3pQLPxbesrwRputJNwN9Vtt2R5LRsNwp
HUXwrsVhv2yylRXOoYGTsQtdlZZLyNGyB1cHTWw43zI5IQYEcVsRb+O2Y3+OinNszWIJ8gExivJG
e5mY1WOavVXZrWwyoLhFnMJnBwcOPO5UzpUGlKcLhCrRVFD9Qao7y4j80pU3KUirhemozYhvoH1+
aZBEayY3l0gWWUgNYWxD5eKcZK9D8nje8fRli3xZLvTY4QYMfR6gNU49r9ftsQTXErK4bRT7SW7V
XmTT0p3qVCJTXyTfukI2iN6lmV8ndbqDPPrLqLGBOODqJkrFoEFvYnH1tv4NlpGIQLRDc+e4z13s
HceFDvd3I2MdaZXiidIp9aw8CcEDqtiEUS2K0N4JIi1njqcnp6tCt1ciejMPkeKVJbpOqzqzSVH3
jY+kCNhlR3MMFArKCF0uLF+JBokUemOCqkHTducnZ3v6P+eGm35q1+lcJVESVGAyqmjvSZHg6bYZ
XdA4BnATOvG+UOch6tgd0rLIZht3ShRo0yGTe2KIbl1baU2cL592lpGu4ovZZVZSyrBjHnPHB/2U
ZLihjrvyMf4pXWilYOI2I83KHBc0yzlBJcKCU9Fb0gl4tERTxjksaKpbNVTw2yUQo/pNc5xfz6+6
yAC36mbfNmY5Ya6iJARRzmMzWG4EgZLk6b+zwwWuItO0qq1hJ8yObbO3gQhmV7Iq2OCC0ThcxOrK
TlZyDdMVPnbX9m38bRT0zWyGxM+15m6M/7EkCBnUQHqiDKvEhMnokz3QH0PrO6IJ24z0K0vcdRLY
BU2dc1hSsh3aSDvQGEUE7ZayqJt6e9//u1t4mmc10iaUzmEIukfWGJOeXmHzkPPLvzkalDKMD3Yr
qMOcbkmdDR1Wf1n+5t4BwEoyO+xKm1jvpoiyYnM8y3MdfyHPwd9hmBQVZTEWAH7Ie1x/iTbmpBbh
yDbHY4GBdsn5Q9Z8iQmrEJOBzUCKjToJ7MHT0PhXMIvkFiVo/qtNwXVp0+eQ/ETWGtzSeGCc2nJq
6NeVJZJCLPeT2B/7HRB4ZY7GWr8SYZw2Y9nK1rLBVuNCOn5IpA62oDgLZBoVnACin+fCmTr3eagP
gDB3HbJCLNUtr4tCQRDYdIDVGLiQBsWRvLFkjKEYr1vj3SiPVUwFd/HN9QfhCDRU8DwFvPx0niKU
GPBqRWIIGXc6o+UwU0iTUVLKwZAJ1n/zPFMhemTqAAZDA4hblKjqpG7GtSVQUSzxp36+toZa3kes
ULxo6mIXzWlXuj3p3tSNFRltpRJE760pXUq2aBgG3Afst6fDhRLvQlpQYkrnX0n0bfyLHlHoVX3+
Pnc6mDatirQB3LqOWq9ITWIVP2pN4BdbvV9QAMFqaUjsoy+ZWzStBlcL1VARrIbLTK5rF9nqoG1v
xw6SsmoNtZ0YhMFAsGBB0/wu6ezdYLRkNG6tWKTHsjWjuCmi9epDfk7mZhTqZ2Y4UnyLAukcDzmh
2i2z7KZnoqfwpqGFZAWQfRAW87xUrHRC1QaBfNDP6vscFo6vxVLnxdh3/vkYvywSf7kGUbmmgjoG
igx8XTcu25FWVoeGszJ97KsuqKabQr6gs+oy9lKilXHOBdtwKzRiBkH8Cx0uREhuFo2xS8eGjXhJ
ptEuPzSQJ6SJO0UqVJUjEoroD7auF2tznJvSvC3VRlGQX4utC8XJv2VVDpCBUpNGji/+YjY/h8Yj
MiARA0aAHkOzyye06xM6NKRwZjLea+qdRmdPFvUfbAFqQT6CxxGqX6Cm4X2yaOs4mWO0ZxbjzlDS
yxJsSdm9DcE+24GEX+LRSzO+qeNBcDnYOhUstLsaYBo2FpaA0+hSKKrZmzoSG7SOo9/Ix0PYeSiV
v4hhayvcFUROnBmnG0Zn9Mmh0vDESXZzW+3OL9uWi6ytcNe2PHMmuctgxVKnN5URXOKOoCVzY10E
c9na2OjGAfEV7h9I83FnKYNzUF3GczlEuuAAxskfaFSW3ZiOf1EDAL8Vnm3o78TFhtf1G2s778Pl
jWDONjg155R6GatFQj+bXvBphUcCqBPEwjQdCRtJe9fxJgctjMDPNlOiQJ6AuAR4FxscQqeO1hZo
ftRaVKaM2neA9m935aMsXdcRgeac075348X0C93wxvSSRIWbzW5eXqjs9ryLbN0dbPREotcULbNA
6Z5+hTZLXWvVFZqA04t4iHa0vKjj696cdhoVteduueMihAFhKA34FH7pJKtp2qoBoqMP833P3Nc8
i9wY2onnh7QVh1dm+LWjip1XlrzgKh67lJgDsX/Jr2Fyk4qafLbOmLUhbhOPvWbUfYfTLP3dvMJU
OpL7WfLN0BO1F2xtL5SZEZVMGZWBj0aS1U3YBqs8rkKI9TfNAwjk/hz24qx/nauhNMAYZKGBX8+B
cZnlADoWaYN6jfHahIfza7M1EJD3GUi747KKpt9Td8ulHCxrS4d2MTb3Zm3c07I9GNL7X1hBpQEt
c4ahg2/z1MpE8astCICCvE1AnUr04cGaeoGbbdZYUPMF2go0yaAy5c77bkhlNmYA14yNX6NoodWd
ZzjfUnAm5wVUdaaDk+9NugfLCSm0oyRbu/PD3NpPjm2a+EcDAoHnnEjlJlH7CZNpNUmHJnFnVwGb
5aV50ZBIiugfp3+QdkU3+kcPP7rauFmdOynMKwdPmXas3b4F0WM9HJbEiVEJrhtfBwZLOLjglLYK
Ka3Fi1buPneOFdUN2q7wAIzBMAOaGTlufKhaIHW2Pz+JXz3y1BbnkTNTOlYlsJU/mRmZsYyqwML2
aHC9XtrPwZHKBfrclqqCGXiepQPQnomiJYeizBnpzdghtpXa/6U9bjvPIEo3WN8BFyKhw8X5rRW/
scOEjCfbE4fkOMio8By0OPdvmzoqe33C61yqvgO7eluw7FqKMhF/0gbG5kMYG58NeCbqdMsRtvKG
sLBzu4gwHiUriBpR18plYuJtUkcJrvEtMZ3kkDG0lrDvXXXRVpZ/3kW2FhBda/9+ADdSKVcHc57x
IEycR8W4SqUrzR9EUL2NCy+GiVcR6r/oKYYkwukw5YLpEsOjOshiv20qghIoHRIvqnNEFrQA6dTt
jYLotW+IsLdbS7kyzd95oeIEqemll6xAL162B3hDESVbNt67KGuruLUtpL3QR+F2ARTzcrkaW0xi
J/lGc7BfK/TBo9IBYhCPTj/HyauN3gVvt4YV7VKQjUHOI1efz6/lBqr/9Du43WFm1VA3DN+RPr0z
1zw2nhH8CF/prnpyjvVOOpq3+YP1LfIEdpfoePogPbXLvffrelImo4ATQfy78AvdXXAe1SJxqh7l
1kfPWSHKc27kamAT+SCQXiyksDJnU3bycgghkhBERYsufN1l0GkeU3/BwpnhsetronUBnQUP4Y3+
hFO7i7+tdqzZtBC/UDDHJZFKctObe+rpt/Uj0Ji47bX3tU3MiNCUDM/TD8E8L370ZZ5BJYl8mAmG
Fr7vpYpTMHFIiLa6ZBC5+el01Kd03KvOuOtoeZW0xW0GQSClx8CzN6OYRNfCJR59+QJoWuJyv2B7
eaqRpurDOqEy8kfTcC03aP9y2A/csZ5rJl2xXn8VjHjTs5CMBQwRIqHQPj2d7W7O69lJZ9ADyKUH
pPsxlgaINVT2vfFoJy6Tn5vxwgCnK0llwWxvRUb4lrnwIOAc4NlwGqtGUbtTUcK8gS8XN1rhZ4Ii
x+ZsrkxwvmThHhOGloLoTz07T0nRgH/KJFLcubUILPj11Qe/Xdni7gK5OWvRZOlIbnf2z9bRCUQp
7s+v1rIYX5wDklcaECdYLz5XPxVNj2QXnAMyoURrJR/Fp7IHr5ryHktXttSRUnSybEV3DStkQsIN
5Eh8xlYz50mms4nblIHtb76B40lRO0F821ymlZHlz1dbPmnKCsz6Fh7MuVP6iWNGfu/IZGaLiLTV
UtLUORXY3PQ+dIp88GIg6cady01i4/zIjSQY1adCpsROn6zxrQQI8fyabY0NBM14YkFoZmFzOB1b
DOK4Sm2wwUaMxANusg+m0Og9fe5jVx3SX2B7UAQ2N2P3UpgGD9py9/hyBw5pP+UOzuTBvKyfx+nW
hK5PE0euVjjumB3t+i63BHtta0J1YABBqg83gXeeDjQtkr7XbGxnCjomyQ0TpKClWwjaCQ6IzQld
2eGcZU7N0chM2OnH5odcPrCU7p1nkFfuJil0yPnV0zd2HEh2gbZc0sG4gJwOqp6rMpXaOA2sZwX0
CiLe8MXJ+A29/nnOObRKVcdiyNOgnt+GKCQVGPAr6aGTjmpL3Wl8Pz+arc28NsctUYXbE8CvBdrJ
BoOUw50NqjYhyedWkFob4daHOS2ts2YBBvYOeKpuwyHzlPHOGD3H9tMIkC8hkH5Jq56bRm4vF1I7
jg0Ud4Oo3BfNIYmeQKpLeuSYpeYZIoqK8ZLM+t35ydz095VrcCdnBWrLMW+zFIkP8HEp9+jIIYpy
MyOXc97Q5o0IiRvL0iFtiqc6l1XumJqG7Qx1qFjeNyZ4x9qMRIMD8ZGO3kz/Q9p17UaOJNsvIkBv
XpO2vKSiXL8QUrdE7z2//h5qdneqsniLmF1oMOieARRMFxkZceIcJrRDSTaHHqLi8aZjPYtLJzM/
S6AKm9h8x3rtyglc2kaghITA09xghVru9aEYuKSRGKmK9yN7UMRnPBFX2weWJvcnpYhSGhQ96SFD
oEoMh0SK98hJEK77npmu/VomPLc2u0vbFaU0JMCgZoO3BXXCWT7TmHKS430OCsdg43fcrsn8XTL3
fWdbYYrdrloBBC85FdQHkJtAAhd019QrolOEka0FMd5XwkAivElXAWgLGPyZ/nYOFQBCgzumHEtV
aV4fligKqv4J3fZ6xBzmLtHe6NNf044r0F0loDSBFylr1r3Vyv+4PA77iBt+1AHmpr/rLVIGzFCk
86MwbtXMCgrmOdO8f57YvDZCnUAxgG4a+PHwKvQyS6hiUimDvs7/urTdL8byc9leRCd+XWqNKuAh
lNT8xh8ekZt01vfhohWALGdCcnS00LFdUWi9OiN+9tGERo2MAwC3zLgPRmvX6J2WLh2kktAsC5Lk
udHuem0KrUXhU0XkUzCJ3ieaDRlYaO2BdpjAC9lt7bMQCAhO973Y4okG0zpoPLEdJZay6ocSSlTs
HB5Um5FRdiWaP1osV/lfDW8WbwAdJQvGIP56eAKWq8rm4QF070SC4oBDS4rwuAkFK81H6BGshVuL
S3dhkTrPLNpmg1xCjFzG40Yo7XaEZIu0El4trpqCBwaazSG6QbN0SFUpeE2H/RHLb+idqS3J23D9
S1ng8qlW6jqLDmquLAnIUKtwi9dT2AQJlMFVDSkdpW8e/JRnTnlatub9HbE4IhXQeTw7sRnplDBk
5RWgtBBbtcgyzvUPyOse2xocOvftLC7PhR1qQ7C1EoejiiZ63nxnycpduLit0UQy05DimqJhdJ3k
t3kZqMhr8+iy5Ce9GSA7zjzk6Uq4ISxdVOD6hVQ4hB9mRpzrRWFxaifotMOl17363jCxZIzeoOnA
zgRbb25WjSYfaQN/2kdlxOsg1giIKLbyrugYE7l32WCTVHTKgXsOGA4iSBmfWIUWJRtuFNAr7xWT
UVdR/Ro2g2SBp4IlaogMaT4lT11a9USJW6RiAr44dRG+wx9aDoIlRegMSR/quQzIHZvLown0T2x3
eRrsfPxmIkQAR0HxaE3sffYYdNQ3a0fh2Q2KPMRF1xMCkudSzaUp3g9MfB4b8YxUhvyYxEJilIUf
vAdMJa2s9uK9CoQzYBp4XEG6iLpyKl8u5FAYEJeMpIJKKhF17ZVzldf4i/2d/uEUI6p0IOju7+Dl
kf7HKl2UDFMuZoUIVgsj1+rtoLz71Rcj+Jteer5vaenkg+RdQ0sliiggVLie01hCv3edY07FEoDD
io3dyivXJnEpXEfZ+IcKAMQQdPyIHFfFtcwYoyGKd4bmNdaqBxbwJG2wS81Js56wSUna0L0/toWa
G+61C7vU4oX4rUynIe4KcqYgPRs/T1xYngrJY3fp4GePfuZHaHvpR6NXJWbj8dxb5nOCMYxpsQFk
IFhZ18V3+sUX0bx2KlBwJYP2MGgokWKvfPqcxf/uPljS5oZar1hbclWov0F3EzVgvNGp4TN1zTVt
AGN+hJa9apOkaP5NIaS+1l2/bAiIHyQBUIqga1ZhII6xBq+7h9QOi+oD1zRE+VjTfl48FMAsgu4D
8leQg7zeqvVYg/2zgh9SyCcI5fRtYq/sl8XDcGGBujjGtmq7DMAsVPcEaNA8Ng5YTBzB/BOQ0WAM
FfxB/6NFyscnkhJHXd+BRFn5XZlI8iVi+85kjcMFDqDTSF2O6kHqciJAH0BJSJetKf8sXcozEvTf
szrPyUWwm/itNA7zrIK8wgCd6ia2QzdY2yE/aeUb331hZr6zL8yMTJl6UQ0zA7wokaC8CO0rOyT+
L6T4iVXv0bAVGq/IA5ooAxjlxj915vPXZK5B/ZbGi6QbCtIIaNC2QY23EzoQlvAebtVy0iOw5lRg
Ey/Kl1E001rGyyxfOYVL0QhCYCTJwASPVycVWyFNGIpcGiVoQ4YihsaGf9BgeUzjtTTZoh0JcQKw
3WiPp2/HsQKMAAAT2Kkfh2IrqhvQq97frgsmZlphzJo8pwPoLKNST0lS5j30MU3pNdkFa4y7Cyec
QwQvQdEWTfG4ja43CUpebRHmQzLnPUSgBpyyg0akznv/fEmu7FBLUoudkslal+zT4hsYa9AhrKLR
F1wi4CToicdA0AlMC+b6YRyrjDwm+yJRoKF+mNtWa/ZrFWG9uCSyNoObUe2W6Sb3wNcYNmnlZN9z
tlQf+sgEEOe/WPULE5Tf9dVEHaoIJoBcqbMtTIAD/76Jpar9jPECLIaf6aPoJgvkeBsmaYHB8Wxp
51mRheuaNPro/Hley/8sRQVXtigvjzR6JwQ1bEXRs9JvhR6s4ACJakJO2MDIZAPU1VVu9smTkPxe
S2EIixvjYqSUxw/9NmPKeaRMQLTfakLGnX/s9uzzZCFFqye7T85pjGHXmKHVGu050hOnNPLn1obm
8W60RKcyUUgIZ+LWM5jmVj31QrB2NT2Ug8zkqhDSeXpeOIM1BzJteFhTdJlUume85g8saF5eNBKY
9/fA4k6+mBjq8EN0Z4oKxGf7pPfsSjJ7lrfVybpvZNHDXBihTv7QQr9aLmBEKlyE1ynzxA6vnD5q
Kxv6B01F3XdXszh/yMV9N4RqLkrzaDijJeWx3XKWupF1Ae+HXA/0aMM58bGwJkPZyUapc8df9bba
BGDkswUD1OkGa4gWKNz09gztL95KHjlo0wbOSGTMvEBiI7TWOTHntaW/ei41zqln3I90FrHQvLHk
ZyArdMQrZ5yM+7O/hFoBlA+XLtKMEiiAqaMXeGyrJAzEFAo09AtkSi0vRudx81Inpl+SIiGKnJ5S
ZeXeWjpzl2apM8fLTJ1IIYalRIrVDGh2iQd+z8nth9wFa4qlCwEGxgg17Tl7PxO6X6+8jG3sCxLG
GPPyJqptZNm4zLcSR5OsWlkJWZf2M96mSOohwoBYBOWbxdDzpGLuS62rSo/YbIfctlnnjyE7gMf6
n2ek5n6F/xijVi9NoNzgdYBtC8F4lJT64LfvstIZYVUSloutXlwTE1tcOA26Vei6xY5UKZ+g+sj5
FRmarqIa0L6xKEG6LKNfKatEjkToDXHub9Ble0jIShCrAKCfOrVaBCoyrUO7ks9tfm2iCPHaUKy9
hufdRh8ypDBQTEGdFokkygex4eDz9dyRVHAvbFFYHdI2fHjmy7dA3PTtxucDkqD1V4m/StFJq9f7
Y1zys5fmqTGOWThOiVdAQ8GTAdvNkb3yprNfVk/37cyvy9thogI+p52R7aEOXQHuIx/IWrR+Ce8i
K+2EqHGq9MyrHyX3kESp2TVrNBPLQ/vbJHX0fKCFAQABagr9ErUBirUvsQHGL5XLlbEtHTuUIv4z
Nmpf+kLKTFyKJRyjym5kzSjG7rFRi0AX5JIw0Bi4P5dLfvnSHrVlppDx0BQ270swGYXiU6v+uW9g
beaoTcH2rcZ5s4HCldpAL/KzKK044bX9MPvNixuxjNCi0ZXYd1kLebIEdLAtbjn2AcR7QpxAV+lb
AMbr/rAW14lDiwmOMgu1UGqdRmQ3GV4ACLl4GBDF+HrcO7FAmuLjvp3F6UOCEOlgvIxuWAy9ko29
aYawRbXyOXpdrHucdxiGNcrOxX0g4D0xk7jNPcnXcyiViaRmzQxXG57l1mGk838xDtBLsKIKzQXI
bl///jBoc6TEgDfqQTWVSkCuAFfKdmu0A0sFbnRG/W1n3isXe8Fjx5iRe9Q2GA6mPCuNwTSJ5v1v
pOHsXuEBmylFPanUd3RXNSSrH6QYqG5+2KdYTB/dsffHveT3eThjZJX5GXVNjVtghnKM+7lChlyh
tEE6f4qJuiYEtGwF0ScEzEDDR+sAMdAUZqQJowYyuC4+GzwJxf5BjFdiz8XNCGq5f5uhnEXqy30D
WiUUjsCYCIHjeEA/ULKGW5yn5MK94/GvYRTw6z9t8fjz9RKKFc9hMzbcWaxSEpz7yGYbkfgiaELC
0uDSduUoU6Oi7dGZU28Qo7iRau48yJtaAbOwl5GJXeltWTNChVMAdoTeGGJQfK+ZrajHQJR47PP9
zUY/dm+Gwl9PHc9A26GvYIV9rD+g62U/eX8q53d0LOE3Vm4qas/NttBDh+QTML2QB6Q78NNeE0DO
x3LnvKqkveZ53JOXS+xngCe9AUyJtFJJXLYHXMXcXq4JdJJWjAQVcCDY6xR7lHZDzhGGz4DUUpyV
WaTeqf8a2d+WqFnsNTavelzDZz835WRTaggLs0NkiOV7nZwQuvU9v7IHqSvsL5MI2mawMP5CF9JF
VOqGXBi5c5FN/YatCtTJqiyzNIBtzaZlpycpqpKRpKI4OP4gCpuVMc/7jzp0KKLw0EtALyM6ieb9
e+E30c4QNXMJ/Jy+RH/KmgyudOzfUkgQNMdsWBntwmG4Mkb5EaZLGjmHtXMdFruUrcykifVxbMyV
Qa3ZoWKPVFPyQshhp+9kQwr8U1uq4DaatiW04RpOj1uoYUEMgchJdip6baPG8ZYNYjv2eYMbO/v+
9ywu8sUcU3cB2uzBa9RLGLY/ub645fLpEMalPnLCLkyAis9Yk4nqlVlYPDcXVil3CsW/DFrtsNon
rdXIvuV5oRFnvNV044qplfmm4S0Dk0ea0mMTNeCB6cXpTamPk6isJZLoPNtfp+XvIf0kAy42aweh
NsBRMCQ2/U6Vt65Kti2nkonLzTDnSZkwToArg5UnK2dEgs4EXY7XNLlWVvPHF198hFTnXe532FwM
Uv1hL22RyzyKkbyTms6QynaTJCDGF9bmeMnH4/DMNG4gUkNFYV6EC7t+GYuMEjJwFe9Dg4IY6cik
bzs7eyzQyEC69/ubls6s/Guy/7ZHHdYyAgcpMqtY1EB1CgjZFqFg5mmnDwVanUQkj1BOSsEkN4AZ
utZCa8X+4qYCEYYy9/sBJEl5Y02LpabsVO6ctcANjNGhHyNAzrrjhKJKp/W2NCKXNcq7egLED+X7
CMq0oSMzE2mFFeTR4ppffAv18qwGrhnAB8idhcTqWfQ0gP7MUEYTpd4JedP4v7nywPuG2QVqHgmS
66UGt26ZoE+eO4/DOzi3+8nioNi0JnT/0/J04/svzFCjQk9vnfVKzp+zBFoHwIyBrbGogJUX2QhK
Rm2B1k896muN1HXk6akEjFfdFL0pqLlm1OoUb/l68OygZQaz48f3UBnKnQLNki2EnERz4gH9UOJ8
MtD70x39tIg29zcJ9Xr52aOgNEROjIX8EkfXo3tfQzQv+vw59spTU+Vnv1XXGuWX9iHq0CCIngsv
EAq+XoxQjdoO/R+YJXkcnVDwlY1ac2jJ96B/eX84iw4OzxhEOZC9RAWVuinyfhSRJy/4sxILv+JI
tuTE7vkjL4BBEVorIW8k7EdQhnoS16Y0IKea5Zp5/yOoFy6eacDRgBoFz1v8g+N3PV5lKCYvVOra
RV8tXmqJjpSg4QnfhewbPv9039hNzA+JBXTaIgLCW10CsODaGBMyo8gxXe12cXFmSv4xHKBpXTQt
Kdhpw0wF9j3bsysXMt0MOI8RTmVmAphTquiJvTbrgy16SoWhdutptNSms4tkX8WPOGhMPVnN+Fah
zMa6fmN2XGf39WaCrJfUGPcHT+tY/XwGyp/gF8HTigOi8foz4hr01qOq1e4UPk+nTNABf0o6W2mJ
h6Zxc7R9xlQygNvyuZ9qF8pWypntY1GYgbRtRmixknIfcHYoENTBvRxs3EY77LiEtMypPq/lPuiS
+1/fywvgE0QXCmJGyi8FSinUcenVbrFRPtOv0Oz0Eup/k+MZzY59qEwB91HtVFZj9U67hwTXud81
xnRij6MTrexT7sYpz/IcF19DuS8mF2NGDTF7vN2ayFHrrekTRke8jovRI7+/RiMi376x8kxYOB88
+HrBAAICKii5zv//4h5O26n0tYxtXC40BjnXW/51ltPmcnhM+M77W+TWI0BkAirHSG2Ahhabltoi
ZT32XtNgp0Zd4ShZ5Wbxu1YVdhw00IHy93nMGRMHMQO5/26Yr1Z97ZM1cOpt6DF/hDiDx5Axxw91
SiOv4TumkGs3hnZHLldAqEaP/qOUG5HI62Nj5IxPSq0zvbKfu/y4t5VZWHATyIWBpARYAVCvqtSc
e2EWsmoWNq4YvXoQy+3zr8jnN0KakVZhiVKcijjYDC91temLQ5H4ThU0ei0Ykv8WcmAS5cWViICG
8c1nQeCQ9RaRF0Fnm0JdC0zPS22ZCo0r1GA7E/Z5pTO+PSAaHSKSa5IxtN/hYMvRQ8kOBJQgZizw
K8mFed6vLnB8A/qlkPcHwR/+RX2D3GdV5uF+cv28RPVCA1JS7fk1DMVtJDibkdCVNWsjCcqNUEIV
jGAW7loXLeC1r6exGasvoXBUSivpXS830PfZtn9W1nx2JteDm0WYZiw76AvhHKk17zQARNkokM7q
5KCsNx7HQRcHUKRKO20kiAhQtxwGZ1p9zdyeOYAfQP6g4jmOnBpwYdcnnAE/Mq+UvHo2GMfafIYm
OpYJp+vybsWV3F4AlCXqYCW81EhcBUujXeyrTWYM5CsjqjGhqCvq0DzQLQ4yc43ToVDbmaGtGjIE
5zgzNIJtarE735oe1toNf1qUr2ae+qo5IrrwcLkktJIEP3Bu9VEfjOiPus02GbQdIfdAhB3nJFZi
5PoXYFbAbxjoCEFtWbYYm7cUmycjRB9jq7CTlYaQG39PfRb1IJkSga3nLrtzr4MgWFfMjBQAdq0p
ctEd+pDjul5+auNxYInL8+jHTv4CFXcMOjNcn/x+/aiIR+q9R1iystt/WNFv5hyZfiSLgXcExud6
zjWW6VMpk9TzZPWYc8GRnMkJdW4bHUcjNVCK1WfVQWOLebXvn7R5PJTpWZABMQgwP2BWpExnfNnw
Q9hp5yB3Vf5QQi8wqt7D4pCgQnrf1MISIsWLBk8ed+ec9roeZS90clBFaE8MR5KXOgDnPhqyCsQt
yMcY7Jpk4Pzl1MguzdFKGhMXTNjKJXNWUAAto8+0/sdTN1evoaMB4jEBDzVq6qRyELgKcD9XaAoi
SDVRCwvMADoCCJ3z15rmbhdqRlWDxnVWY0KmnDoAIuPXERIgsAYYsSeAqOudfxXr3bgmmrto6EcI
D6ccO2P+/xcOIBHHLs8aIXR5tQSkwkzdAvmz0inDlVv0dj9gzoASBzENq8HdUhdYi9ynpDBh5Crn
RAYMRUzM3GtIyehJTkKWN8H0c38H3j560fsgz8Q+HEDM0s2SIdOXF1HsR24DzfP28CluR/2bIdEp
1dESacfQr3xnjcYu8BOYawUbGq4N5wLzYGhEXwzoeOForqdWFRu2GYQkcuXnUp8MCHY6taW3ryuj
vHm0UmaoK6znyqiKgjRyU+BiJaBjR7Mkgf45EX5Tmb4tkuDYGhUAsgkQRO/Phe4ba/cIP+/H6+N3
PVbqdCQIWJQ6xEcUb77DEAgG6R1p4bonCMKKxmA+TNAIBr86KWyVwLmiy+rEkmxlyZd28+WUU9eZ
HKWcL7OYcoWM3ElQdBHSrcUurs73J/0mSMWcz9opyJYriMZoZ1CLoyxncRO5EhKDahZA8llkeaJw
j/0G6sP3jf28DenJvbRGjaps2xDkKnXk1h+xmeidpRFsJ101eZ3XFQtgCNJahcmRwZiMzycAz20Z
EPfQzvcQmgQcrCH1u0zaDUsqGxqXdqt/VyRyGCPSIVVvDEZjMBt1ZS1osOLP/ldmnj8WHXy466jP
DqKoq2JejNzOEoxut5mI7yikfZwgUs0DqD3q7LYxik1pR5b/+NRavSWTfMNaQoK79yM1su0wkHNo
MA9r+siL64fbCd5BEQG0pY7m0De4LcL501oNUCCnaSejKTlHRpwRCSRln+4v4dLxQO+KzIL4Fr1Y
ImWPV2MtZboyRieevMmmRM+9jcwoe2Yt0XcbwGNnXlqivEHVlnjUDbDEjkSw/NIqW8tTdklpiwaD
3MIbm2/+t7FRRz+otEJgsgJja6GoEzy0w7ELB9Ks4Mfosj+2E3pR5ssXNMyoStIaumEaZxzoFSKX
V4yq3aWJ6yMYnTboUSECYPitiHh02nWM09vxmQMXyFe95tNv1xHfAE2VmXEHcRQNcWSnPpA4Joxd
eXQq5eSFO6888Nzn/RldHCpEaH4aVYDW0KjYaeAHvLzZOHYHSzsJ76WZfhcPkcFvYlOxAYQyIUeS
k3IlFb1i9iYB0aOFzYcmQuw2+9YWH/PH2mgtzZy2rcVaxVYx4HlO/Mpgb102AkScwjlPh/wujXVP
Er9PYn6I3YCxvIN4rGNn9JBi4FZQGrQ68rx/EHng9MkySGNvWqbZEO/ewmcTd9rXj28KKQkCfYih
WOAWJk/2w37/an89fH15b/0pPjEF6da4rxeGitwyRACQvwZh00/P5kWslULGHgRaZeZ6vzKL+eBM
KGobK1vnNsxCfReNuID3CKAnoMPuseBKr6uGzB234kv7Kzj5v4CvsCWHeRr/NGZ/9l7hWA8xS/LC
iNbO6Oxdrm8qWJ/5mdAwBkJjOoFe9UKTloGQuYUx7FEV2Pk2ANJQdsFNnxzWAJc/udt75ii3yo2Q
U4olGeY2qZM+DlCz1tmNdqx28gZqmI5glM/SsbYgU2E3dnjOnjXXM1mnfVUioh6Z9+R5dQHWpoBy
wKwWRkyhzd8EAHxhyXppBxYA6QZv5JZ3XBM5XVzvixmnvG9RdGEV5krmMkxDJvVRSA7SeBJbXaue
hV4HefX9DXYbbV6vMHWpF0ynDOBBzVzWO/JdYgjlLhT/ISXyfFTR4Y2ufwnFRWRDqXUNZX8UlIoN
3BqcPdxrsZbmWhgESBMQtkHSFI9ggRpEl2mgk+S5wJWUP0PzwGR26K1BjhYOO6J+VDPBz4A4kaZs
HaRUG0Q5j9yTYIjmE0/qlQfVbVoSb4tLC9QtgbRkxngFLHD+E/qeiBo9cMmBHe1c+qPyVu6K/k7c
Sx8aRJpQw72/DxZSJ5fWby4LVKRSnh9hXfzll3r/En9J1rRLPnvDPxDBGSNT3ITFpngWiLwmZ71w
DWNWedBxYZMAQkZlysUsE1qhKvHkSUmPx45TPcprELX54Fz6FoQYyMXDCCgyJYiPUOe4nvqwlnM/
d/2RIbF0VJERXZlC+uzSJqizm7We0vgpTGT7/pv5jeG8lC/8R7oNziHeStI29sj0nRzTh95lV/KR
N4n+v4yj3w8ziTHSGYau6qtcHSMYd4Vd8RrowVneJybzgMMQkLWbgT5xtLX5tFxcfXE+lMUwWwM9
gDE0+yRAWqN7uT+hdFQ/G0Hsy0EDC/mmG4gkGKSmshXZHK5Xla3yOU71YUKL1BqJ9c3LnjY078+L
0ZR9k6ZFOeWuQLxR93f5c7LjtsVRddauuFVT1MTJE1uoPIiZXGbnHYpNcvJtfx88RWSN/HBphS4n
b57cyzFpMdyuDEOKhBe796dE/0ls31+gxU2H0o6IKjACIIi6XBvhZEaIPY7L3X4rgiqTdJ/Fq/YM
St1n5UGKSLpSNLl5DWGhkOyE4B0SkUjcidRCVbhpijkkcYUTn5D+qX5UT4g0d8J3eFpzSgu778oW
tVIN6O39gElKN96F24Z4Tmm1r2sEi/MvobzSlRFqlQJZHcDzDyPBJnkQHPbE79e23OI4gA6EFCbe
kih6Xa9RCAA6Hxdl6U6/+w/hGHwKFeFfvY/7W+GnKZMaCa54FHWhh4eeYLogzktxAph6XrrJW6AP
uyfbsoYdQaR49Mir/uhEpHXum1yYO1hUORbebq7nUrc+GA7j1mfr0k2f/JLwp8bGtlshLl84RbMK
Bl4y2GxzH9z15PkZE5c5w1Quyx2iRCMsgOm+v3JxLBlBeQ7oaaA3WOhDXhsBZUnKdUVQuyG3iYAO
A6WhCiDB/dm6vf/wXJqz9ygG4sVEo/mlRKvKosyADVEKFBwTaHnkbZKY/5sVaihsy6BnHnzUqDee
GT4n+TCujOMGAIJpwkA0+ACUPvAgoi5yKVfDqPZgouW2k/jBMpol87osIx31UIxktBq9y3XN3zIC
OLQ2WbayJRYnUoQKAfYenkV0zYWL5VgS/LR2hw6C5pDeTPW2Grm1YS6bAaYe0GLUUmmcixS03jj6
gNdU6LyVQOmt55OedTq0WACR5N/Y+Fc3/ULXDBQuuTWmGzogm+cYKJvZsaMFG0DC6x05MSmgfR7w
GcVYORL76smROfIvUIReGebt1r82RIVMHCBsgL8rtQvWPT1FH19XoLvDvr8pb6qi9HDmr7i4CxmJ
y+UgBwhCIqALserD8Ol/ZaDw3mQOUEqoCYZGYTtKTwarMh55sg1ISyRjzr77SLSfW/z1/jctLS+0
pUDFMlP73xSqgymX0hRMfG6thMETp7GaMU1BveIib0omPyMHoh+XCNgGNdorK9M4BarKNCgmqFtu
lz4ZFqtnFrdTkHkCBjVx5B1qvryha5uVy/oHAHZ9I2BtL2xTvrMtOxZwWNgGh8frAcVovTCqjbzt
TrWFjLCVbz5yKzVeWHCpJOb5z/0J/mlmuGeev170pCsErvX91gUE01Lt4iQhRcTaxcZLCHLslmQP
jqL3FooYT/x+OGbbtar3DUaAnn36GPXp0LMCZsBX9bz5VF6Heuspb01gKa+RqHMBHnm1FZek5uyM
mey0gaqZwWZ/RgHUrPkeZKKykkMUjDHyOgIPgS4zRqrhv05PrW/nw5cEbZIeZPi5o7HW/QlcCFWR
GgBkG5cSGIxR97yeQKmP5CBsgR3xCz0s9rVvysyOcerX7KDt1y7zpfOAmw90UEh3zb7n2ljRcmxV
Mmzrsu1HJ8aE60Pj/niWfBrCEhQugLtBax4VO4ZRKCpDFLcuekKT7dDk2QZMgZXOtppGAIEvV+wt
BKuAfgF/A/QXem04GnJXjzHa25O0xfNFIofoLB2cMyBt3/eH9VNroPf5pRl6kymJkjERzIw22mu3
0ln6ze0s68AZ8kPleHtb+kVsQp468rTRzOjDZDaPjywJfj22wHucC30k3ytDF+azde+b5tW+cLhs
VU+S1uKb5JHE6i5SAC17YgNLQxUD1URkEh/TZ1S1CneSrPYN8gWgNwIiWzFKZwTLXG02z0K0474b
blPzn5rBS6Tae6MRrOW/biqd8xm9nD7qbqjSusmaOmldPt7V3UEodNAqfPtWpmuG3pN+h79BToNE
ZmRWts4/GY8Jt3LUftAM9+aL2pv80LEM7+Wt26f2GNsApufsJ/BafqVrDqM91tJWSx/T/lQWExH6
XVJsQvazkBM9UQjqJWmqC8zbpOrxQakMTTZG7akD3j02RTyYxW3PW2kPxtfvYlP1YCAgHGNX8SmP
zUHVoVrPtcegOA7eQ1SDErqG6iAIPnqSQGnmK07tdq8W5iRbwib8HfnhTvWBaSb+sErFc5tB4RXQ
CuMfFNXmIvv1vqm1ugPdfFu7b79OnwDNMKTZQM/ygSGfUClG6XkuPyO7z4CKxAdF1fyT6/gz/iMD
UNHxuDW3LNl+JM6zYIITEVf7GSIOAF2NSFn/9dM7mY4zcP8YLp12SJOg41dEWApWQspbtlWVpoMy
IixUNgnL/g7l9iC+Rh8K48ialVWNq7YvUVStbZ3bk4ayAD93NINDA++h6xkT8jDxkLVr3F7qJlJP
5S8x0t7YyD9o4cSunOulKwEkpGCVR+kI6Vy6BCxEVZi18ozbFZJdOrq1VBsFKxoKMtPyWySc0o7U
5VpucimSuDJLHY9SKNmKn+HC2glcM8WDWJLkHG/9Z9nogVsTTE7nCbNhDQ5pNmZTg5OmdIJ/WgyB
p0A5Z04wz/iaG3mQXgkLkQH3pcuz25BoqsVHvtE8j2eQ3A0CAAomHognsViJXmdfSfkGVNN4iN8A
PwSxV2qF0zFKxYpFHMNIh5z3Sc2vYYZuUJM/I7swQc0vE5TISQ1e45acXWApwVLS8YHd+VbMbAs9
LxD+9p+d7fcv90/NQtYAc3phmUpOyEXEa2mAweERY1Ub0FHjJH915Pdv4BuwnJxe4ZLyDQ0/aziM
m/ooPWwq5uBFP5vaIAA49iBuO/Rxwqf42wA+BXh4/g29WaCktMY1Ps8bwCBtl3ok94pX+SqD6a7N
ClCNQJd1DpDBeC8BBS+keJB4JLeyx9jQAHzhVwqnN3UGyjz9JtBSz+9y0AkjBVnsmaNy1J6GV+Wo
HAa7/dQegsNa2u7/WWWkcAG3RqMIjUKufL6T/QEnxxtI+hI/FefAmhxNz38HGHxAUmhGvAvuuTZZ
n6SGd1TN+/tsIVE577O/v4BaalYAoiAVsdSFYCqJ7tkQHEudGMyfEfF44p3Y0mT7PytWl64zNKmg
djp324GV7do5qwzrZUKNMIj7PWxk9LNC+f4Xa4qCFfobtHezD9y4V/G4PIuJ29ZAxPJ6E6+s9+wf
bv3H3x9BxWJ9LSVsIGPy1aTtzYCDr+5DIdc7uXi9P95FTzWrM+OtoIKjmrKk+YPG54WE9orpi88P
bNXo9w3Mq3QzlAsDlCvUhKIFaRPbuMOeeZMcCQ+h3fQsr0zY4i33ozL9r3FQ7pCbqkwReq5x42/h
N/MWf2nP6l48l6csXxnQ8r68GBHl/6YxK6ZQgKmpJfwvSAimhyTQS8CFd+x+OGjgvXu/P4fc/Cvp
SQTTEMpgUA9HppbyPgoLshrwbzZuAYrfd+CW3tOtJIFxc3iB4E69U9z01c+gkreS8Vi8ZS4M01Jx
Ys0yCCs0dILgEV7tZVt703YQFMKT4Du1woc1xfAltzOnsHBpIi7CpqTWMcrQhZrxePE15QGP6kCu
bCl6rsTnqpycZjBzVJYgo5EAtDqSgXVEUa8ygUCzt823VerpWZw5eWbla9RES1Nx9WXUsrd9JXDe
iEeHGDl8uZPQfdI9BPx7FkMZ6OgxVvneHKZtEn3eX/wbh8Shbw4g5JmmA7Eq3YhcqUHftP9H2nX1
SG4z218kQDm8SuowMz1Bs3lfhI1KVCIlUdSvv4fjz3Y3W2jBe/1gGBijSySLxQqnTsGdStCPFgDo
70Z4BF9H8dKndGfwFB39W7jx63wtMJWScBgn4IO5S+XqKDJmo3DesSTXnjORpIEWz/ZzMwCxQ+/F
pxw8eO6pHfcWiJ+DuBQHffx1e9XXWTB8AmAB6HyT7GEAe13a4bbz87wIBpaMHtqOQw1ckvpXYg67
vNX3hqNFrodY66kQd6S/8/K4r19M7fciBFq3+ucAU2V+ZhpYd6NR2ziQK4smvwwdSJICBo+QWpVe
nGGk6BtlicXyeLJPvfZ7YO+5+Dy4wdHCc3l7J67eAinOBek2PHi4AW835iwuH9paAzsIZ4mbVRiF
8BCAEcZlW7gz+axdWBhFiqlst+PXRLgzS3j92xumcBjAAD/1MdORQdJfq2pfmscmraN+PDbLB0wB
2DCr6wd+tk75hWfr1MfccTK0PydjH5V5c/C0YVf2DUZSiTu2tLFRRHbVhQtKlNWXL3N/squvw/AB
lDK7NI/T9t72WBiUL+g9M7Lm+AeHgGQsFFIHc67qf7VmoxduuWACBiAIY3acUxaR6e6/C0GyC01f
AMtj8LMSSY++X9DBS1ky+dp3xgp6rLyFHFBT36J2uM5y4rgxUAThurxcgFBfbjazxhzEasaQTPrw
1S3SXTY/LgVQyvbBzFgENgnZeWQdmzpm1us0vlrzvTMei5f+oUzRPVUPp4W8y809KJDyr0VU7jj6
Yev0eerv2unQeiEH70cf9f0WYmNVT6RrJgGgmK2gUqi0MyYuL4E3JJVmPIDzaafxKRS5eC3Q3GK3
dlT7Lxr7LQeo5gyuqfcdcXjIihdeAFmMIUEV2ZufR8QnQxcTW48x53hDl69dBGxvgNmCHpp8UIl5
S2Cd6bItRNnXDh+SnscYXlLhRTqhizzdTTTs33k/AeEU8W3lWXkmLkQq9nIwysxxKURibmz9OAJv
pM2vlkgmBCrNN77ZLyiVUTUYEg2M+jRKrbZa6ypgIJFxysZk/D0MaI53w+C1Tl/FC59pCD/1WDgb
DWkrhhDsCRimgnYS2YapxAOzBZRq4/A5QTZnieuOo18kMytMvPS2xtdKL0NZnLTuyKGj9RhdBopX
rLcBzQ2xzAkwV3FnYqBVkEVtfxyzDU691TWdCZJ/P1MUYzIz2g36nEzDwSNdOJT3o9hiPbry8eFA
nK9G8al8xvDGMqyGV5+y8nuXfrytetd5NEWAonsiNdyizCDAMULDO05jlIs92iJQ9gQ37vI0fZw2
/P3rAwKPgbRguonKOBZ3uW+2OZLKS/M5aduiPeROVz0MXBexv4gWyHRzi+f/+s1HeQMNNEjYofcX
03Uv5S2pUwKSQeckK7zj8EzsLExTtqvFGC8VFD4rt7rArw8NAAZgM0yIRfpO7cGebNBUoRg3J8QP
kDYt0PJdNd6WlOvIAkwIb4EFxq7DaKkPgSBgi/QLBxs59d4dJbW/B47BjLjeVfFI6+44a1p1JBSx
BRPN78kfxa6YvSnMMIBjBxanLESLybQHRC/b+dVMDlZGt5LMcnsv7yO+EuNGLZnJ89Gcf7n9xeQU
QQ/S2iToeBgERaQDdWhwP/b5vgy2WADWtv5cmnLYLAiYYwr4vVPfxhlzjjZrNoCjawsyTbSeorFd
ThVQ9BcTRu2R25VILIC90g+FAzV6dK2PuvF6+26a144drDMuio1ufvgu6tTUiqSFY9ejSPKu3efk
q073mOAelkM0P9MXL0N7g/8p93mMKUO4tl+L8rXODmXwAKaDDr3H0w/nS1N4oS85OeYNV/ra/IGH
462a7iATjjLC5blyTAkPRM9F0lfZqXAABQl6EfZ5s8XavnakQMP7CCyRksUVvhTktqNncm0QyeIP
T5lNj2adf7i906si0D+JbUY9AYIuRXga6FBtjrXkRo6QpTHAPdzrm8O2pSOuXgWJhcWjJBthVWiY
aF2jp64jkjbFKJEUduGQecYQU6cdonz0xSenYNOx0XIa1UKwHYav1vcDpSyqh9KMby967QARn2GG
PSJ2XEwlbCCEtx0tDZE4zHt2oDhkrJ9Bb3S4LWbF3MuBvIYLNi5UtlVIFyEedMPVRVLw/LUBK0a1
NDtKv4kttrG1e+limhIeF1lEV/38xWGu2VvVkrCp/EWrIG7wrxB1othcgvf9wLbKM9duG2L6M4HK
DRgGM7N8nkHgOBy4UUZG98Nu3hMdwO3Q9H9Y0+72Vq74ppCI6hM4VYC6h9G/1NMFBI91DaBSUpf3
xmjFpnGfugSMZkOYIazO7J9itPdiyZ49vbxjTbYRSq3dEzQjglJRZo7gJ1/K56XRW+CyXBJgKJeI
Wll3AMXv1jCC64Q9HjYPeDMYvsBDRKVcR0Fzre4LD8kLrzoaXTyJmBahOcRp7YblO8s7oGkZLFyH
TgsO3djH1mI+gNmHoTRbVF+5eyzr/p4O1ruN/b92nPFh6MsBlSf40HGTL9dfm2ygjYMPm7VnFzAW
04pybWf2z8YHq9sXzle+leNdu6TYCACKAM1G55MSV5o2SuWVbS24PdlOS609MBV3DdmKQNYuqezI
BYmmBf58tehlYi7rTPRlSeZ5ImguL8Fe4fc0dHMQKPH85+19XPHI4HyDywkZKiiyOlxvyLsqmIdM
T4x20A9tUX3wieZEemYNp7op60NNDW832fNW48rKjYVgMIhiZDKysaovArizbwuWQ/A7856+5weT
R0tzP/w2xi+3l7hybheSFD+k1mvL6EosMaibu94B5QeoJXPhvdwWs7YgFDskEZrsp1QNgl2TJRia
ViT+I4lwR/qPr60TWXnU6uFtSWtndi5JeS1EA+KbtIUkWu0D9xdghBHVkwr927r/nk3729LW1gXU
EJQewPNrZrUs73ReBlQknk52Xp4BiGXElh8LHxOt9demQ4E0fX9b5toKEZRIKCYoca66pjA2HpS8
tYkVoiPBTgRausEc14Cgcj+VG2C9LVlKwoxkvp+SAG+vHulPLXD8oKkwH9oNKWuGFK0CwFKbOqgU
wBF0aa/sofVqv7dFIgIAEMf2ueVN7MzlPi3du4qcSm1HgUDhL07BD80yfNSQcUh/Bu6T7oDqPqKJ
8H+Oy4/bG71ibC6+Sv79LHCeNYNrWgE3aM7Q8exPd2YJYhzwg1UgDr4tanWfzzZAuYapj0uIWZ4i
yUybhKxB1cfMMDgSkQg0t+Q44q2JuCtuCEquGF6P9ngYGdXfEU1WlWQpYLEHPUmzQ5fquyC/m8h3
zA2/vbo1IyOJFjHMAi8DemMvNzI1lmqiVrskANeNR576Yq/ZCAVLa+nvbotaKSsAPos1ycmr0nwq
GtsKF3Zz6ZakIu+o+bGufhHvx/Dsl3GxPA30I9E+Nd3DUMfAVILJrjzclr+2VDgeQCqiPxa4DOUd
1H2N8ZwI7Ko9V4e6YT8wLTXbLQzTC25LWjM9b7PD8ET4eA8V7TRB3RcIAy8un6P61XrXimfrYTEL
EBzss3xLQVfXJSeV/U+aoqB0XrpMa90lcXrUHieAhP1i14/ZRsx6DbuT2Qg87GipQESJDo5LVRkE
HPTM1pbEnmJMd9eRbu+SIPjS0C6sGYBe3a50jpNGI17+pCxOkR2pXlIrLKv7nt31ZhmC+590kbk8
OfP7ovPDinuPbrMRlKxdWGRfgUhD6yo6QJRzTufenn0nXRIgtvXQotbLCOr5aKqoEQV5McUMZNhR
6w9/kCVCjwEyNsiLYmqKmvbtBeuYB+68xPuMaQe2yWI/A0T8ru7nuP50W8VWDh1eFkre8CWBRVd7
Byt0OgkEf3qSg0hwZ+S1EXZDW+zoSLrjbVFv2Qgl5kSZC9O5ERQh6ebKDT8ztmUZcO563Eh8L3vv
Er2O2xSeM5kNM1oExTBBcI3HM9XQyL+4YKh0FmM/Ur0+ZjBkr7SYGwzBLmi4jG714MP73XvTxPdW
UWQhJcH4WJp2E/vEoBjg0Pq7ho4YJbW4qfHZmuZxh2yztQMWon4hQs9f5zzzMXF2amOCfq8NK7Xy
soDbQga0SDmh8KZoeTcOfZmPjZW046ke6GMtXnyGkoHvb6jpmjk8l6Taozov2n6ZiJXU3h74BQBI
F3hCdJc37dEonjwCZjBMiqvysLWzfflVpA9jI0Jv1r7cPmAb56ecr2ShRUyoY7I36kGX5zui9keD
AB+iG03MbCTYtwBx17gtXItzEVKdz1Ro0OplDprKSirnwW2fPIoGA/gSfDQP3nya2ZMHJCCSqkSc
BldEJtiJyp0F1E/5+idrRTiEFx2PntpTZVSsYoPbW4mjaydLmyLMGt8K8WQIfb2f/8pQVKiko24M
Q2clImqsmLiHOmpJ5B3ofUV3fRqTz/+vNamKZE5oryI11lQg9e4AmQUI9m0J1/gaYIPQkoIrAboe
tKIpS7Jm2i1+o9kJm+9m9zezPw2hLX6NGP3yozd32v62vGvrBnFoGUP5RVodXXlA2WAuNAdBXwLN
3BfN81wfdcI2hFyrPSa66phu5cJEovCquD4Yb8fcCiyeCc/Rui6aAazcqCptXHO5M5fKAOoBGE9Z
S8K/XCXforHay1rNdZJh7/agkV9OWqQVCXU+fzDKLXzkyr6hrRI9IOjARrbTU1wBUk0Zq4rMSdy+
PvWAjmlxY03/GVWLaXUekkdyEDZeOVXf6Ozp3PIYlpR2dI8h1RRzMwawwGIs0KmZ82Ln2ou/7ytu
HHnngept9PInzxraQ29m7ZE7VblxlnJh6i6j6w4JJTz6eBKVJ4ouJZiJps5J2M73Pmt62Ns/OOBm
2uG2YkrFu5SD/jpohoscGqj0rlikhsUFJTkzkiWPHd0K2x/uvHfEVovD9TnaQIgj5pLzB9Bboywn
l/RHonYNRJA9OYBODSMkqRXskE+jx9srWgnwpCx5ry3UAQG1wZLPTHOAJ1R3mGMkxvKpYMEnay53
JkrrlR5ztpu8Iho9FqJlcfAXwK4OhWseKzts27tCA0DrPbXjCvib6eft77pit0DhC228UGS503Cj
FRvQu6B9L1C7SjhItAYwgY78pes/s375Pg1G1CNnSSaQ1WZ6ZJXPZVug8PdM+0+tzt/3QIq4jfnT
WvyNwPP6OgMPZWOjYA2R6VeNhjFxTkF0aCaGdu/VbchFi/FWkU/zfbt8nLWwExvWfcVPkCIhTSqd
fEYvD2jmWWOU+EtSv4qpBlg/jcuWlGGmV5E2wG/QSz+cnvogdCvrOec73SmjdPLuMjpuXLO3ZNCl
/oPWCPzAsukL3MSq/vt9W01c5HbCaRrsTK+q931qzMdJ9Cxp7U4Pu1ZLgRazpzD1W/eoAbGNPlQ+
/d5QD2mdr74E192Q89oAXFWCyYqy2s20wk48Yw6dfOdpXwZ0YDO/DA0wCJOnIdIfegwi9na3JV9r
ALbgTLDiLelD5VnMxhZUQQdOSdGi46VGJBvVwb1WvbB8I+5aydiDlxlVD9ORI7t1NZWd+poBEBR1
k/zU5u9HwUEAftCSEilIjYfN0IQOD1lg7fVuA3KxYhsgGuYOAx9kR7OKhq6sOtWyaXQTyyvCorbC
wP7KU4BYYBz0HFOMCWgm97TbWSzMfsBMtHTXYVJq2h2F/ViUd1lGdoE/b3zXtbWXnwVjD+YUDHxT
8RmmXwxNaXM30RzzaLG7LgMl9mLETevs0/8OgjUcy8A4CrTi21A1ldd2yg2bW47wkhEtsP2JgidV
ZhNLsS/LdwL432fKH1v7Li/Fg2dsOZPXL45jAWajI3OC879Kz468QYkkmLxksHYcNJdu+m7CBLrx
HZl+kv7V+ziDLruZy8Mi+8A+Abkl5o32efnaKFft4hMUR0lHHzadC+4lbhcZ2t6sPgJ7iuTpoz88
lOAIv32/rt++ywUrF9vyjaXRtMVLEP66Ee8wssnrBLAkfrsVsF+DenG0KBDBD4SXicSt4pzxZljy
oba9ZM7RVNl9zFF6cx+MBVhuux3ukJ0oAbzwYpI+VuPL7XWuHuyZbGVXMdunBDut5SWBdyi6lzZ9
zTAFfsN4vN1Q5eyA7LBwTUCaiM5uudtnrzsgDE7DiFW+2poODelJahdx5qUTeBAaVvZxUBooJA+9
BUxHMYCv97Fnxvyp6LKuD0t0QqfHWWfFtx4Daz5pQYCpMiiyNE9lPYPNYWoFZhUF+J+zuNEJ+jKm
Im/S41CVuh91C1l8DMsAljeeMu79Qmty0UVg623rqJgN+sF3eP3ZzoX2rV1kNgC3YPEOpVXjdXf4
4rn3IAzRxr1td0gTGgUwgZHW2PJHMXA+4tVAvg0Lw2wiMH6ArNRKMSaJUACR3LyaP3F9THncFO6E
Nk3LqKOmtNCt0w6910SVW7efS28eEZE5rfZSg84LHGEokDqRwBxB/2Wm8N1/gaLcghLwGRkMIMDF
d1pz1oRznTrN0wJb92lkIwGJPNo2TpVBSB91NK1jMI9x0AuOPplBkTVop0W3MgyPQoaNxS72poq5
s/DvrpuzOmL1hOLLaJptcNAWx86+1UEHi6OPTtvvi9YGv6ao28n6IJhNTiIFQm0j16/cPKB/UB3E
w/734EklevBmWzR5i/mWFkG5tNDcZCyaKfTHjbdbeUH/kiO5z30MvgHIX5EDzpl0WTAs9tTWafBQ
isCPrHp24r6qCzCccHqgAfPvWrOPNYP+R1ax/0nHlAPEMLIiqtz5StRVmvVeeZpOwXdUe2/fasVW
vv06RkQgRIa3JhNml/etzM0qteqlPBEidtQb7gpniDiKW3X33mSH1v1vCMIreYq1DObM7z0N8jzo
qK1V6Pxrw802IeXBvZKi+Dxtx4xGMww0q7szTih4XFjw7A7D/RR0x7LasIzy185s1l/SEInYyJ6D
tlgtkUtOJIHxGuWJ2osetXU2R9ZsLPHtk1JzGn+JAVsKIkbA+gArvTyqrm3rAW2/5al32r2tHzVA
B82I+vywICctCInRhR6zciu5oRj+K7ny72cmuetyS7NcHJlbPwXTYajZPuhexm5rgavbeLY+5Zo5
pDLMtpfDgOdQvOMbceOasUDjwT+7Jy/C2Sq0AI/nJHfPZMhTat/0TAf+b4tTZ1UKAJByahTG4ejK
deKdU/azo+GyBt2Bmyx0axtuzn/zJ/86kTMp6iUKnBw9Vhm6OY2PbtpFgwkzTfRdK34x68NttVu9
SoGPeg2SJ8CwSuN4vm86g5kFs/AJSWgntBwQDFpVoccmzcoDZpKDPL6rtiYnrG0jCDClwQV1AiLX
S6FZkxpQs6I6GfavAfPBkTtHN0Vye2WrQsD9h7Qd2p6veglTLLfu/KY6zbbxNDn6UzY4TzNoDW6L
WdtAzOrDGDoApxGIKoc11fUkzKqvTp7YV/SbZ5+aLAZ5ZFxt9XytL+hfSYrV4xMaQjQTI6Whd3eg
ykM0eXspqwIA5ZNzheDhq09Rxq157AYI6PV6588HXaDrJttQ7jVzg3LUP0KUK+QSULToY1udOnTK
VLs2u/eaw7KVFFxdCp5UZB9lsKorp2IBsLxUOsfh053ewztsohyv+e39WlsKnHTZeIXoD2jWSzWu
ljYFw7RTnWi+s9FqmUYBwnBzd1uKGvW+mYNzMcoV1eFgMc8qyEmnaDBHkolHdDG+GKJFzXNJ3RTD
zmsSI0OV7+Z0RI/Z4KHl3tbGUB8wjbEVXWR5ojkgRtV2A3VBvFHMWTxZyxQ584RZc8Ja3t/+6rUD
OPtoNUqlRtcBqYm94dPJ6A/WsjPcjXd5zbeRkHQHuopw+KoAPJVlNtEBRVz3YRw/9HbxbLIpRHCK
cZm/uEU3DmJ1ScApBghdkKNUOz56PWvb0eDlqQ6GMp4GR3+wKIhnAlo6h9u7t/ZWyjFzf4tSjpxS
u5zLcixPbOfttvjv1tcBWBwQND4YvZQHfyF8NKjcN4JeedQDorxbooBvmN/Vy4ESzd9SlOeeWiJb
iA0pzEQtteruHUGiYPwGcpZ3tzdrdT1QA3Re4FHBO3Z5DRnA+p0ArcZpKL45XrJkCSd/shiAt2Rt
Bg0KKizFJWMvyAAXEN2/gtuht6C9OUg23ee1UEROFfxbjmK27IBVmrnAF6tHa+d06DHU0LWmiYiB
ZQeD2KLAADVmvrGBq64nUOLANHvAiVw1GAmUaDBqEM6TcLooJ8/IKR9A2TVPHPMviihPf5iZF/kM
na+3j25VzxGXAL8I0AASuJdH17VmOVscjgApy6hPfwftVvfEqnKcSZB/P/NvkMWyac4Q3M3pBz7f
Izkc8vHj7VWsGiJZwEUzpuNaKp9kXrgud0uEcH5z0IsoRaOvsQvYvsQAtS3U0Jq78VYs/p8sZccY
nyoALSCr6oAXbsE3aD8DkuXZdG86W8Ch1eORaU3gMVHxUPNRubsUaDyBC+Vnug7m0ualbclGNk+d
5Pn2vOGnZRcdvDWUMi5PyJtlnyAtqxPqhIHPQuTyWHG/n/1vmrkb2o/2OxDd6eQT+stLjP5jVgiG
rXmOO16Fldnsb5/l2v5KVlBAz2QzjBowj9qwiJnU1WnSm11TJyZgHQJ8eX4N9FSw4UCsKSda6DEN
Sna3I1l0ufQ2RYq30OE7krtWr8M+eKwxpeT2gtZMirzYcpI2uHvV6FUYQZfOmOFxGgftvixr0MOQ
XUf1sJoMimWBsL8ewtbRtjrF15QHIA6gOAB5RVeN4ugNbjUYvY70jc6bdw3OjM/V3e21rR7WmQjF
XFaj7Y4amEVPSO65nv3OcB5Li+6bfoxmz9o4rC1hys2rZXut5jgyHbWvOCY2gmmHFvvMnk+T7W8I
WzMp55unmC1tnA1M3YawqhPPDllit7BDwuudlz4x0uyIuelmriqjhT4IuFKSJUrxOWrZZWp2rDrV
DHmOsEF2b4wYeFwx8D03gYV0GwqScb9uQHc6GugCLw2G6a+iNb/b9eD1YZH3gKDCDR1/1NRjL7Wo
inLncFHsZeoVI44o/5UFFJAQj6X6+3z2ijR0xyp9GYnhp7jcSDo+ahWZN1zF9bUFiGpQNgKdouLy
GP5cVSMmvwHvh/yQEWbDEewsGzdtVQh6rYDoxD/okry8zWmG2q9AOu+kpVVoLgf0MIa6/e22yq/e
KhSA3oaEw3aqWqiRBhFHhSCQY9ZQAXrWXTsDjH9bitwPNeUFe4/d8tEXg2mDl0sp/WWkPmYrndAw
MXI0qQBEd78J41ldC3DFngfwrY4H4FJKPrOGeR7MH9gKg2h8f3sNq8che21QogEvqAoLKX3w1zMf
v+4EH6ryyctpOOQfb8tYXcGZDMWA6zbmUDcFImaGAZ53adtoYV/4LL4tReXb+uuJRCwrwU4o8qup
wWXQUoAYZcy87AUJP/uPIpwyAFePyNGT6tU56nUZ6ePB+XBb8prNAywNZUYEPGCtU05oFmAycImL
B6qoxY5lI3gmvAaz2aelfdC4fjKdZmsE/dq5ncuUfz/z2IxRb0o22NC9hu8x7OARVCA7RueNTV1f
Gga9OUiLo9KgmoSCMcq5V51y24oxRznuSzs29eYlGPWwphu1DBWp8HaEQKo5eA6h7FdQKMyxn+wu
m6DrGCk7PeUYRHRPG7CZ3I/uYfh8DN7fPrm1XUQmGZVi2XWGQcqXu+jNDWrdA5IGfftCXBMpUVBT
lO3utpS1TcSUUGDjACuHv6RI6QqrcepJw1k5IkbvtWDgngseJr0+dW3zB/ZVdoyBSBjIAxRLLpeE
ihxCycXCrPsSXH/9YcC48XGrAWF1RWdCFK9Fc90U2RYT7lI7R+UE4GexX6w5SlM/tsbk9vatHpIN
eBgA2vJiKzrYiqac+hw6OOk0bHkiS3rTFjphS4hc8dl9Ktug4noDIRXKd+WSHtC/DrBYsXGftsQo
UXhgEZQxNVzbYQzn/FBpj1ujPLckKI/SVC+CZVSmlAAo6iYw2mOkb+FtwAmlSVOfPoxo+vtM1MSV
yJw5s3psl++waAKlHl3+oEYmHSwkrVBFgPW5PBCHp06bevLSlG7oBd/LsoobEKf9gW65mHAguxIl
2+qlFKPph8DSsA5H/93Qx6wYQVPwR1fyTIhyJF1BxtQnfnUqGFhJHKDTwTq+VQ5Zc0bQtvL3Smyl
WlB1Be9zaal9477/RtIHg+y2oBerMjxwHUkifTlG6nK3SsAQfFancH7zT9b4u7EOPD/19sbJb0lR
LJgh/CJH7ymMsvHYxOhUhzv9Mk0bVmVdCnrjJPO67LS9XAudEMGaZUlOzGmOZn5fDQEGqB6C9ttt
DZOHe3VTMGL7bzmKHmd+gdEVHXrugHEIzCDSO4YQRYQ+RukV1ncy6dGmw7W1NsXHbkdUuoeqRi78
axl8GJ888JCA/eT2wlSI29tjjYQ+nALA3CSw9nIHAcHBc4m9ODXLy+Kbx9kCOTC7I0NkDYhX9JDZ
v7rlfb8AembZu9vS18wcGpfxbgOhLSnvLoXbS4MoPZgBR8BgZNDH0kev+HhbxGrCT/YMm0i5gPRD
7aJ0K91gQYmqX2eneWTq5GAX4smbwCFDXi3xPIJntAGm02H/sRtKbq2J0hLyAfI/4NBerg6jXSx0
ycD4Le0XDXjVPnTI/aBHKG//vr3IFVXByEsDeTmIQtuVop4LiC/EPPdoCQXyGqk/e+z3pDo2Wxm5
dTlYiY9RtLanToDtF60re4OSk29rH2abfZu4d9eI7L5FOLqhmSu6gTX9K0t+y9lbnultj6G3Azl5
w71T7LCqfNqwUSsO0IUI5YDMvnJE62E5U48HsC7Avmda5QslVQI6nWOAYTW3z2nlwQWAHXTntqw7
AqtyuabasnrW2tBFPf+0ADLrb5U1V+zUhQBlRcQnzJoH+I2LBodx15vikNV3/kvW5nuXssN/5dv+
S8cl1QPm36BeoJIVd3RwDIJxVieeub8003nB2PAN935V6eTUATTcgU5L9VLmYPG0WWBNwxg1P7vh
IQuOWbfh0q2eDGB6YH7CQC7ghy5PZmZ6ioEaMPANGl4m39nn8393tvBE/StBfsGZPi96FqR9QXB3
cjdE7QYdHH9yY84kyBt1JgG5easWCyS4ZtIDvkPoTxRT/0AIqkIgnLFRgoIaXwpxSs9oM4L3ovYe
uu9jcJduvAlrJ3EuQFmFyzthVw0EWG2IDlZebdzBtSuCuha6dFB50sFjeLkAneqTjTIxFqBPXWg7
GRopgyMxvdADnavNE0Po7xwzP96++mtafC5WuZmzGAhvuoac8vRRZ780G/lvtGVmW2WmtfcOceO/
61Pe1BkpqNI1sb6S+MUpbUwtGgZOYjB5vRDnmQjjWRTB14bbLorp6RZ9ufx5xVO6EK+4yZkxjbbZ
QTxNnxfyHk0bGEMxgi5IOG3E0o1cw/quoqCAjA3KNm8cXGcqX0wsJ50FaRiCkwNka2LOO7lvnC3a
zlU5piUlvM2XVrQekbKR2wFODxiLZbx32vuG3GMUyG0dkap9tXcg4wKE5y1Roxyd5tklzRY84xCR
8gQr2SxVb4lQjofkHgPzGETY9oj3p/I+AeH97DdbbafrG/bPUlSSysoL0CHt42mtGgl9wTyVpd8H
f2SM0OQHjwdxLNLRyl3uACLs6UROg//Bz/wY5oh3/YbBWDVIMiMI3CxasN/G95zpmCE0mmoDtszS
tCauexRDtNL5j/xXbw8pXjd4wR5uKFJ1l0sRQ2O2RgcpzHBjHD7o7nsDvNpTbBobara2IDxFqOGA
V1dOY78UBbB149WDQU5B12L+jUf0CPlvsbFta5omqS0gBzNQrmBJ2mI6E6DcsEMFUNhW+kWyMJBA
36p6r2kaohdcS9Q6AOBWXu5uGvzWIRY0GnifQ8VD34oKbyPOXF0MUsNv1QjpZl9uGTFaOmSmiZsJ
N2T6CDIyn22YsjVnFNx1f4tQuROERdx8MHEqNYbp0vIopkc3Oxi6h5FDW7nMNQ2wJPIC/XToL9HV
5VhF1S/OVJ9Yn+0ReMm0821TtioBeVKcvQlcmK+ElcTUEDPn8EUsrQo10As2fwCuQz/ovxKU0L/u
ptmx3sJj9o1V9X0z/tbJh8wjGw/36oN6LkgJrvLMK8CRgKUA7Jhm9+g4tRLnA/LMYtrb4Dbjf+Bh
nctTFLocrYBT6cbJrZM4Dgqago3IZ+3SgJMS/QagRMMNVY7Hr0YxVi6CKzO1Dhp1w4phyMjwNW23
CHVWJYGWA2h/3E80UV7enL5uqTcaMNGW/rHtXwJkFQoLNbB6a1DM2hW1Aa1AdGUBS6ZC1vJgSMGe
Mr/Fi6yw7qAM1eaztqbW50KUiwMrUHXlAKOWuQ6yBvcgNPiD0wfHsiHrqoh4PLnMs9emtMd0GidI
4DVDbxAAIs4v3dmIRVb36kyI8m5amaG5Zo29sos6Dsbf8oKCaSS+bQO2pCguL7enrGIFpHQNugTJ
5HvR7PeYlwZak43HRu676jmBig7WM0BXIpIul7vWC7sBAyfs8/TZ/U3eNUsVHjXM56CftopNa2Ya
1NugKAH8CTGpcj5Ex0iGZinrU0BBsbw0lP9kGfh08lzXEtE03yZ33KKRXr1D0GnM5AFuHU1Ql6sz
Mo7Z5aSq8ZSmKH3OEa1YaDVT7PJft49sTZLjIlNvAGUKf0o5skLLtb5tSH0ynBPrmrjLE5ADhxrd
aI5bUw1AuyRtAEZrYCb65YpmTrspyJr6NO7SPvpOtxhetn5f2bGumTSf1liH7j2M7Qmw62x6ub1V
ayp3vgTlDqFPa246jKWVuZyZP1TfWv4AjG40Wr9QGkD35P1teWumB0QBAExiOhHmxyvvnYGSUANW
xxp3VoCgxw7HP8D2wRuUqVIgY+CJKI+CySibMwzmO1V9ii6/fte4n4svFLTFXhvV1dagutWHFcAf
CcEB0h8W71IJ6gWeZ1e3kJeyF1bnSYsSQaajs7V0tXAm37PmNy/2RrpsHN2alp8LVraSTqlp1AyC
WU7R8Ycx2MW0T+uEbAGD19QQfIQyuS0ZX1V6n6FwnEYEUHNtPHjtfToe/qTkKSkP/xGhaHqtd8vM
0E91etusIhLj/ZT9vq16W8tQVB2cPWU2g/j7hNErvNyR4tGbD/8/EYrhcUmeBhT0uHKn0CeBnbLb
jQu0vgqJjkGmXHJqXaqb5ZQg7KJDfTKtbNkjDMO4PMv77Qgj291ezJppQJyIdAFeCpQ+FS+hzJrO
aCZI8ucBnBC9MSGQc4AoDuisY6xKNjyOqdsfl34wvi6TuVXYX13pv/JVOFBHMDHFwaj1k6t/xXml
1Yc/Oy8fZIK4vjAa6t0dMo3IOiaukN9Ffotpy0tkb7UGrN7TMyHKPdV8jifY8+tTkfFDls0xn5LC
N/+PtO/sjR1Xtv1FApTDVyp0dmjb29v+Quxkico5/fq35Hl3ppvWbWLmYoAZ4BzA1UUVi2TVqrUe
yuE/3IeAzfrbG+6Kn1JHNqfMQCYCYSgm0FB5sRrBlXvt4gCeV+C/QSeCyzBvIwFRUWXQ7KhFMnit
T41dk1yWiC+4da0V4HBGLO1QGc/iLyWxHBItjaR9+iKpBOqf0ZP93Ecn4Ym05tGlJe4QN1qzye1e
xwkI1Ycof6HVh572QdtQUvaiV9jyrfkbnrVIAxoAnoPnldu9AxDfUGmCseSjAEEdRi0Omvdgd+5E
SfpuClU+1/bQpT3OuT5jPVNihIQ2d0erN0cIcBWunZvEbCN/wvgAEMXjZnD+gNcsiAZ133bGd0cd
3SoxBZlrdaFR4VgYICGXy+teybQHWxuUmY6dvB8iLega6lr5oTWe6KDvbueuFVt4GCzzSgvF/RfQ
JQQpJhuTq+wolY55X02ySbQQmg/SgIEsq8kKaK4VqSBh8mIYS/VLWyDxyzUAtDI8t4+RWS2DegU7
YrjFpd9AJgKu8NEhlXo/lZXvaOxBiU+p1IN88H0cUFFWXpWi89voQ8tFVDsraQc/Zin0yhZownnw
lTk4Umf0JTuqThvkgdGA+gPkS1UheOqt21mqSTgicIRz95/cMCI5VzuGeY24CjB10xBdZ6OPeaxh
izG3SpAZlpDlthBE0+TlH1zwMa10fQBKIGFd5JuwyB0m1eeE5l43Gv9SmOCvT3lhhUvaUBZllhbD
iobJ57wOIhbkZiqI0pXdiXofKotAL2HqkW/igNqsifR6YEcwum8s9SErpR1l/+X7XBhZtsrFU7zM
cjzv7R5NFMyGxs9U+wM+SE1wLKwGwbJoeO2jHMNXlxPQM5aKBU96Vdsnsv9nnkBplQiKi5+vgy/f
/sIMlz7ZZEzqTEd2DJPITZR9Yt4zXdqUxuQOrf4EQjuiho9K/jLJO6cxXacZPVo1nq7etXhM174z
Hq34BxhHLHtba1vs5aOUNLtiALWscm/sgJ71u1LyaXOyRTe3tZwEIClG+DQARWx++rFXh6qIFI0d
QcZWS4dql7z1f8r/gCLDrv/bCl+yzCAX3bc6rOAKirudm4BqrWt1QaVi1RfUKYDuxCiMzJd5x0xB
l3mxkmsuRYNnnt3wgbZgD3r+94kcxwVQ1KgRA36xBN5F9CqjJXVthxagATj1Q2qHv+uWqd5MM2lj
hBMq2CWOkds217blpU1ux8yRNKRNB+dwZLhm9mNU9qwTnBVrGwbT9BihQt3SwKjPtV9GO4IrJmXx
Ec0f0H+dGutnYW3C4LYn+lqyxLwSTgDU4VAo5VxR4rRUwwxmKl/f9EdpC66F3KM70AW5YFsHBxyx
iEIKNyVZEAWJ//byWrva/qX3jW34ULuNSoadtQHZDandZJd433KSu/Em3fV/BL8VHvN7+/KnciXW
fuoiyqwoPrIcd6HmZ6RtbhtYA4lplxa4B4009k2qUiyGZiYb9OMCcwSfpvycqpU/gpvMjve1sZBT
WxY4+UQD7jyF7eeRcmH+c2r8IpTpkIS53sFBFfzOoEPrZtK8A34J5Yn7/gf93v4Y7yArHz2i5Hfb
8/UoACExoGMrbJDQK+rlOC3A8VJB5TdN89KLLMUQbBuecPEvB4HOt3GUYRDF4c5Mk+YVDuwa5GJS
YMTvdGC+ZcbbsiMJuI0Ygd4KQUMwn7x2TM/6sEUP0oT0FyY8QxA8TcKmx1qWQlXh7x/EbTIng8xm
GGKi2YK6fY25B0hUjarl6hS1p1FwmK+7v1BXYKeBdtbkUpURRZkM4meEVzO5JU28WY1IQr9HoCnv
Ttop/zmqBdH6QO3jYDwpZ3kKQuWhQMUGaou3v/iq5xe/hdv3VQw1tQL8UUcokFvzr0EC91OxLUxS
JqLu9dqsC6YeDUB2UNVdroHXqSyF+INjDJiyp/JjDibJNmpJopykak8nK6AhI7T1LAfa0/640PpB
ZWLoBZXY1av35Y/gY69k6AYoGCnHC3449Mha7tycQsIKEj63H87oKe8xmTDw8Nw8i2b/1g6MS+Nc
nEXAv+iZhuH/Kcy80XxHy8oValgt2elLfkT1fKHOxSLzl0WH1VM1zvCw3qW4+Krqvsn3Q/ZT1o59
/wPQjv9wQmEOBVhT8CeD/WNJKhfpypjL3IFcJjZPu68YOpNAfbICdR8RMmGtggoRRg2qRija4lmg
XVsK45JKgODFxzzp3Tw6V4rlLt08Cqo3p8cQB7I0Honn21tkbcAHVPQgm1mY2lHY5OI205LYyiKM
u46lE1Rz6s5pQOvfQ02UYxI7J2d+AbPdPhZclXnOwL/SJG4yAD7jnoZuyLW7ihyVWjqo8dFRf8Xq
iEZi4RsGI0NxyKPQqyMdWK6JtJCjTeeZmKzZ4o0lqESs3T8QRX//CC5ZjTRncWOAQEC2XoG4cwfQ
FGDkcxf/S7bTT28RQoCpASmq4Btfe6uNmWFDTzOBt57dBvOPNiVh77JfNvai4H2wds6hpYBREODi
HJPv+yijmUkQEMBThxl/ICw3QBkrtgSpdfnB/D60MGuOITsUMTCHdu1QkwxzhjMFYWP4kNeMKl/7
UUTHDpSCombwWha/NMXlFQDg0KctYWpwi2/KMX0qgRol/2EbXBrhdp9eRHOSDDBiqd57N0DimPRu
PBMVHMCAoz3eNre6etC4kkG9pEI9mrNmxYUd2yGsUUveTfrSfiZQRR0VMHSA8bcRhPlaZrYcgETQ
tMdW519DFojtF4wQkuagMTev6MlJ0w9aU9Hhv/apoG0CLWN0VZGfuaiAknHoJDL4Rlqt3hoKBE6y
w9xuoEWuRAeIEoRVTph5pzrfoC9UD0Eqm9umd6P5OVREmKW1bWCDkxRgY/wHYjXXEToWg1yD/Qqc
Z1qZ7GyrjX0WNopgs62dR9hkQNCCyRlTF1wGyYtZm8pRj49zTzdRKvk5A1w/ajwIzJM23zdV/xhb
peCgX/ugGPZRwfiAewX+de0bqHAw/IEmyDHqbRdsDxZkZoVH7doCXhrhjj5FKXRlAIb+ONeP5fxN
j2bBplPXwuXSAveJ6IyCjVFg8SLnvjA7j2JQ38iKvQxSidyaSRYuz+qsk/ZRdh8nJwk31sQgcZUs
2ukDRtx0gle+P6QMME7rLh78MJ0DXds0CsmVetuqgcVE8/KiX8198mSqJQxPL588OU4FNN9tCG68
s9QFpbVghda/MwTawScKKLu6RN/F7QMkEUZSODgkwQQAvBIjEkqKqRLczkarHxpgeXRNcAvAQMO1
FWhEqH1CYSWqbQDNmQv+7dsWVv24sMB9aKlR5nFssWSFAqDqYLo2SLhzETxp3YoFDBzqsIsq5LUf
XainWddgV1ij5fVo/Sw1rHHa3PZlLXdDIOBvK5wvGaNVBPIBcB3NJ5UanjP8QdOvr1NcRkHeG/47
je7PmwMU4qH2BUQMqvhctBXDNOqZA64Qlt+hnpeNyakDyyaQeuF/CTbAqlC+VjFRaHCOsZomeUPH
v6goJ9wYnOFFVUTMrsvv5S8OGDb42wrnD1ydIYU3I9i60k876CVCPEYK93Mjeu+vpealxAh9Ccwp
A/N7HQ6WmdStRfGhUpMhnRRuZbhG+h2jGqWe+Ervo0J6OzRWM8OFxSV0LrYry61Qihg2UlP0HlXV
YHKqkNh9uC3a6LWmolbLaigaQJYtYhqYfuK/WJFkVTLDwySvHUwv18Z2NJtdnkO3oUpD5g2IJwhM
xaLHyvKHv3zEC8PcR4zAhDmyHOe8uYyYdydV/4NBq/8Sj9C41QGhW3gKVW41AZqjMwVbLnW0DRCh
CaoojSm4ia1+MjCHoYeL7GfyIzAhBWk0a5Ez0AAlnRbvxlenB5G3XmycpBNcmnkNimUzQ4QD7ZqF
EGOZb752Sc9p37QS8qBdMhIp8xZ8lQ5eWj064hB7LdzoJO8z4ndpurFM36rOtwN0ZfMt6uXQ8UVD
DHrT3GMvCjVJMdI0QW0K5Xcw4n+vItBsF4Pl0rAQXFJWjaHYigksFK1lmzu8rK4e00QC5csgTzl0
zdLeLdpMg9o8S3xcSEXETav2bMCTF9IPdMv53ZDYxmAMLSgQRg0Drr2yz6bGlaFxrbLo1+2FXNkA
QFpDRgAaPjg3+YpyVtlqKWPzoV2O6YEwHVFWwnC8p5c0FgSNyBSXVJqpiCMJ1DlHhaICwDqijDGp
Ic5x26O1wiwiE7lkodQF8yy3p4eQlRPaC5itNc9QqXALL3lOdjKh98WxdPvA2EtusZN2t82u7L8r
q1ySxrUgljJ5uUm5kWuRP9Ym8W5bWPYUl6ugHIWmyUJzhw4jZ0FKofbSWZjTrIce9DMyFJWi4e22
jZWjBkcapoN1B+8sh38NR9CWsUoDk5N6FY2Q4bUOcpj4cwFBD8UvWPa2qIlJH7eNrgUGkCE6KB8w
MY++83UymYY0LgrNxj0Uc1lJ/Z6iji+Jvs/KEYPmFibQUKXBwAQPxs3M2opbPKCObdi4iaMGcng2
9pHlytKLkP12LRiA+EWyAPMRxCS452M2dSbkFWCsyL9ljhGwdy2mZIgzF4C+/7B4mAICYn7hYf3C
8laWtQx6EfgVFxoJqSRvAMLK3LKeRIreq15dmOIea9IMWQS9xAZmAAXI7fswnCf7vkadpCpFB/Na
sGPwBMkWVS00L7gE3/Vll2YD3HLCcw8d36zQBafyWp0SR9fC9mmj/IOB+Ouwi5MhsgYNZwimiEno
VLjzTsDTTG4CFRvWzBuW/TZQ/Hbk/zATu3At4imv2xju5QNek8xkCGMMD5cQmH/rKxdP+ttRsXaE
QJkGCR3BB7mPZctdXODQu49iVNTAizWlz2k3Qp6r2LPY8ZmoDb62eS8tcdm2j9jUQY0KzG5tDTkY
ZkIDmY6qaxupLEiAIlNcAoR4VzwWBXhIquijzD76+t3WBaCm9XVDIsfWRXHe5DZubWZOWljwRtZj
t5AyFwDZvAgD1gmOi3VfABpbXsSY+OXjuyrTuS7hyzD6fbFdNEIEhel1V/6xwLlia2XY6Ii0oz25
P4EZoof/Mt0CRNI/JriLLZ07yAov9ElUfYtKUvc/ZtGhJ1onLueASiWPwGUI7oBypwcGJO+2t3fK
WlIDQd1CUg4h4y9tA7OcImdiYPuAqkTdlVB0OiV0N9iPv2/bWUtol3a4z1FrCVSHc9jpISQAflUp
zjb/3gJIsVFgcVAdRVq73vM2NZzCGsGcVSse8DCT9u323/8EafIXkEsD3AXOKQdJpclCqwDdc63x
Vb8oXDTowq01Pw3sY853Mdrv2ewPfemWr1AiM2cI871PmUPifRzuSg/8wpKIAGQtRkA8jbFR3PcA
JuMcnyaprRsbv8uywUgr/RnDRyEYd+3zoZuFBhpIRnDWcmluqLTR6i0HZx8kd0uMHeiGYL+uNZxx
8/rHBOcGDdXMKSSIPrVZvA3V0xQPrjl6QOrf0xjoc43KRAHocaye29om1VNSeJAh2xRK4mnR2WCH
uhThWtZuTQumBWEFFAAeW9cxNWlln/QdflNoFSfVfIqm30pcHdRcu6s1fQfBFhFMffHyS5AB3rK8
e5ZZM26hU3lWexA6gi+ieFCUKiit391Skc4OZvZyO6DX8GeQUlvmAIHbQ/RwN4AS4lBFqYI9yz6Z
+/wob+2T5rWBcei3qmc8Jm7mm0/s1N7PP0FT6OkEomCeBFhP6+peFlgbmYilkVcj7Z8fxfffRymD
rHqCH0VVbCI93uLa7faOvmWyvUmmxmtBQql3p3HSXZuxx7wZH+zWfgXSN7i9PmtQgMv14bsg6Iy0
tNFxhEj32VbaJnfZngbKK92Cd/IYb7qdSCp5+bj8x8dXx0AmptrBlswlSZ0mpTouZ1aHadZoIOr4
2pegDRdUD9ai+tIMd25liHRVirDEY/+kVi4rfBzCyRb5qRVYWutK62hugFoadTvck5bcdXkRq/Ve
iy30MLtKf3KM+rcTtgc9NVoys2cbUqmJnwPWQGvLU2pTcLatJUY87fEQwYtOwalwbbzppEytwPF7
TLQNnS23aqNgLESo9LUdC2g2oAwAQqJEya1mqE2aUcXA9CFVEDOuJKAxoULqYESi7PVfUSMJWlWr
BtGvBXH3pxIql5RQmWrb0cSaRjt7Z7Agc+vHXFRGWF27CyPc2inqEIKoWQdqEL2aHjSElfOu2oId
trbXMWr4tydcdMxRDwC2abBjQASf/pOagd9Kl3+ay6Nd2VhJufzpyU+9jCQHbROXQKjpXnuU/zSP
+cN8UL5rQbzTXbwWH8CGsFHGl5btbRH0RFs+yK3fwp1sjlzjsePgtziRFx6i35FrfDcCoKbQCU99
uteOSoCDLQ+GY9Qexg0wRcmDfsjeRr+4p7+y+/YuCRIyvjgAG3i3k9zqreZyoZZkcbFD+2iWaRQi
mpDefLDCIh/4IVjt/Im5GYre+/LNaYmNgHanHduN0t3wu/UZ5GS3luBRIAps7jyy1Ell8xLYGUpU
6TfmxbtIMFS0lmH/8Rbn7LW3kly2EVSoENZedzKD+iRYztsRjR7c9d9nRlrIhoRPLft+6N7+VLeX
B/MC13871+lQGMuXwq3yV+HNruyJ5llv73oodl+bcKSE4oKHn2+aBznbD+ZWsR9ueyFaoeX/v4g3
yZy7IV3gyFK/xx4ljSJSjRCt05esQiN0cJZ1SkmvgRcU6gm/E7D3oL5x25e1xjcI1/8ngSFXXTuj
4NgLexumPFrcqe4HgLZvsZfcqf5zeBheWEX+gKNRDZIH9TDhNb1Jvvcv6VY0tStaUy7BxDLV9QSQ
kONsn4oRt7RIdDlf4vZ/T2G4PFw7OityWFcdjgMdeGuNJJ7yrd2gg3kPyWXrPt/cXldRGHKJYICa
mlanOLjzYzC+doJ+xmr35uKr8cUHDQKjdbg40/6e7iR3fEo2KSpRE1Hd8gmPO7aty7uhOE2iq8Jq
bf7SMpce1KguJqWCYwUpPQf/OsY9CbfqW7OrdsPGucMo2wDBOEGcLut14+t9Qskv9pzeRxgNpQjT
GdzINilY0Bik9/LpQ7Ofok4QLCJrXBKprFGSQPjMjrWHqc3v/TbZha7iRv7/KUh4tMMYSfrI1CWR
SF4VlUGipX5lCs6LVV+gHoIZIDT6MEZxHfep1TklCm/wBUd3tAeaTPOj0c1ep4OINm09LC9sccFR
R3lkhjHWTZaARBlV4swqGUdr0zuAy9QTRFK+KwWJ0uyRdRaA0OnGtI2NbWY9aRMRAHw1p1z8Gu60
sUc1aicbR4HF+tidR+usl5oQbb38lS+ReWGFixVLnwYqL5FJT6k3B9ZWDrSjfcR1gwV9IBpoXz0Z
LqxxZ489aaOJajFOf0YyzHzsrMErrf9yqb0wwh0/xZAozigvezxX/Kl6mTJJEPmiT8OdOp1utFXm
wIKTv2fDoZBFiIv1Z9uFD9yBgimkyBg6WJC0b3Gn+zTeTXEXZIkPLAkb9krUewUkH2xUDG/vatGG
4w6aIjVjuVkCIvtg+2xT+spBetFR+dndtvO/7LZPjOMCr+VzYs3GenTCDmhUNQH/b94ZpuqyLumY
W45Zrni2XEwGHnTJNBCIPw+PsWJDULiarRlSM4VWbjtVydmG5pmJadiW4Th0ck1EpbY4/HWH/PM7
uR0S9ejyokqBDEQDfcR9vC6JH6oP4yBYkdWrMXhMFsUSjAvxLSdTmVVTW+aJ6oS6mLCBuHdAh8rr
pT+CpV/d9BeWuEQn90yzwykEWrtJ3djE2IwDYfnn8dxikvFFh0CFiYwGsS1NebptetVHiGwbOp7q
IEvl4tponFTKtQySjWpGWKwppLcd36TaHt9ZdF9f/XIXxrhQ1ma56LsRUysRm9+nIdR2Vj4u7bVI
dqseo1IT9M0Ce6pFBeHVPQS9XGjboo2NCfzrQwvqp7URZYAJt/Sng+ooG+4n9RgOQR3ex0ATAZRy
e1lXPb0wuPygi/tFaigSjXoYnJphA7Zj4JXuRrDhRAq6SIbhRfP+tsElh37ZFDbGLAD2wZwV/x3n
CsofgPZg837EWr6flOabqWAe6LaV1eMCuqqaDo7jhZTv2q2CQVjPHpv4GFjQ1Bs30LyKdRKKeAxX
O7EAaywfDJP2EPm+tjMALzhZBbzJwWgwY3JR/VWwzSSlRKkfMJhKigpQWhEm9ZPljV9ESM8gPjD4
ihYc5x7roqKHYMoywTcep625jzbDKXwfztZAusfs0dzhFP6pSmQ+lNv8cQoKlH+7p6oj9QtK7xvR
a2o1JV/+IG4d2iG2k3D5QZNrBY6f+JZbbOpDHCQvepDca2/x4yw86pb8eWsVuMM0SidtoBRGZfgf
P/ykXu1Lm9lVjr+yB9HDZi2iLj3k8o8Fphurlj6XPA/+YLiM5P7tmP0UCLzlD7f550Y3GBtgAs2m
OwcqzXdO4x5RaT2oD/W52pZut0USCpQ9fQt39b7bya+3f8J6PF8EFp8OMijHmh1+QrozPH2T7FtS
E4pXr+gJsJbOL5aTf8jRWqVZ4sAQaHzq9rEs9+DBhmDYt9sOrWWbSzPceQVg4Qy1M6Q3FMplorki
uKkmCAv+LtKHc22bOfzQ7qtt549owlC3fNP3xLor7vRd6M/7caM9Ge4QTB7bpDnR/fxnHMx3kzfe
RcfhFf/dqyT5GW1z1xDcDNZmvAAy/DtT8GMu8RxHqGHi9035txrAv5PulhFhKSSXXHaXe7L1kzoH
E8+U2wu/eg+9NMylqLEJzQw8WkhR7uDKJHatg05sL9upxBZsnLUz7NIUl3zmvK+yrFxiyTd29QPK
Av5S8RQ4JAolLtuEeqtBawlWTuPvh2Q3kob0fo+Y+gOZjZ1znwlqHSKvuITTK+1UsQj2Ws/0naDz
Fr9EqhCibcilHF0ubeb0MDIrRLqb9wls3F63T0DrjazGg5UM8P7ADUwjY3wTVekSdOlusVd90zO+
lffyruvd/pTfjd8KpO/u9w9IwNz+Bas+YqhzacsCtqRx4eHMTI6tGWe0Uz9iJtYZ3xvtxeoE5YbV
RAD6FIwXYiwWTCrXN4EJg04hzVoAzw1S5Z0LebbY8ebQFSpKrx+2GBDACD1uHIBUXpsqwCSZZxqm
BLQnC+z3djBg8sVm30ZFCXpbddGCJR1mL6xOB88QhudORvYjAwPJ7XVdbbJiYA/Tmxigg1Tr8li4
uDvGcmaOMYXLSusO5e/QDKrS76Eq8Z3J7zWolMx5JE6c+ZlxnLW9CBe5RqOgg9p7kWjArBuqPNf2
kdxT2xgXdHqpu13yS59GooMrMh+2w0cWBwOkSIedMu5H57fA9dWvDe6xZXAQWFOe8Vm2I0MvI6DI
VbsnyKtj8cZAmYBZJEnfFp0ctNkGTehluB/XRrfVH+W2IvNUkkUdRaSltZzKX7YYEAfQBQNDNCg2
rhcih4KaUabLLFqS2yStpaeucJ5YCz09ByOVfpzGERmA/gbFVvImWIrlCL1lnDtik7asa6nExAWE
yLyoVp517a0Pj5g+2c2xftd0YEzLQr/4iP6DioAOrC86uMCbGyDZvHYbVY6waDvM5UD6pbVPzD4O
5f0oYmtcW9xlgMVeuHCx47gozwtWm63p4HSp+0PI8r1advCseq4iFa+l9sdcK99BEPfr9rquRdil
Wa54QJsZ80UzzKqbFoMJYZn5Es0JtapTO3WCrbx2tgG0j0h2QFcLNP31Sk6mJpXtjJVMyg+ICRaY
txUqR62dZ+A9AtXqsmdV/mnb6GkUSSh4ITJCt9DecOvTi9xLYn/qwA5UKIK0v1qxByE7eu2o/2JS
gEuTsloVf43mlAY6o82PsAL5f9WQvH50tl0qBWWELhOmpmUHHQS2rVQUbtvZt0v7RxnJgubZ6hJj
kgbEK1A9AFLkeok7SU51KcL31PSaSMpLomEi1xLN361eu8DmY6AQBGJEvK+vzQxTXKqJLWFPgNdF
23VtQuTEwlxk7/WxD9IVvXRZ7qL3cztcV90D38rCpguc+mev+uIsoPNsZFEbQwWvtxe9BWM0vYEK
wnTVOzBOGJAUQhwBcX/tnaq0aqqVHdDpjBUHO5c1N9GayHeoHO/aWW0D1D+1w1TifyrsN22ozEOH
arugFrVG8gH0FZC2C3QPOHnuLtjWfexIqDge++khTLyaDQSqiUQztpblF7NvSNoJQlHV3HhhHr2p
+pbqJwlFiGLRsm7D7b9f/Mufw0U6tLGNGgM3gJpa8bYD6cs8vuSSKLbWEiF4MDHCDrYGzMxziR5S
wvkwVDhlssbyLed9GutDYWE42ASJYxPeWWpFqkLEoswFFlDmKHIsI0zYyQ4oqrg8iHnvJlKzmJ2V
0HwAVscPkx+SNQoO9GX3XRxiixVUi/D3F/rVhTnxOrDAVVo5SejEZ8i0v0q0vcOElKgmxd1D/7Jh
Y/YLxP1gAuDn1Kmm9KE+SvEZjwi3jw7ZsLdBB1P3z7ejYdUOuH8c1JYhS8LLd0oabXPAEJNzG6fe
GEaBzQ46rXYWE6CZVhftwhC3G8cxzBUKafSz3P6k+ctcv9x2RPD3efVOgClNc56K5OxYyU8H3K6O
KWp48nfYvz7KPz7o3IcHYV8BhGWWnIE0ONXgQcA/ygHqbni07kYoi7mVjnf5bcf4MssXq9ydglZG
KmkSPDPfx2D6Qx/0HZCDR/o6v922tLJ7EAN/xwJP0hyaUm/i5E3Oo90EcmpjrJJ1wejIosk/Ljn8
f48ApFvYeDEXwK0jqqNAXPZ1co5TFyMUMaiVSJ0R/ZhvxIW/da/+McYtXx8ZOQobMFba99mP4U4K
SVNBDMfLCbTm3fGUo8Lpdf8uy35xkctEIdMndZCq5Nzp5XGaUY8DRhGMWiIKD+6i9GlHMR1cxsCa
sQCJr3MRrUozKqllP6ZUfZjxjqOlgbPc3E/tY5u9MeE8+No+U0FhgTFK3JVwrF0bZDGI7qCs6Txq
w5Ni7ycoa96OwlUDy/tEd0BM8oX8RJX7xgQbpPPYOEfdvp9D0RN/bclw+UBPAckVrANcJurAYpjW
FqWPRau6VLlfSOhZkwUAKwF7p1ey4LHPXwA+vxGe3iqgsX/NLVwvmVJCTVytIukRwtjZRMxU9zr2
rR6+lf20ywDVqLyue3IK9Ii+yYwUekaoExhV6caFIEt+3QyA9aMxBGYCnGFgp7z+KUXRJ0VVjtIj
5rhdrR79DLp7TizgQOALifAYEqUY3US3A4PaeAtdm0mlyqpoHofnw8/pHH83zP28MYBy3LFfOnWb
UthT+JpRTCi3wSG8aOEVX7kEviDXIyNlZ7NFCRy5pJo3+UP6ETElCPOAiUphK0kZ7Nu42iwIbihW
8ncAS5LHEW9Ydi40w22ibKM7r84vI/IMxe2UdD9b0WnGgN3tvbFmFqRmgIyjjoERUn5sILa0AsQr
PTs3eA56po0uUub0lk+1ejjHWZXvLGdAHaUcol3CKuXFwSM/uP0jvsYQ3mS2jmk7vP8W8Yjrjyv1
GaTHmpmdSzbZLrS/sX3aQtqVBhWxJnPvWsQRJDeWa5YKTI7zhene6qehV+Q4P1tPYUOCcR+fm+Nt
b75GzrUJzhutM2ia94sJhdiS33bEQlEutx/nOT2k4RbD+f6/t4jUCa5JFF8WQq7r9etDltlMTvNz
DW6xkMwOybVj6HhF5/a6TkxRA3DNw0t7XL7TjFzREgP2dFTU5ZlEpa8a/pzsF8Bk+qyeb7vHVxw/
P9qFPZ60gKblzBIGe5Li2u0PsyZGd4gw1t+W26xwe6AO2K6tCuQf3Y0eW+CPRYJ+fB15+Q1QJFdx
RuGCjomXJYYvXphZk8p9YtH8bFYtMY71dNdLP2h4UrrnrDh05a+m/OlkxP4Ylce2sP28UNyGpUQb
2SEpCpKG2X6uZcHOWTkJlp+FT4/8iGE8fkyiA+kGw1wbflbmSeHRtI/Zm/JDcyOLyD/DpyYj9cY4
DbsmUKEiLEgeK3EA45hfAGsQSje8GljcpoAkmnFxVjoHpQuvQ/LfjCWuDBg1TU+WYGN9fVnAVzxd
lrc3sCafz/OLT5B3aA7WmpSfIz1/Ts6qjWtQ9hKWyUYQbytJYpniB8EPnn5wbblQXBhqmrqdYjUt
zkP7Q9cH4tDD4GFfZf7bBwA7HwyYM/u5MVDlKAA3OVSCl80nW8DVexDj1WBDhs4ivioKDdwPmDpN
ZmYj6+fKL4/FXbrTH81HdR/vwr29mx+d9+g8PBsb4Hq82nV2IsURvtBh4yS4ss8Fu2FDfjxD4fOc
gxOlb55YxUBW6IHaHP95gIIe0E33zoQxxV4kGPz5Dr3l+xIFF4tfl2E+IoPrZ9XNdwBnAsvVHvJt
u8XYw2Hcsk24MwPM+YGlXH3UHpKgCNStukk3IhHpr0fjsgqoR4J3C+xuMj/FNVQyKLBDrIKpnPTy
h67u8WgimrwzpI1WnFsjGEDxJog9Fe7x7mN0H0PuC4cVJmWu3a/MshwrVhlng6gf4DeFRukpPEIQ
6IGS4l6Ev/n6pXHRwD0SFxzccnRoSF6bkyfbbDpVMs/f0/vwXc/dLibmfXnCU22OPVlwjfuysYAR
wz0RpK0ArCxDT9fWEvSKkzBNnLPq+F2/S8H+rrsTkTRDtIyrlkBPsCiWwjt+BzV91dRdkTrnftsf
+tf8qTqpbxRzMvY2uY83jR8d8z96IzArssrtm2RK0a6isDpFH/RRGj6gwEXajRXVory//KWrMFlW
8sI/bpdkXR02Y4OVLGtMELyGEnjKK5N051oGCtx1pm9q9I4uEcJ122GKKRfVt7+8efDUhrDIZ2sf
o2v8i5uW6GoCFUvPnQHYu3ZI3DDc3Jkvt7fDiptXVpbdcpEMlJSW2TAP9JyR4PVfl0E4F7iHp90V
kiwDRnzu7oDXtO6fhwfakZKgDL+57cbX58tiykIqN8DUheOa86NKQXArDRo9y48y6u+/nCB/om/y
DoEfM5e+Og8iVTS+/wBSVrwjQOwL3iXw7oFL5Xrp6CSHemco4ZO0DQ+s98aDA+LvfRY8dVv5Z32y
74pXwzM8gafLFuYC00Q8QDALnDQy6tPXZg2UaOdIj6KnTA/wWmlcSEpo4M/XoDpRBSKZ3ZUoBOE0
6v5ImIvWLrfhqtp2qiFn0RPUdDZWRgZMY9zTjMiCyYQvVw98OVyz8O4EaBCJi7vxmkWSsxlMVng0
YJzud9E/YXaeTK0Is/s1UMCDbMOEtXQxFhar6+WrCyiJhU2UPqHpZm/MP7VMotfoVcJpcGRB9Mf4
Pf47oAcwwNcWuQ82qjQEyjlMn5RfeUn6VyiWNGimkl7Uo/mSHDlDXEDqw1iFcgjXWEhGYpwtCLxr
29vh9yVfcDb4i5PaW6mCI+apf3B8XERv/3Xh1+HCDQSWdhVr+PPRc3HXuLFn3SXmtvvuZZ4h4SZI
AEUQmFx+8dV+4jziEn0P9oKwmWFy8H8OL6nqArjy6Nvtnrq/HyH3e9vclxs9Z235hhf51pH72aoX
ByuEX0roA7D7uO3NJ+dBF407rNlykCn+H2nv1SM5znsPfyIDzuFWsl25U1X39MyN0RPaOWd/+v9x
432fcan8K2F3gcXe9KCORVEkRZGH4OSS8bjCFq9KcmuVUi1jr3KC4jsBKZZfY0vN7dwZxqtRuBUj
ylUAApYI1P5a7GCeYFDiqffj/mwKQfTYRn2Nx1iDR7Rzq+IwDXhawTMksFCYci2+QGyEsg8y9Ryn
dqc5Gi6FhyZ/mtTn+9t0q+bAwXUP3gRR283AVVUbkyQSWvUMfhepwVOrQEPz+32M29AQpe5LEEbZ
03RSy7If1PN7/AF1CF8CN/mWvem/uo/4232s2wvPFxb4otE6gh1i7XiGEh9w7U3quXGH+If6I+sI
LtaW8iv1nuJ4pxUDSeJDjzE0yHlLzzP1afVWVzsLfRYtqY8Jj1hzdSfBuPv/fxBz7HptkqIxkdRz
+ZaOTo7xRJEK+hawnyk7ztpnpbg+4ZAzKojwqjynHNnUplJMbS1inuD50NN3C019P1RnwiiawA7p
QL/Xl4+Pz5GcW8LrobpxnrPQF8DzAV0cdr/Us7gJFMyLeo11FEdGH/6Ox6/PVknBvSxBwPV8DSKq
2WQYkwyQU3Eudj+9XbyxUIxlbcDG7d4X5W2iiAFjvCdeAJCeRdR77qqtiMTQo/Gi+GRDmj16eon/
1D3oni3w5Lh+Uv4nyJtjn+STNYkRBBm/KReZqmiEl56Nk3BCQtW5v8SbQIRZIeNEraJMpAhW4WyX
z7vuTeCkWG6jRub3GQdqSEMbNx70Xn5OSxrJdvA0pnYLriJiODVOZWqj5eXXNDoq9+o77w5zEOAM
LFBQov0EuSxGHwtF6PGmG2jn6ggqjIN3bBzvEXqyqQ88Cue1LVtisc8WkZWnpa556lncDMfIJr+e
NFo5+XF4ur9fLDnRrP9XQIxK1mjhUYXQgKk+VxdXaUhzEL+rT9mhtlvbRP1u9YpqkYIIT7X/z8OV
a2zGHXXloGAgi6Weq8DxD97TE5k2wg9tM30q1A8IF3DFoFytlVFOsGL7cVxBqBqZXNHpttamQsc3
R6K3rvx6VYyKpkU+puUgqOeeRrvsqTz5JUHvBQSq0O412Lffak5UueIMrtbFeEKU9lYZOL+1s7nJ
yXFwOGf6ZkFge8CVEGOpVGRHJLZiQo2bAeW0KkiiwGogFd/AGsUR2Y2LmREMCRVLc6Uq/rs2wqGV
pPMN0TgX7+Kn4UYRDrNQk9FNEIo7sR3wIuUbTcBoeww7wb0MeQrM3pz/vnAtVZhraahI/gUsSNIF
veuYO4XDjak2RuSaFSodNPCAv3RWwDPGNwZyRkash8pgJIoNtvUqUEK/m9LBvxj5zsRNt0To2re/
OQK9ueV+oSA1DNoxXHPZcNLz/ADzSLA+rQxcJXQq9B03NQoPNmo97XQjtpON1Pib+7BrUkWrF14k
kUsA1yKzjQoKaxpMQvcvKBiik37CqxktMLwuDzZS9EtJJnIf70bvZ755tHgh/wlzjNFE17vYKEpQ
KaMcXMa96Ph7fyc5PSfVfZtknTGg/TM3HCjM2be/VBhCK+zU4BLs1P1wHA76rj6qLsoyOYf41rUx
SIz0PKUcjVjVgkvlCiDlAgX3vjxV25gWDlqMnsOdtMfgO15twG0AxMAyQowxfbftJ8D2++Ap3Ko0
e5Kev0cP5c50uTXpK3p5JU3GNmZBOwlCrgeX+OHiY9rcGXO83ehUbnOeNGdpXTlrZlmMTSxl0fdi
D8sStubGcEGz9xsXnr3kiNvgJHACu1VFXCjJfOgX5qRPTSVIMiwrfHiUvmUfuctbzxxb3C4HXIg4
WajDYwtXM8VKtFhUgotIe0ff+9thC+qvR+RB7h+p23gAcsNLGcpr5pvvjb4j6Z/rsV6Fl9yZXJlO
dmKDNu+g2/FuogrFYbZDF22U2zcO8K1qzJN/8ICG5hA8+LPXbZTk64aHQvkv9QeFM15Skk9jox54
dOUrR/oaidktdZAqP+mA1NjdbiKeWzjfFKc+5By/eVs9h36a5ZJmtVmoRdDnoTfNS1JwbXr40T39
ck1bO41u8OJ/x8MYz43yRMh4tWKMJhSqA2+EpRKo4bToi0JGlUsxsAoEjimUUOvo6GGL1cMkVUuQ
+EcXpDXxvG5LD+aj5KAl86y+3FcLlu7MRLkSikL/QjFBdx5ORoKSm+hSOtUxcUua2D86NyXpFmMK
t31Bxif50Xwsd9oXb9f4Mvz6jQ4S3qxZ3nfos0gWexml8Oplg+/o98lOwslojuYz3r9EOjqZ6zv+
Jtz1bvse75K36MHaKLRBL6qx4yrVrJ3XluBKICyTcWCWJiJMfEhhN3ZNppoKL823X99BuX+qNqHr
OZ4T/eOCrrkzDFPU5ipgGVMomCMTp3LeaZiFd+lcVDcox4BOh8mjpi0+lsfmY0+j5+JUfpN4pBm3
hvUalzlBaZLNySzg+h/qXjrIEt6TRY6K3ZrWawzm1AxFEKLO6uvUoCOc/NRt75y6PBcx+xt229CG
Ay58DUXZiGav9UeQw2asMWDokmnHOnoatd/eyDPeLOXd12FZgjDutfCkompHgIgbde9txH3/9SZf
uyEKLNqNt6k31VbaT46x0d3czt1+y0sX3V4WMGdsplueaTE1WWU0ZbQaXwGNfHLRwac7KB2JY3rf
JMz7wUpyicDoRNJGURnJVXLp0Mg3Fg+pmdFudIQYM1tflCb/5x4RA6DBVD9rPqjd2RejSDYizGxS
40utPA8tbQSU2jl+/yIo4AyTHA0lCF4q7vJW3lQgPwTbFsYH2zm6KYujHoAKK3fvC2BNlXCDwJBg
fBce6xhVquS0xVGUIWKvaG3kVyc7xcgUJ+6qj/tIt2kInPuZUAQXMwyHxTm51tp+Ms1c74v00n7W
D9IhpUd/V/6SXqOT9MSBWlMcVL+idwJPgyAfl6+hijhqiiYs08uUTKNMx9wv/qh9Gwq0RWPUH6Np
cgPjkJvpiA6q+n2Uh1Gnie/1J11qcrRNC1aEi04tJL9qTW/LDef75qWyarf8PkYUoR6Nvl826SXO
D0M2Hi0wZwQTWtjF0JaT3zl8gqplGF1b2sprMKAQo3++/wmrEtJB2owSYRDPskMSNTEU+nRK0kth
ansLFLdCDULNf4wBvuR5YB8mGuHyyLi5Ik1bH3ng9GKKBYpWI9mnVt5ZHA1ei4zAx2PMJUQwWprG
WAn0ZaChZUqzS2V39mRLCGfNnW6rKFG39njw3uqcyo7bpzGYXow/xKgmPDpjqAZzH8ikVBXAapRd
QPg6E4GiB/7J+Sg2W+OJF2Cu7BOgDPSZoUAKDnP++yJU0IyuLBovRw0YfeLlV9clt/hxZh2WNxjZ
WBXZxavb/tESKvldG6PqWSjalgbzzhJJ7HQTFMtGAZ0sagmDnFEYq9BBR05g05iplNC6SOZa8MCq
A87e3r6VaLiSo0JYwbsZTBRbidh4xugXptFdxIKaqC8J0P8Fcqnn0v/ToOsY5VDWS9/tIjk8o+OP
lC1GitcXvw3oiClTnq0IjqWgzqE8VjyatC/1vT7E+DZksfBajlpEtONdb404iWWiC1V/Ecpt6Utu
4f1sRZjo6MUP0Ao+bcesdmKtJKnhhkK48zrUbWFSY1oSAbNK3gfrvRGOKFvJE1fXnCDdJsFni5nA
5qMJNjH867Y6gUon7FBkPhUEjHr62JC8cARktEQ86hXvggqSwlNZ1Lbo/crE3Akewj9pt6nin3r0
bvWkRjn8/VN96zI1kER/1YtjFKjM2lYY0SbqJK2/pKhGIJne6Y7YJqKrRuFnrZYgyZbN310r8LiW
v7w9I28kQxU0HiAdhLwe46ulEIRnjWiiGHD45mnDbhDd3N/l2cuYv4jhk2KAIfvNGt5CAfFyQApL
copH5ae+k4V9ehTPkWFHpkmjB9BLFT7VpMegRiXnTj2opqvptnQaQxBsD8/G6BRO+CRbLqYBkaIi
wynXN11IS+XV+iNb9n2B3pbbIhxATTjOOBgTkH5igsZMq3vDq4T+IsYBCnzBHKQ+gsq91qmhboLp
1JYFJkLbxrNG9YPmn3XjVFYDMaKN+ZAGJIh5ta7KbDJZUS+/iFHtoVKHeAy8/tKFGZHcvnTj8im2
aO03tLDSzahj7LmNV5H8qO/04KN78wJSCU+aSNPmXehszB/0zC2U8TQGzmTYcnrKwEki2BIKl71t
nJTQHDo2B99uAp73v3lbQXk9ZjRjXAcmbaNui/E7cR8XwyQP8UUjtjc644Cbq3MeifbEI0q+iZ4Y
JObBI5aNUC2yPr5EnqDtBswcp9U0mHYvgdfrvpbc3CxmKNRVof0EiRucgWtrU3pml5TThCllxDZG
t6MokwHbJe+OfONvZhgN9kyBO9VBRn8NU5ttlKACGzAWKuoRIbVUNhueV/vKGV8pGGBgOrBN80Qq
0L9dw0iWXKSGXOeXuhqEbearOVhlxdCLN1Kp5xrNRwO9PEmjVpspaduKJmoSmrSPx7giXSmi9kmY
QrOgGeZDjTTzRoyJ8zCqCbVfRVhHm6htO/8hFIQgIANadiSiKJ58LgvFgmpi7FBHU32sE1K0mB5D
xSDuYWUrz0JCKtD7j8QSIs9tpyxQ6JQJ3Y8wB2k9FavR4BFV3rphCENBVSryVKhfQ1f3tTBEtcr6
1JKSy+A2u/JBsetN4IZ4oosePtRtMpCWo0u3AQyDyOyy3rXd1PmI+hu3OJ5CZZ/2NNzBwE2YWiHY
3gu3vvgm4p1dJbp9Zyo6sHGw1SLtWMWFgoIo3DMeGrevXVQXY5Bb69ad02Rv6qH+HaCVAXHw/WNz
m6ADMFqZ0c2gwm2AoO5auFJheqMUpumldgyi7k8B1XeNM144Rnx2PoxCX8EwEk2MYEwbTCO7tDR9
/X7+5BWUcdfBeL/aAoWCXwDA2xiHhhwfFCci9J+XNDLiYnyRaHRTUdTzOpySRDAzJnkIUJBBOduy
pg/LbWE8jBZOXm2l2BYUwbhYkuv6RN2ZxKfGPiL/lCILQ9GhBbjr4OEPdScYDH+tBV0lmlWozHB2
7zQ7+U9tk+6tIvq33/cXdhMdMUCMugXDFI19EaaXd3DQHHwSOanLUbXbV5YZA5c2GGkk1qHV14tB
jITHnTEHhvsIse2O8fH8zM3Lru7QAkW+RonMskRPGVCQdpCIK23R34nSktfXgn5yLqNrQkPtwEwd
DZofvElcQw2SGSdS6GcXISDv+QAG+Mgn2+39nVlxoMjuocVFxIOphbD9GiSvLKVUlRY3KeL9UB6z
XUfEZkNrDunm6kFd4sxyXdzYWoS+gpAB533yiHUi/qVJyP5s8trA14S2xGFUOk+UQbFC4HjPMq2p
/ogHFYejajdxIDRticFoM+Z7tm2hN9nl4GkEfV2/Bx7X421WiIFg7JpQG0gJtDXElezkjUgFR/ih
0DPv6XWWBmuflyuZpbnYFXFqFC2UsJJop+/d6jg3Ke6M6kXNyDl45SVP17zBEo1RaEnqJGussSh0
I3zEIaGfnI2ZBX9nOez8pwTJQr3ScXNvdqod7Tm/vhYfLPed7QYqMoykxGzA7KLvMUBcc3TyUNHt
75EqpPx2/1jyFIBNiRqV7ndVUGaXkSLgJPNUk9JOjxJ6Zbh5wTnyvyc25myCcbzr8q6a9wWBgCtH
JHZDV7A52sY5mmzSJur1QagmKFtjD2cMfN9UNLR5M2luCwCvTw6bG8mTYezHGIIrPyNX3f2xDjs0
ZWpOfB638kHG1ert/lbxlsXEOH0kaH4xAtAOX/6kx/2WtyTOsWEJi3MvET1FBMC7SqWt+iuhvBcF
HgJjBvqiFNpJxME0T4fJHQgu27yzz/EzrDMLVH9KYg2b34Odo9xUzh5XdMLxmKsxwF8Lgw66a3s2
glRLNupu1uSRdkfQZP/u3f3WpMLu9/1d5xiDG8Keyp/UtFJwaOyARtbz0XkVRdIT9VsdkIzyulw4
/vP2pqDUviQKs2lzbQ1jOGjxkdrJvqA8Ea4FOEsRMsbAl33J84svYzDP+TBp5U62tq0O4FZvKE0o
R45zWPZ/Gx908VxvmV+bal4p8/GJyQ/lENm6fXyNH3mH6L7PRlvvNUzjlVHfjJAf0obqrsZM8y1n
IfetqMrO88Ek6UEOK+geLqrN2XwKDtShJq/xnqsI81leuOysqJteAP3HRfwkpHYnSsH6SHiu7r5F
MFTGInSZImWjjjCqp3jmNCkqgB8DGlKVdB8Z7qfGZ3sUNpnDu9Ct4861ishUoQmAMaaxXw0+shOw
3k5ln2qCmekcc71uiP4iMPJLtbAXxTzJLtI5fxFos1fwUMtj0ectgxGfVGp9JYIDAlH1D6Ti3a3y
dF/beABMKCXqQ4isCQDSiSQkI+av6PU+wv+haP8TFFuOYbVolxlHQJx609bp9OAombOnI69GeZbF
rQH4izMbiIVCg/wfcVUWZ8gRiG+RbT6+Jg7nbHL2XGcuOfNUJRUDHGdttoiADrfB2RcnDsj/EbL9
XQhjOaOi08bKiGBiXHOTov5ZIPGmtqOHZMs7nvMH35MZYzSTvkqVtMHVMDoewDntmgrp6PfplNEt
Lyu2bjj/rooxnFLZdH2khXjV27+HRD9zlnJb9fMVr/39febEZ1YdSlWLvZHqvUEk2ZY0Ij0ID3i7
IalbESdB9dPLS/wnpMZAZERXHIOwrugKksczBx8qeRmLIGudVgTt/JiIIV7DTiLGFsVGYA+jPF83
a8DNti2QGLOAbs82KTS8ycp/Sp9WSOkExLIPw6mgW06wvZY+nZ9j/7cqxkIYaZakYYdVjWh7AQn0
8YM6yXb/+aYgSpE5ur968foLxlIWIDfWIx0MsGAXnGnp3jdFq8Zu8euMhTBLK/dgILLL248pIC/p
r/P93181D0iFzpQLc/Kd2ZYSVcFggED4aw+2nW7H1ygliKzug8w/crP3CxBmP4qirAppQJxjbuBI
N6/o+fhvCAoT/FYCWpACHyF28D4RDFBBD7u45YSHqxv9dxXslGFQn/5/Ue/L5pmjsau7vPhpxkjL
Y4g6zhoCkt/6jYaBBOqWs888BOXa0xRNYcVoboUpQ21d45y9l/+4BMYse6hyQ40MAJKnjva2w71C
r9uqhZAYawyGtH4MDKgqiHZefub0qbfFY0U56+DoKvvclVgVqKZUoIzP7z+tD0SYv//TYWBNbmAJ
jdTKAAgu0zbeHHO32txHWHVbC0ExZ3ocmzTX8IR0SXb+q4iJcBy/te7tFwDMeTbzQiiT+Z6kbt4q
WzmYwWwzMHeWc6o5C2FNq6H2UxSXOBblAybrXjLKu5mvbDbKjTSMKELRk4iKwutTkZYeLhSNkiNs
wc0cc3pckvk8jVoT1xXKvMxFlFegpdzC//C06SjuT4nsMMACTzUjL7xfOeNXOPPfFzhSXmaDOK8G
9//dLLCRp7srG6KhuAkl9CDO0SW2ij5WFcxa1LUcN3FXTlDOOpScLV/LYV1BMMICSz/YVgRAeD9a
p397LNz6tXBEW3qj8e+AcE77ivu7QmNEZhW5NDWFnl/evZMrllQFgwZmCtDqz/0jycNhjmQlm32T
1DMOaswxM/uBeg+8ixcPgzmV8CGCpneQ3Ej1jfeMTKON2vmKlJf7a1nxg0uZsZnmuDF6I55xwJ5M
8o6bTFjJimgSqnznwlCU07Ezc62mlyRhgqzCt96piYnp2URBvMg//muJrCsoRmSe0IO/TQaUhi5Y
A5cWN8BUc2hA4IxE/MZL+Kzu0N+VfXm4xQGtI6WNo3llGrFcgXYU88k/Oe5l3dosQJiIUVb9oW0H
gMQk2h1GZ3pAnuSVEwtxUZiIZdQaywhEoJSOujnFh5L6r9Ln6/iNA8QTGRO3DMUUo0ziS2Tth7TV
z0724/O+Pt9WW4EEBpXXIho1wXaOgQXXdjPvpb7qDXW+Inun+KHYjfv0wdtcPDs8hSeUQhy/D2/j
MbdRB+Hcx/76bSY0vsJmPJCPcmURI/+QzAho8ruyQ7vGGBe7Cjap46vbFizvJTr5q37f2SgFxxyZ
TqGiM1Jwhgzf83TmCgkPaNNQP9O94ZR7xU1yYlYkPZkneR9j7t6fMiZVRNKflYIJLSR674+Zb/ve
tvVTqpySFIMjt+KHZ24wOU/9ZsY0GD5QdRhWl2badBkmmOwanXQ+5110xfmC1UJDbyXaFlDzw8Ts
XZaBALyScPuV7OIwaeQ1tDmRCg+COQudgautYvVzTlymrn78OPMaL9ai0qtVMAdBEWR9lBsxu+QV
eS8dmSo+yTTI8ZnX27tmra6gmLPQYnKjqVdYTe1EuyKh72BDrGiZ0PndxdilHN+4Yuev4JhjYQUy
OPNTwB3EPyiFkr7fV/01E3L1+4zqq6aaNBMqRi/TI175DVR0BTQj27d8K7/ch1oJjK6QmJiiROWC
4ktAGjcyPdUb89f2vwEwYYQaa1Wk6NP8iCTSn/pTxVnAihW8WgATPgxSnWdZhKOC1PBOdaqEfGw/
OdvNOyvzNyycU9mHct/GUOQQPXfu2DqjsuXlm+5vBKoGrzEwIbfScwMY7ecp36h28eZxKvHvSwrk
3NcIsTI1pidiJ7zXnHSX3iI0tynHx/KWwZx5r9QxXbjEMg4dEvWv/T/lJJtZM/5nGG86cBKpHpRS
xGtKTk4hiewXzPTkdWLwlsAcbrDoZ/5Qj8j7iHiUTGzMK+Z09a3cFa5WwRxvT8j0Xkpm8xHuUSfs
yryyc44B0dlXpyEOa9nzgCAcxP1pfjUBldbgvvo2r/f1/tnQReZ8i8jRT7WBHSlLYhLqoxKh3HLt
+6z9TCxwJTHmlBe5oSlxgz15x91Khpc3aHk03vackOq+XddZohm0oOVKpmIxl11DeJcQjqTYEBda
rVpRgh8XO9udSPonPDUlN5nMkdSXZixsVZ6mat0HsIc9Vdwfc1+lTsKniHfd5RiTryf3BYynGoHm
5VAwjbiueKa/c4djdFcRMPgLdB8qRjTc3HV0E/wInYJDYqCaKp+I9kz635woaK22Gn0Zf1EY015n
yhT6loyDsjWIXSfbEtkHF0N0bRBm58TD43a3EVFUnCOwiB/0zbZBK3777dP5EB/3vDzqqun5+zWs
iiAWDxVBxJpjkv8o7e+or+ZIdVUJFwiME8jlPPdLDwhNQywqPB16HNf7Hn/Vui0gGBeAZsgikzNA
vGHbdKDkHrmPwFsEE+1FeBwS1AY6nlS2GxLzGOikoBzV4Ojf10vKQsOTNijlvgeIRoKO1Lh5WI8u
2mLyy/3F8HAYZ6C2Zh2WDcQ10h/V5FpoiqCO9nofhCcxJsyrBjOsdezK5VAdXdQm2tVbxUlP8XSX
cQRh1w9x3gPCeHS7Q7TlWTaeWs1LXOxHrRu5VdbYDzQaY5wxyIXP92XEA2BMgZVNeNeG/b9M53ft
pXW5ddWrpvnvwfi6bC9WoEZDEKczRT2493cWeY8fBoJnzWTvu/dXwtmKr0bBBVA7KGjoFQCU/crJ
I056+Jtzxr+m49445MVamENeC22rtxJ2u3QaW3JFquFdCfP78NAcoqe0q6jx7FTk/JtXDM/RZHag
n6YG7dwDOQtRsuuIfNv3RPt9X36cI8lyhGOGUjEWJTCiXe+Yb7+kjbGZ/vw3+/L1Ar7YpMFsrSIz
ANJTLQftli3R79XDfwRhzr3ilWMC2hWc+/INBuwh3aHpivLKc9ZelZdelO02hINtxm5WOHuwNmiH
7eiuuZTvsav+PKhbHtwt28J8C1goH2MKotrr+q6G8r13R0l3wuPpgi7Ep3hAd/GwV94oHQYb65Ri
5xPdo/8ys7H4AMZURK2faCACmJXw5G/9vXo2ydmwzX9zY/sLwz7dqt3QZ8HsrN/FzWH8KlJBJ2H+
8762r+dpFjBMTDAFRlaUHnZvgGtAHdzvD49mG86ZWnu9WG7aVyS20HcRxmI0AsgMtaS9g/FFHgZy
gskUpDzyKSIFrAePO4a7MiZQCL3QQHMcBGg3Gckj8oE8WuhuMfzkP4pQvXZOQR+VoxpChLiVpq/h
5ttHRo0nXkaNY/vYN7lEFDwjlbSvkt+B+LvOEV/+40IYg4F2yiHVBkCc0q3rRr+z2qXJ+32Q1WWg
kXGurMFUaLaFF5Pdy6HKTUQKIHX+noM8Tt+G/8bwLTCYE1rEoS5ICTAw+QjD46m0V9/HAy+Juuoo
/qLcePRS0/Bgrc+xW/RdeUYd/lzsa3DWsn6bX8AwB1Q3wT5hIH672CMNniyCwd1E2jcP2/v78lXR
cuPUFziMU8fkBtNvcuDExQajVH94ZGYdI9QBh+Zu/1BfDtFOcM19TQzciAoQ9aKjmnMFX0/lLj6C
ObM5uEL1IpwXK+cH/xkDhPQzfMi3gAib1Ob5knUTsYBjTu4UeGh4HaEoh5OMbllb6uYiGXnDW9Zq
8LfAYcL8MM37NK+N+WqHlwny3tn+fvr8vL+DnJPFjnKt0i4JfREgaEMr3w5yT3AzQjPKfZTZBtxT
EzbSH6zAA3kzSnJANER6jKL5V7H+QljzOhe+YszSYCy7WRF1otpobv7931bAWIdQbtDe1OP3B/SC
PGTcsob5oNyREOu40QQ+jrEGCX0907o/fSfc0Y/I4bEhrHU2gObhf6aULbwKehlZMQELmesaZPo4
EVT9Ytwbt/6fo1ms9+4G3cs9HytKCYifaUuC57cWTcLCY/BU7Cpx0+FVGG07xuX+TnEsLNv7Lph9
Nj9Dz7dw6yw8dhfwBbh6YHNUenV5IBuba/1QZM7KEf1nFeyrBaPTvjWHePca21wrvmoBFhiMdR37
MBb6HhgHfZMdxb1kD2RU6Me/u2ea6N8FXyWoo1j2A9BmxaGPQeTYq7fkAsLlN5+E4EyBa7q/Oav3
zAUQY9P0Lm3rUoxmIAPzXNAdyCszXlfwBQQTj2CS8yQlUzyXIUmITkenpn8GCl9uB4SXZV7VtQUW
Y9eGZhgxYwty62L6AFY/3CBC2+LFDOseZwHDGDdrMqfCiADzPtnT8Ul/bI/POSfNty43TO1EFz+0
GeMKri1o3U0jBkFkc6lD5+Yf/QfiUlrbY05UV7a5KjdHIDcG7y+cMev+wmDXEcaFCWKR4zI7ueMb
WArJ00S9d8nheLh16S2QmFiotDKrizQgiZiI/RjYKuYypVgQTxlWdXuBw5xWjFxtBQWjIy82Ri8I
8HMC541/dSUGKjQwEGRuUWcf+dte7eI+raBuYJPU6Rx3zOlmfiX7mr9eAjEiyzxv0FOvmY9p/BBi
YlZX2c3x50BKW/4FjaiP5aWh/2ajlqiMAEWh8dRphAAVMr2nuFc2IJnvkBPiAc0/xOreEogJGAep
E4YxbfOLgbxg8l2lNXnJyORUD8WekyJcPVZLLCZaTCLRz5oSe9a4iOBGR5pPlVvbBawFb2jFmjla
YjHWVRtbKKGObetmttwtOjlyG3T99n0bLvG0Y/774ugatWJhsDdgCrx3zqzD4DV9xKQKqHxHGwdT
yHyYQS4tHA+WMbaokZWMxqpnAzW51Q4kh7b6oTqoXW6c5GH4Ib3p/Pn2a4d6KVLG9MYJypdj8Bni
JEw5ad9Gx3AN13rvPwLq46HMMKmoOekTt9WIqziMPQ47ZTC1CsutIGU0sNHiAAoZcMcWGy4ZxayE
//eBuJmsoqSJLifqrDiuPDOnH13pqNNUc8h45mnPWlDzV6IgW7rWHlyzI6FBmwyUNPktOz751dvt
zjs8c7R0/p17a2KsSd8XfaMnwAEL0c/UCdw/jZM9yBgiwY2peUti7Ik1xYXf54CaXBXP/xgwhIft
DFWP3OBm/qV7i2KsiSaoshiU2CjDjIjWd66i/BnVZwuPj5loV4irK1vvtn2zsdqPsuj+MW018qgY
mKp+8aiB3JhRysQIwyqox7no0sCbkAJn6hS48Wf0/u6tH7v/4Xx5woWJQcStCX77hVP/6F3JyTb/
on4UtJlgyAKBuokGJ2YpgqkKTWIMsx6i93HeM+GkffCnGK7pIWa+GnirF2W0hTEWxO8tofbBdQu2
ApG6GbTjSdu8xu7v+xJbtRdLHGY9mlSPQWcABzz6vzBql4S70bU2Eh6ffZtX6/+1AawiLtDYDRpC
VU09GWgYKkx+Dodf09uex5b09WpyD4QxFZPXV2Uwm6UeI+pSovzCdc7WRwIuI/vxZbJd3F6f/J2q
OsNntN1bO960ltVniuUyGSOShKKcdiK+YOr2Wn54PTz7Dy0RyUO/Q9hlcrR+zcMt0Rg74k1tbAgT
0DSwDiCR0b43H/e1ZO1cLREY+zGo4wAlhVPxP1Bb1wXU2N0HuJ25DAuxRGBiEEMexUarsYbKlmdS
m8nOUAduEG2XkveT/xzShPTuk+rbw6tjf+wz+smzkmtX8+UnMPFJKxjW5GtzyAW+gRiJXJl88rjd
eRhMMGKEKWa5zKFW+7YrnMb58G3eMlbzmst1MJajrLNmNLUvdTAw/fSCKmLHsztUm7yKB+vp/sbx
FsSYjyARpTydzYfy6M4wAx3x8HEfY/6NO+eZTX43fu7VYwM/iUSQ/KGSFKPbMFuBE2FwdJx9y5bH
SQ6HECg91A7kzlNAHz7/20IYs5CpQ20KAoRlhwh2SUwnGqNiildXuGoPwBdp6qAuVDX2Sm5FhZTn
nZhffijutIuf1O39ZUirovoLwF7CCwHDnMNywjqywHH1vU4HkEBERM5JBa/+kFWUOy5tNjE3SrDA
ZIx6pCR+ZJTwu2CEpznR0aw9R7e63VHRpeXjf10js1dymRdVnEKIiN9VKmAoovyauDHVLx39CBxh
J84Nrt2Go4XrHhLk+rKMM6worLJ3faGAbFNC2mHT2dH3mgYiyS/7aOC+f6yFn6C2/R8SI1FBhTEa
FSBpMjS+cTVyGnJ72rQyt52IB8UIszf0fJACefZQbmTHp+MeFPr8V9j5Z2515O+KGEcIOt/QTBXs
WR1vkS7G7GeVqL8kh/aTy9MPHhbjEhHQZkWUYEmT24FxPApAKafQ+vE5RIsKL0e0+qa93CvGPda9
lqVg0kSrDxiYFCc9WhUSAc1mvpWgZPCQb/FcRoPN/YO+angXGsJ4RLCyDrnYAVUxN3X9VrRPZrPR
XsXkVWzdVCT30VZfH5GuxLwvcC4jOc6INC4MURBjBbeUx52Lcrv+dBxQPfZvXmyXMIwsMQKvALWh
Ot/NLdKqRDoUP/SfvHM8n55bXfy7GEZ2cQPqeMnHYlDTV5LgfW4GPXrEeAO74X25re/SXyQmpmgx
8neqLVx6RCd1/iTkOF8heTEmd3PmQGBxtaqsovXLeXPs5HjKbDDsw9MrDu9Yrfuuv4th4wnPUAU9
AEz2ZLuD3Tr1a7kTz8NHTyJa2S0nfT1/9Z1dYt/PhAQjJ3IPp/h9ykjxUKC6M+NyTH3Z7BsUFTPM
wXY6j5mezeNCdpIA8tGghMbNVHqS+x7a9K0NabxVtoErX1CZv+teEsfjKeGqZvw/0r6zOXYcyfYP
LSPozVfQFMurpJL9wpCuJHrv+evfoXr33SqIW4jt6Rs9ExPdU0kAicxEmnMu5FIWHu0PslokkFuh
ovFWPt6Vd6fbure4fxcSKMNeoIsxUmpI2Hp7DB+asOuME2KtgbLpI0jvUS6DBLCupK5/GDzAwx37
2vX7fzO9ixT533OiDJCSVf5Y8pCFAT5LuOdJtjqxpg1n63KtCwDxljEjLoDzSvs1cSfLfpPkhtye
rTXLzc6fd+unr4/79sH+DvGuP5M6WGVqx8CfpBaIKrWT7nvHZBVcWRtBHWwPCOjel7ERH/d3rL5U
1m9TB6kOTaq2Gn47NZk8YQvvq+utof2Hb3AtwLTbs2Td1xbgeuydD+f78PnwdPsMFmYGriVRPqSA
JeS6eYtisgZqcU+2MBgPqkUc8+E+W23fLNw327IxemgzOgJ/CtG3lInyKh4mKuOqgwLsnbf+MXzU
7dT8Avj03uqO94EFuve16YYPttlaD+4htTzTd4z15+0dYJ0j5XTAGhvxXYWPcO6RG2X4zd+u5np3
KVfTdvrIjzp+fCBfrFu+kFa7/PFfU3Z6qyi17yvt+Sm2uUO6Kj4SAgz36NHiWAxqt689PW73n2w4
+C6vPZUoeFOliPOG3zGOkvWV1HUvudrzwhK6/B//8iz5wrt2UysZ3myqgB3Nauy8rYAqDds4cnwa
9iO+WiGEMLLiC3nKax2hrncWp01ozDoC9Pv72rDF/PGU3DcOUsrW7nPXAjd03O6kp0YxtX3wEQwk
2kUsKH5xPtL//aL/mqvrBW/U9PmOgczalEgM1kVnN+e1a5K5pfPyOJKVa3//h+pA3exR07KO47Gx
AzEZPy2xVI262EOBxs9YxW/jURaXJD7lq4193I3k3rROLdm57+bnQ7s1V9aM7baRIqtkxbGMT6Dy
3Lfv5G+6Jf1KT35C8wsFDwMB4xwT1rN9awkq3JHl7L11RURif4EF4LY08OzdVogf03YhrheNSesT
qGVJ1pZB1oPFfcTkM0bJtHY5sq4cjBWmJC+JLFvxYY8GGWXN2evA2a5HpLdFn0gfR+Xw0mRmK27P
A0D9wZab2nuF8D4pbb+w3cltVy/16qjztvRHPQlgd1vJoPBdGTsJfHok0EkI8slhUwLZguh74R6o
IMQP0JaarNuENHfqt4AuyjXgF/AvTFa4HcDUCeqvVbJ7/pYilOj1Q2UJD3VmRXedBwqP+2xXNHb+
pDm52eBzuT/6uxL9dEREGelXkgNu0drMdx6SS+lKAN/H/i6f8dK+9vy6cVaF82UQBROua1TMTH5T
2vseQsPYHayoRU0bKQ3lg7en7XAsSfdw1O3ARCIbTGSqGViFE+nkZV0SEEzDm+XmcEQPr8M1ZO0o
K2iqkZp4jpqADZbI+27lAgviXluFtq3ZyEjvjZO/LTKUMU76JrUB7dk7BUrnyYcCBr2JjNYgmMaX
thXXckOUFBXfw11g5QNZq+HcN6VukaA7NaDX7D3rU8F0hk7K3ty98x/pavNcbg+lpTwdxc7uyAPo
0zIrBd6TtOask7cpHrWzUhAgrgLSGKRBNofQeAXAYQF1DfXQ9dbo8va63TzmH2ltKqvAMvUWuDGh
ox3g++zG1AogeWGuDS0a0BGQCcQTsnfe2i7ch55IwMTNvj97Szy6n4/9syIREmwsdTOu9XsMXGzQ
LeuS6kvtyWqjQvknjjR7k2SIPEwZpusPKJrOmkScCtQV0ZdmGuvogFaXI7EfKpLYpRVbQPrqwHH8
3JkdeJw2sfXdCoCBciuy3kh7czodQocnwn31GMACnhH44jy6w2GN/7PTk2LApiFz1eFbLN/E7rvq
50FBZ5Cp40exE5z5EljZx7RygM6e4X8K9jYlDriWnjkU+z89O//oAXGdoDlXJr0VFraR2Af32Uy+
5NUx3x5aEysFoISGkvAqBD/KuVgZd4KwTUhrxY9f8HIjNH/n7QAeW+w/MShK5IJ88q5IanfSnM0q
2eTk3vj0MxJ8h9b44jmP2h0oq4vHFjXXTY6RYwsXjSeDjXy9S6TVZs1lludDKwO7NbM9Ct4rU/l8
j02gx0r3M+zPprXq2iRuQrC1f5AJ5daHpCHjsd4mdhUT4q7tEiDxhoWZad8W7zjEO/GxIO5oetib
b9gq4JGSZvv4+ZIen1JnOAX76N3KBmdyeVyGNtlvVKz/tkFbcrMKgIxkTZZkDPnS5lMNIo3jQq9D
D67k4OoP5C08zA0ZidWkRD+qzgwDb6xxVJsQfd8Md8SUT8VUwlRLVSIbHeAjhdQUtuH57ITA028d
9A7d5esCkbN0Z8CMZnvGC+JnbZRzv1o7FXWpaRDxmQ7Z5UjezgZQDELTI8hSurc3eaG5BxMIF5s8
O8QLp8HzvoZxcK47v1ihvQfqjXQoX3BZFND5auwa1+/s2rU46g3m600yqRXOtCjI86vwFJGt4OAC
sJa1EP9hWRIoVSRRUgFRd70ssegCsfP8/mwQVPsz3oGFxCh9fode9wh4WOUdE0FuoQIwr+2vTGor
4zJqU1+HTCC7ZwHcILhdQue7Z6yNFaJcL+328bN+i/rkQcrFqCsQoVj3jK/8nf65jn2ogw78WqhA
5zYH4AaJbeWgALi/JzlDjMiSQ8XigCDLuTqBnBcHgGqE7I+c+bY/+zZcHXFBtvS0tXny8OSy8BUX
NOwiH6T+1NouLo4f16WQzq8XFLNYrxdWJEwPQGn6UPTc/Hx52naOE1jnCH0kGXk+IwBx7olrr5XV
5ikgJqDiP0dz41usdpmfHnDKAl2tjwrGPVlMymbA+l4sa3//eTy6JXlFaOlsc5LaaKJ0HOh5bm67
rWeBagr4bz6xJhRHze/VaTDtB3sjbx/gGshdaN1/w1mvN1/u14GHh3qWyH4fIARzdfu2Rv9Mkt74
broOxxldDcAGRMGCc/Ss/Xpv9fjUN0dxazwbMKyWOhLZgcEwP7Iq+Izb9PMeuFCJaBJARj2nfVLT
Zqmb/LsUd3Whfp6DFz+u9kE2lPNjwjr7ZL+ed3pl2h9ntMQEBGFaZrWW9RniLTgipzNHa4plIrRS
CZ5OjNzuD4z/rU2+tkH/JRVqwsUiPga8C9b65f7ZP8nrl9XeWpemftcQ212Z5AH/jckZtBWoto0P
NFfuA0g2AZPhsrSVcRnpChQXaLrazYcOREWWK57XQq/VQPpfAlkqRiZ+uZJg9NMmBWkuHiyVgDCo
f9FdjIlyVr1lnfKSNbuURdljJUBfGSDtOljN0O7cPx55mM/y9hVZCi5AVf13RZRtHr0wjQdVAcKT
uY/vP1Izecc0AxMBfgECAN7wQg5lm41Er3NDgRwND77efpM+KlCCAO02A3A5h5Z8sJwS+/G7cm4v
kLWLVAq0rSNUeJOfXeRt/02D73nQesJqimOJ0a9jjCAyxikssDwr8YiUEu9PCqVIcANvL2cx04NB
HXCIisYPy9+1ICXQ4twbdMRoewHDW/AHlcvhxRmgOajCKyK1fKd3tXXyNSMslIzLvlRRuJRO3XWh
kIoxLGfp7f19vc7sz9vLW0y5XgqglH5M6kqoJQgQUicdrVyzRc989dd8bRtPo2fh6FjERf+LTOBD
aqImgOucOjt+8mJuNHCp9wbgidRNhMR4Y0+2mT3+q9X9lUT5UQ5sra0UYXWW9xRNVm3h8Rpbrcvj
wDhGZnIxBTTP+v33smjnBwjxrOpCLKuwFNKDc1Ig3prHpBIg/DWgEhHG4pac0qW868rVf8XyMPmp
gMUlr5OrHFamiEJssPEfbstZeorBkvxdF/0U84Lak0M8h5BIyV3ZkjqHs4stWinEbQqCrmTvIa7A
u34ToYauHkqNsIzKUnh/9Q3UPQjA/lIH80GOSBjFduPqO8F+KD/+402l7oMXcRym03GIIzh0MD8C
Kh3nUT/8i0n+2Tz/3VTKDUSiWBrd+LOgGcUuBdBC74Bda8Vc0XybfrvQv5IoRxCqujwmA1Y084Ua
gM7qMJ6O6bnDPD3nIVaKkKcIMVDJlMxSUMoVZDxXGYYw33MH0JV3qsWtfEgU7m4r6LIr+LtAypxE
cpBxgY+nX4qZkXiVAHP5PWR2E4mzit3aR8qWtJJugHIJJyafemRUwflrAkAYBcYCga1hek4IqNFV
B+u5Sfbc2j/WLqufj3GUdONFwtWp6MnwraNZP7YtMGNUv7DUwO687//zngLfVpVFEYEXQG6po0v7
sahyDovtnJcaIGEVJg8eWL51Of9xIYU6ObU1pskHG/j5ySCBGQ9kAGKrT2pLRJNMYoeO/zB+MKUu
HOTV2qiDlNNEklMZatk5PzEl3qqCjVyks2Eybywc2IWoX7M+tSeGfjnfvZTwmI1VbNF6YLXgSiwh
lB8QVLX0fYA8YrjC2GavGfJkjSvb5cm4n06JPo8wo9/NLBCo5O53dRLdHax3RjaPyJFaFkZQLaDX
WLxrMJvsl6LQqw2gfUeejlk2nzD2mtfN0jTQy/Ph7e6+iu1zgQ5Aoroj4dajhyrabRVe8hmKgGZQ
Q8bwDOjfKdmZwvtxFMEujCZmAb3d7r1ghoc/E+6UVbgSQjmmtI969INCSGmnB+MgH9tHf6Ouy5Vi
h6cYM72zTzxktrsdkAr/btGQ9Z2dOKTQyYhBC1byYul5cfU9lP8yYmUoaw3fUzl70eZlshrs7tCg
QYs1Xs7cX8qFpZxWtGoNUZY312FiYCA/PhivrBfTgnm/WhHlv3j02yZKADH7D39zp0NleqLat3Vl
8QpdqApl7sS25Et5hIzizttVtuyc8IZnhPKsdVDGLlaFyOcbZF/30V1o/+FWFZ5g/8bnXu0WZdww
xiNGFY+VlHZt53Zrowkb7j1lEyovhfGXouiG9sQXBgWOtz9jRploW2nro+R2yJ3msdiz1rWU9LgS
Rhk5Y0IvtMxh94Sj8MLDkOzXGqqfguVg2PBN3ox7f5NYKuyJ9dquzexdcXOTM3e2JBOYNo+Y5XoT
7CXUoVAEsz3nsHG719tatJT+uvpI2uIEnVgk847oA4YVnkMJxS/MOmu9k3duoK5aieSSFVYrYMZH
wjEcyaSYwWRWvJmktheheITG+bGwo8CKpk1VnOpyxRcPjM+cP+OGzdIomxVhJ9WmQdmBN72N8uxv
h5/K58rmtwAIdiNiYoM+PksAooTOE0P48lVTNQlDFjLYa6iDHFR1VPIABzma/fsLapU9aVAwz6xw
0+8THfW9ySwmYodn+QjP1eKfxqTfGlZhMb5klvRrG8ABqyLM0cVfdJm8yEk+B2ZJBMZRh0S5gDI4
qrdf5fpucEOMMr2i9vYQEXmLKTiLNdS0bKn/Fn94ylJnUuUZQYdnldSa8ReIR9M1LukDY5WLVudC
CmWk/bhQhczHdvNm9cmZ8Suy8ixc3GVPcCGEMtEJIKFEPYIQRBJPKoZ0QrwG+zNPTrePbCEbclkv
o9GsW77kK7mAHGAO34sPEl6A7m0Jy0btYimUlZ6qVE+bWT3h1Lrj12vi5hYjtmZuF2WjJQWjvVUG
GSOYMwS32Hab+tOMViwehMWr9nctP99xkbX2gw41sx8Ng3YPa+5edTrkqG7v2LLRUzRJVpEgk5Gj
xTW7kBLKfJi1RdwjbQpsEe/JiE1pi14RhNW6k7jm6/weE9GdJSNLoDxVq0+Gii8HmRdfQOm4HCR+
M0lBf34ZMgIoQX/TbQ10LsxjdRHht9lePwCHEszL2Yr5mlg0phfCKd0fDUnmhhjChxZD2uuMeDub
dLbNMNpLba3of9ZURQbxqWHI1CLDKGilQKl63DEZnQpdiDMFmIY5ZOBi24euvCmJMlnNcxuR+gwW
wW1RwmzxEcAi1ef4Af/pFqyusUXrcvFR1OJR6tEmNekQN4GzKYlN+fwIwP/6+baKLV8YXZAw4CLI
kvDDRXOhYuCaycIEBCLncTOhkvRqPjILDfP2/XIGOtwAz6uYNqCpzj2QIgyBN8wryV7Ut618So7q
ergfUpKBq/ftxGqkXconKBiJl3CcyAPJGnWgOebXFc5L+nP4HT/NvLNzZjk0d87znwOqOD7R9sJp
Qt/NQ7AqIsLY0tnH0+sFqCjqELqoKpJERbxjzudDxKc9TOmI+YrqHNvArNzxIG8dVg+sSWVhNgK3
xFFmNcyFItTjsgfcDLghyoMzAMLfQ/eVya0UFhzaT63vlzQRvAqKpuG60Ng9flb1ZaZDXyprcKJz
k5q+ZqqQlri2uXt9nRAM5q88JqI/Gdu6pEbihWQqumm8ycvDru7/gcVHR9VuzmyAAvdTdERSIsPH
cIlLN/BSIBVy+qPk5VyLpQYe2Uu7hCgJ4Z2GZeSXrBxU1ZA0bdYalVKXLp6mpAKAOLrZdCKBDrDM
zFo+pQU4jPn3QXdUzjAxamcawHrKD17ymnLuqL1HgUi6YpMLaG/Muo6ouSsEGObnGR+4MOunoMX6
7wdSClaLeSgV823CVdKceOMTf//lATLj1Td5NynZsJ9LwcilRMqLq1HWSbqPnZeAfFdukhpWuZbm
LkTOe1HV9WHaGygIBWaHGB94FExU26X4VYRN5A1VNRRVoz4gCDlJGyN8gAK8yt29gaGCwTxwzDzu
sqX6K0if87wX5lfvq3FqZh17ArI7hqJeYiLbhpM9CMAu38jQBOvwLm4Ls81ItDHumj0rx7VUhcPx
/v+10q8GqRO7mC/xCdsZz7xb91/lvnjOttMqXb9jihT09q4d2W608g6sRNJSGCXKqorpSkETfwHi
ToknJkkx4kldzlkz9Pox+1kWhsOhvhcyqLOU9QQ9eDlk7Ju7LDbnXMoGgcvqEXlJghYazmKlPJZv
zF+RdLnKE8qiH/upRyFa2aZ4hc3NsvYdANuDPWcJ6/KDWfhbdDoXIinr6HlxMXoRnKw105rVJzB2
A3MMo8bQGjYYzKI0RQJJqqLKhqxTe8pPSQeWEhkufe2EvJlZgD9Sj/2ueYs2IyO5s/iaQ678f4TR
LsdrU+Cn1BD2pCHXgtqwAPomEcBECSsSXMyaX4qidlENkxhYtWJ/9lbNJwCkgoOorevcwZ/SDlCO
Gx6V1YS0Y98yKi1LJU6w5/5dJeVtjDYZ1T6F6MbRyDES7aYh6JNITg16MtAVzgqSFiO/S4HzGV+Y
njQr0xh8JXOOKRKQYoSBA8wa4dC6+G88t6LOhH6SrokqFcrGeJONqaHMASCgTNBONb8hBvOPaLmB
ze4rWHxoIlCQRbzB8LdCaacUqxwHBBpYlUFCI7Dect1E+CqejmoKDmTStbnRWEWqAYS088qwJE1S
CRWIEPVWtb1WbL4lThP+3N4GaRb7K3TCyK0+syQb4k/L38WG81PM5UIfD+cETzbZFNqXUdwkEhna
nhhB7ujAlEneeACwCpis0e+j6U8bk1I6JSgRJS/Ku5Ggp10pPxLhJGZEHJ+RurPrap9L36lYmgna
MsWPuCAxj8ZwEmemWq3Geg2oBk1lVOQXDTcAchBlAxPKoNeSKxGv9VI0nEE5GKlf3UOWA5b0PX6Q
Hm/v2vJh/pVEF+ZKTfArUYSkaG0A/huTGP7HOGxicGHh9N7CYBUhq9WvGWIXCqwKqnP/s8CfccSL
w5qjNR/gZANGHQX02KFOJ5mbhpnpX4p0ZtpktGoY4GfVqNgqGqSJ51BDPocgMp0O9R0rF/bz2qC1
7lICdRl0ictjjM8MZy1HvyrnEXW0R7vKMA4SbqbdYJBunR0L2VRexGCdBCuvwFwLyFlC0g4u4Nlq
U5QsXgK1aL/nkU+LoK2TORZr3V9xG5BAduoh0a22cA3mU2opNoZNlHhJFtBRpdBGUer5OC3gSCsr
/d53nKmuC/Ct2Gbx1e3ZYd+SVl+Ko0zilMl9xcn9bIPnl9v+nAESTLOf57qIbn8/IGnKTHIsacCl
TCrHM3rKUKNTvQdvOvKIR6CB5eB3UdcpwDt2sZVbiP1chQXJsxh4XoqlnshZ0abhNEFsDixr4EEc
AaEAU0TkHtG9bM2REe/2aGgst/m2sqJ9bqPKyUgvLVnEOemCHjBVA304pZu50nqpXvNze8FHYmn2
ZL4nK9a8xWIO60IKnavLIjzi/FLqcZVL8nHkCEooJqj6GtI8xLtoq5WsEYvFAPBSJBVH5I2YACIK
Cxtt+Ws6W86b1e1ky7/rVrIb/wlshrVaiscu5VH3ZOAyHp2ckLcvwK8UFubXdIhB9I2CzPw++2Sl
P5fe4gqQnAQBF5MHMfd17NBwcZGOHUIyufMSK9DwQh3CJjG5CfCNt9e2rCN/RVHP4370eFFodaS8
V9JLrZBSszQMaXEA8xWdSWZIW3Q3CiAOZQ3g0TpaaK5X5jdq6AUyVmYhtK3v841nwb3cq9uI2R+4
vIl/RVG2v+1GTugjhEUj2DaH9VgSz0J3AUpomW3VD9waTQMsRVl62F4uj7pxfDkNIRqc54ctb7YH
3/7TWhNaJzJm+V6edYB2PBei6EdQVfa1xEkQlaTQi8YU5MBKVFNAH9a0iVuryBI7+RzSfZ6HZtta
jd1PL5E+kR4YZNlGkvdGb/UeMoSbsF4rvg9VNqvW8VrTeGuNc5JvPdXukj9N8FIXeyP4nABgkrlj
7ATAGPPtHC+vylN2vXzk60M0uF7CoDNdfFui01ITNEORJaAEXWsLEse6ngCF+fyyfeNVM0dHp22e
DOu7wPicxWxS+ok66D29lEcdn8dLed1J3gBs7hFdkAawR55Q2rPW9+t7zbyzn1+1kZiKmbibZgV8
ElAn+0fMInzevpM/Qdev70DvB9rsREnRZOo78hh0t5nej+eXF+QsJgCoAtdvctGqMGBshOyI/R6h
m6BbPRRmsfoGszhqkdvT7a+gvDUQ3kUZQKQAL+FVVRE1yuihEzoZ416JdoWG+LczcRLm9KQNEknT
yRQnw7wtj1Lo/5YHOBYBZAkSpF4f9lgPeuODY2BnxI8AlnWiaKMjB9XqjHVRduEfORJ2Vwfzq67I
tAkKa8/XRyPacfJ3wCGyQodrI3IMU7AoBfDrhqqjsMQr8vVqfDnum67J4l1eJ3ul/QKaneNPX7e3
jApu/lnKhZD5Iy6i6LFMy7KdingnY9x3LL95jGzLd1NqZX3FsNzz916o5C9RlEviuLQc6gHrAbQw
KExbPmcIoBzRLwHUsWR1HLagfIh3ai89C0DBA6SLPVTyWsPDK+Dlte4NdhhpFbm9h4tqd7GHlI3x
htwY/AwL82vvs9FiooTD56Ry24mXSoaK0wmQfxapQOl4TcNTndbxCghBmg9m413X2HJw4geTV++y
1NG7Y+a/6wLyENNe0wJSqHuff/FTDKdxvTkkLM7gRfW8+BAqglIKQ+zlHh9ShJEpiI+iGpNiWt3e
2kWdQU1KUzW8yWHFr9XTiIu89zuop+CDwAWUTkGiMrRm8fQuRFCnN07dqHIdtMavg0OlKpZW1U6g
yZ9prTIOb3HLLkRRRtkrc7nv5tWE9TdfADos+Co0+/aOLctQZOBNo7lUoF/jSiELPd838a7iM1Pn
viod0/OsujdLCHX2idGkRYv7ttOnE+fFhO/23agxdmvRNKHk+z8robxHn47grTMgRExB1FusCu4M
lFJz6nIz91//za6hEqmjBiqipnStZyLfjX5TQQnmLFNZPRaaTKqYoWmLu6aLCmqbeCqDbudaSBem
fRcUbbzTaq8nGVDVXX3IPacpYlbNgCVq/ucXZr3PE0Hwcuydlz1lLbjJyhNYnxh2b/Fy6oD80ZE6
REM/JWSs0PvgSX28qyvtsZ/0LyD2MHSAfqf9Y+6QveJ5RdB4gyZZSrVAldN6jHep5rckDrqDIKfb
LE0sv2mdMG3uGlxTsYv2GF0wy85WMz+06zCwYsnf9arHCCgXN/bie6gzFIW48wJ1mNc8krw/1cpX
ET/dVsYFi6TwGB/ndbSIAfWNMnpV1mGdLfQka1t34PVopYoFMr8JQseeZ70U6bz2vMVX4igDWIhG
3vkDjjEteierYC76D2HiH3W+f84qgA0n6xgTQyjvSWlqZwW61QTGMS8EigroZnidx4LRSSNdqys3
oLE/GzuEOlFF+DolCteiMXCyAxFPDaA+DP93v3IlkDrGWA340aimeNeIErCbSw1pAC/TGVIWLNiV
FOqC1KC7kDNQ6ezG/FuPgOYiKKte9UkR27c1hn4U/3OGFxtI2S/EGW3U5DjDsb0P1FMRgupC2iPe
V+5i3BUZdPHVvgEnQNsxjMD/IlpCf44E0DJDp85O5hOdj2sJTk19iOGd/cLRQsLHq1gIbV0ZQSHs
7XXg5KjiAREgQ/zCfcQWowQsSpKEfg4q5M/QxzFmsRjvpi614gbPVtAhJfe3t3chsFR4SVNQBdVU
aCflt/Ui0SVBb6Nd+J2CtPDkyVt0ZZNk2omI9lL167Y4eujsn9P8K+9nIvvCepd17ld810W7IHX6
bB3sYjc4tYnV9kcUSUgCTJzhrRbPI7pzhNz25a+q/hSUo5eYmWL5M+qMLRy5FSBg/sMvoxy/aChC
EyvYCTUhk0ikV28FVxa6wc54KM4+MtIr/SQA7Nog/FzvIEpg8/xd5qWmi960V2N9+4MWXBB6/KD4
MqBE8MSnvmfQosbo0AiwK+TvQX3LdcZRLN5gGX+BAxg9fnTjGRe1UL6Aj3Zgqt4G/VPYERE4Pso3
uD6Ot5fyM/lJvY/mfkVdU3GLZHjUayNYiL7QiCFeywKKfdxzn1qC/CQ2gGmqapjeM8jUrETWdnru
A4vIyYZjoDhl1Vocwn9VfRtYBc9Fq4zXLSZIZFWQFeqDQnxoMBj4oJbfGN1KLYDdBYxzxxff2uw+
SbalhtqEbmXFKpQfRato3ybZDZIIsFQJ454vHrSiCzpOwjAMZT6oiyuh8UE8Adk12g1qbirKqxEy
nO7iHb8QQHnBqZKEzBigSV791Orjqi+HtaRvlPJPJeuvg/SUAED79okv2q4LkZRZESLoQdFBZJY8
yuHGRyN2mEjWbSF0FfkfY4LilagZwIgRfyKsi52DzcyFKNUhpYhyO2km1Y7BzuiA3we+1mgaxwuz
ifj8EFshpgxWnRB2DEe4uLlzDUFCygQ959Q1TdW+7IOAgwEt3qVnaJGNd2vGx+gZmkxdO91e8qLe
4h4ZKNjNhTXxWlc6XvL81MOKR1k5wlpZwziSuneVLtvEdwPfMAc08IO/bu6FQOqieHweVNKAfFDX
7P0JDwiBpf6LG4hap6Tokqojj3m9pDgsBCXWw3gncTGJkve0NYXazD7U2PYyQBoorNh+WSAaq+Zk
GppcKb8KHAM8lCTcfU0JYMflXTRMthwltp9yZqRYMm8Hsm/ePji6keQfXcXzCJlaLBTY19fLLBvk
ayM/iHdB0ydWmQqhqQ2FarWo1qzSFqVQ9DpPFpdoq0oxIlfUxup+NPyQoa9LNxOVE0ExAI4K90KF
h1JmNGHc4jsAiQe3ZYrPtxdKk9f8LPRSwPwBF5fSl7heGHKcp7qSrPTdt/uV8JK6mhP8aQBTc87N
CE0sO2Di3SumJAECMT5Ea3QO1Mfk/0j2+OtbqNhR45M6iQJ8C0IadSXkvC1I353SO2l1qto3wdsF
CcPYLgaNl+unDnqYOi7zAFK5248JKV72U2WNqKoATA3vOZgF9FGzCqpLHkRAHR9Pb+SS0DlwveW9
ZzTywCfIWcQaCcpvUX29fah0n+9/b+RfCdQlzStOUuN5I1szQI8vCibgBNpJIWZSQ9ewJbf2SDiG
DC/CECvx1FVtRr6t9DpGIq4jkZy9i72NUeK2e83ybj00RzEh/vDkZ49+UpOJxyyuyjC4y8cpqgaS
7gZMBj0NJ5c1XAzSGDu1Kb7iLiuINgpOEmEKrRmOiZasMKqtBKHJ+W7tixsxE13G5s8uhLbBAuI0
XZJwAiLdpDtGyVBgEBg5eSF4yqKUqBFs48SZqSq6IobMeHEgwGs324hzBvnf2MtL8ZR2JR2PDdDh
AhQDvcBeYZZKicZnIZDnLhi+siQtYnj2RSN1sWJK3YQoUsqhmJ1q+56FmNlEIs7nWfy5S44A2OQA
lxN1TRbo8CHMmpwfBS/a+RMwVHl0LAZ21b9I/huf71KldCS5YuRYFkMWicc9Rf5yZrymzG8cY5I3
qHlYJK1GiPDSDIYVRy9hilJvBu7eau/10ynteob/WTIREgJ9WYUagTCSkqthhLEEzjBSwbFK9AFR
Leu5OttSWktlDTj+PCAbUKOi7mrXC2MdczBChbGX0MiXhk/tgJqc/337Osz285YcOuAKxCbgfCTn
wSBlJY0XmlIiIXAWW7gVeFi8J2LWTPRS2HW5Nirsaqai4vUCOdQpdvTyafjU87fWEqueJF39L04K
4YGkYXhRR9qI2ke/AmlPH1Uwtfk35wEfV3m7vYFLlwvvHvzR8eAAqs21tzCGoeK0CWn06SGq99zg
W2FTMyz3T4H91ykZKErrMJo8VnItBECbvm8kSF40YSO6oaeP1hjmjQUeac6sOUlwx97n7CEL0dzW
JS0AiRrBrJRSIaJeFW9JF59iQ7dy3/PMQOvnaGms7CGvdNOrudQ0El9i7PzSxiAoQkyIr0bLF7Ux
MQaxopDnEBo1gxnXa10naqcydmZRCLrNUfjBHVF+GoYuwiMOtfwujMtkN4WkSPHUfZObu9sHvHTX
4bBwB0UeMQHdPhi2HornQZjsEmT8he47y1koXUv3Aa94WBI0H0BF6Rinrgs54LEI5IpMDm+PtPbN
Wt3DXLciamU9w2wubtqFPEqb5AzvVx0poZ0vnqpUdrq8N5m56aVFIfJHrIOyjIzk/7XKBkqnZKJW
J7tIxExRDJMiTLbCD7bBV06bR65cs5A2l07qUiRly5SOq/Ooq5Jd4b8jT23xev7/SPuy3bhhZdsv
EqCZ0quGntuxHTuDXwRnsGZKomZ9/V30OWenm9ZtItlAgDwY6BLJYpGsWmuVxKdX7y+XJgSndtXC
6lg0Fqe+GcgWZDvdT9UExOumibcULzufVd2yrVVSHZS0RvLFgLuUCXC+TeeCZvj3vnn5Ocb1JBdL
ofTEwogTvPZyBxRwGYJh7VRHe12Nq/rxg5370sUGs5zRbEjVFaeuesDxEwVadrZP1Umx/EjSF2TN
LXElRBN5F1wdECCuTXW2ExXlUBcnazjq+oPWJ56uPN+esLVjlQDmjNoBaPWaKxzcObihLNL4+lWu
P1B0fjL2vQbavGyPrc4bDh3AWQiKFWL06xkk6QZqFidsEX+Zlq2pvmTWS0KtQ5RUAZtJmOSyx/+q
e+KYUHmdhvf4E4YHkA+EuTRSnHS0mFZH66Gio58WoMIaT+OwhMb8tSS5TzLUSZMxiNxG9nhau0+g
DRXwLng+ueDgXi8ijqEh0paIjztZPF4u8uyFZn43OYeZ0FCBZv7tJV0JNDYayWkcvKjbuiNEs8Uc
q0qfSlRkFTAWiyOpg8H8NC/op1i8pLLjfmV8NgaGLYEemLb9zvO+2A8R7ZtkLLCuiX7S8690+sle
6+pukZX21uwQDoiCygSovO9KHxd2cpoTlIHt4jTSoxmdctv6NLftswUxflvXXm9P4Vo6BRcLE+qh
JkqnYIRer1rupg4ZuLWWlBD+GLQ6qFsobOQsc1HeBkLPLYfDWJDOR4Mp21cTc9zmBVO2tz9kZXsC
PWzaBhSJ+DVHWMum1piq9WV5UljjD/XPpQ8c3EZ7GStwZXdCWwOVAAPNtlGQEry006qcTlNdnpiJ
JOfYea2zb/aG62uLZ5q/KUS2bg9sdTn/GBTfvWPV0ibRuMEmSKsQFfblq9odtCK8bWetNmDDa3h3
b8JLpMIZiL0eDSzCDLbZjqIZwhu0esygS3wH+OHHGKmGr8t2ekPXBsvfFdBsltyWVlfwwr5wQNZZ
Wk6pBfuZjbeD+lmp00BzB6/LFsmUru179FrErjcxYpTVrn3WiLURjV6s4lRFoaJmmzwDk8ayk81Y
uTuaNRATc3XZRuEHqnARt3EIOsj1AW4H9elrozrX0HOirjwR4H3vplb9rkU2wBNulLjeWFS179R5
uYkKx7rr46Xe6s5En6ecJoGbjUuIDqx4fN9e85Vz00YVCWoHKoCGxvvmvggV5hhR3Yny8kTjodws
ZdH7aYKARAZdBudZc2NcUt+DH6AcIsqK5TXLICpbnMjy22bzYVAPY4DH3HZQZMCUNfwazhATTfPA
T0d/Q8GTa81ItSGl5UljbLwbEhKFkapqwB4mcQjNgHRX0coJUyAC/FkbgfnAKRFOY1+HxcjaUBvp
ACiEOh6nBX0g1LapJBO/Ohs2IrSL5g8G6ibXztAZtFTnmZWovlbVNq9qY2vRxN3klV2Ei2Wm92YU
0f3t1V7bYAB6cjwdQbwWUw9tlxpLBzTmaSEAfRPjfp6/MVutPDWSjY87s+jsOMuhpmGYuomS7fX4
tCJN45HC2Wt2sOyHopJt4ZWxEBWlCt6wEEVTkXtADTRbWGIscW09DukjGE2jhh41sqbSK+sEXWJc
KVVkHgm84HocXRojkaLNWKcE56kDitPiWZPizXq3b6aft9dnZdIIwHQqrpgm8NSq4LYaLd3YTjTs
Rvop684llfWyXTMAiW88rBHdEWn5pF5s96mleaFlGE1b1U6YGxp61bQd2d4extrSQKwGTBT+5kWV
5dpKDuK+NUSw8gIknQsaWeYVMobG2rpc2hBGYtOa6z7ykQAthBRXHpZgyQMHIAP3r0RIrrzzn8EI
G3WGG89FD0M9SgbGtPja9IwE5t+HgysrwoGktsNcRhWsKP12qg8s9kxnv1R+WkkKMbJ5E24vkW43
ymjC0DhvF9U33uqXcQ5s2e5cdTRAWSzkVWykJfjfLxxtmBvDsKiDhtAmKvUMj8QQVTRdMmtrjmYh
Ahg2qvUGygLXVtpy6iuU66uT2kavbnQfJWQz5s4uLmqJS694AWA5yKbimWAQtLy+ttQZLDXQngDr
UzfkyMwWenyJWe5SMzbCv949QCDABEf9Iy8lvMsb5kyQ23XLk6OA6Ns81+Wb0YJEwSTJx7UHH4q9
XCDcRRMZAKuux2SVtCZ5rZcnnnd8VMwvvQ0F+xNUPb1ROTr+Yvhjd690we3xrSXeQRcxELzRTxlj
FKJcMkX8dmGUJ7XqdnOSh+bw6NLxOELCxJ7ic2UxZLCOxFYkllfcBcBYvIwshD/wwvXrAce9G6GE
BafkL9zONLy4+j6hPZv+fHuEq3YgiwOmKhL9uvj+qhVmT42GFYwbUEYnr2oPPTtTGR5vzSd1TCH6
/4D28uFoiltAs+s+padCf2vGszu9aIkkWqybAMbBNaFhBCLA9Yz1C+6rKinpaVJeKHlJgAsbi4fb
s7USKhzdxQMSbAOOshLcMCknJ8ns6n0YFsqIbfkvy3FhQIjgVa1OzM4aemLuGQjvZQEBlJ2l1ZC1
VecVLOwpgFDQRv16rupYq2lm1PTUaGdgdg0S4IUWyQLRmhXkEEwUrYAbABjt2gpV54FB55SetOGI
hpKemf8Y4m9p9e32oqyaQZoXOXhklYEVuzajzLrKmr6nJ6CHt2XYQuG00TvfbSQRXKTO8XK2Y/0x
9B4sLg6KmeQ5U6oBHta7nuF0IQxuijx9wKWxHY783ZOOjVdYT1kBrcwltk9O6x4WCGoOv1X36a+H
DTjP+/UYOCZcxK6HbS1aPXcJKmeUvpjD98h+VOz71Pr7w+TKinDYx3U/VhpFIbtwx4MbWjlUSmsZ
YXYtzLp4boIxD8wquLnCOQJmmZ4SE9UrIC6qmaCRJOayUaFIWhwsyJekaFZoUIkgxErAgFHH4ZEP
qChRECIra63JoCR0StVtAnm8TLnXOsnBteKbXD4OWQrNQl9YsRsOyrXo0trPoHiZczCMEFStqk0O
wlUErvNtf+BuLrxirkwJu81lgKc3DkzN6tnOhmOKzoJM3SPn5Sv0d9LSXayFt01yF7tlko/+YkNE
BlXbqQP235mem4BWR0Jsr4XuoDbLOjTLRid4e8IWKLQSmKqtMPoyN9V9Zh9p/8Ls+yb/Hrm1ZDbX
UoUuEsyodMIzoIwnHMDYFBGbNQDil/YhU3WPKQm0eJtwMY1gThLPTL2x8nWCB0PZOH9fIrgyLuwH
vFFLTa+xljp9G3XN04wHu/91e/HW7lRXRszr1SNdYiWOw0eI/FkW2K+K5hMos6mek3iu6s0KxA63
jUUkcZT/rug1lzMrOCoeyfE8UgxOG6pgqPsgthvJ/PGodMuE4Jhzt0SxGgEv0Sb+uAUA0YYqWbuX
FfhlIxGckmg2cGKxlp/Gw2aSXGfWf5v3S0TjRKQ4hVMNDMq2ilzMEnK0+kl2eKydZVj8//y8qFBV
tfagRbzSXuznZ3Nb/i4Prl98BoLlEwsPleLPobvnQvG3nU4yKle4eGRl39ajiUyi0rH2ro2jNow0
RSowyTMdH9f/z+iEzVu6bcGKEqMDThyS0bxXbOWbaGAr63a2FpY4ftfSUItCmkLwAIhYdFqcW8iM
nlHwUY4JRJXbAOV/ZF8kUyczJZzEKNMYlPUwNaIFseGOfpw4gcaQdta/td0+7x/pLMuMyWwKTqio
M2NtA5sVatls3ADU5rFs0879jrrHXv3tKvt/cJA/EyrmsGI9URCUTYxS2+bdFkTd27+/lm4FDBoX
DTxEuICsMI1JXbURjcDOIYbvnh7rY35QQvKj2rbeTwOyWo/qzkQ329tW164al0aFeXToqPQDgVEW
xOGjTI9z7RhGV16kLk2gDcGDvg7keoqXs2K6ABvq37XqrKrqzi6f8fgpsr+veuB99ceSMHkRSTQt
yYB1IU1QpZP3o0FsNcvN7dla9boLK8Js4YE14GiI+MGEZtFj7U/WcWmPcf6sU3TRYhxnIUtqfQxM
yGXy+z3ed3iLWsLIqB6nDuTfURkE4GGjaePDyFSZG6xcKrgV5GZV/R1nI4Q/ey6g71YUBcpjk+0V
yiYb/MawtvqgeW38c4asGp3S4/AlsiT76uNFFJaRRn9PpgLCLswp7td271BgbwYNbdZ0VEyMLEgk
gBuJEVE/xW7rFPdpIBtM/TwWBX+6tsZzZErMrHBgrwYjFv+KKVWLRQewp2jUXRV/y/oaj8s8zAEr
Zd1XvXnWkDVxp9P8lJXbgRLgH7R6Nyu1hP616jXI6KEmr4Jr9YEHpzDDZiUGbJd3BoqP1vJ8eytI
DIjEN6N0Wd0UFXAckHyK6Esm432uPL0wl1wchEM8eVn8OnjkjtGXjGAu9QQ6T621qdt7qp4Hep/N
6AZPD8WkevEs00nj++n6hIZZjjtH2h0npxiGZ8vlN5AJZosQTzD2S1fuy7QMO9UJpNjF1Vm0kfAA
ZIRvP2HbTZlG82HixhLiEeUej2nJnfZjgMdwePEFRDU8Kd+1yy5eQllk6cmSwEKe2LhBo1MFeJBV
JUtByMzwgV6YQQINME9upgTEigsmtPQ8W/0/DYYjVx0InSEFeW0lY+BH99GCGlLZcko36JRKLLne
rpCsIZEHl7N4dhPQD+GJkxUoe5pqjqHcmaUH0oPb4tl4l/VbU3+xWsOPo85P5hz6JNBslqU9V0PI
pXlhJnMAj9OoxMZy0D2NkLvS/qynqe+oZ6VAo78hUGrIpfQvTmaFnd7sCMQiS2iIebZU0uPj8Y2Z
0JCxRwbL5gJF19ONzqxOVJrYgea2YT/jlIFO/jsDs1w+6R/vxdemhFNuigtLyRqMOmN0G0GAPL6b
03xTjbNfpkHllJ42+vTn38ewy/EJEaaO7G6Y57LgiVliPleD7OzmPyDGEuAiwHLA7QdnuDCqhqmV
qi5AB6oqVpCETfoYx8+xubO307OiSHbHWuQydB3xHoqa0GERhlMsak3NGdbSeEg2Wg31jWhWZhhu
873dkwJirSDoE1IEt+dRYljE1hBmUAsS49gxvN6xi8eg0H5O1tbKPydAgd42xv3/w5z+GaUYMh2m
15mdw9iY/nLKczRLfn/tqnAxiyKcPCsAJG1Lfh+pHM8yn2Mr9tAcztOo5DK5Hmh0APV4qs8GEOp6
exGo1xB1GorTjCzi2L2VcXdXJ+f2Z6UcdOOnYmx1IwpVKBAOxgGK9LfncXXRDH7bQ+rYRNbo2jpH
7ZV9j4htgMsa75FM0R7boPOb8fdtQ6tR5MKQMMwhU8w6t4D4ZNPvwfTtU0bDFk1IQEH/7wzxEV+c
QVk5T/3SYUTZ92STzOijkIKEInmmrR10AGMgbYpCJiTbuHteGNEbktVGjdFM5Qto7Gl7psnb7XGs
eiCKlhxSjwNIlGlwqmSq3VLHjR9d0Upf82VXnNUVuTAgjGEAWCafdBio9xokwGM/9VXJ/fOdHvNh
m17YEI5qRSXFVBmwUR1s79n08gOA2od7N6x3v5lX+BFaZrUh839RvG593/G/GZsmfDN3iuRLVhfs
4kMEP1eXrMiMGR9iWPusu1PHjdp8vr1goioqnAGn14UNwcUhfcWytoINdtLBXz42x/w1+Wm8tWgV
GkJwejP4FvPqR+Wzs2uCXiJHIDZ3/GBecPw+d5JSW2C+D8kGfu8vXnmAKEFZ+8vR9BSP+NUGiLnY
y77UIUMX3TRgARq7bbQtfV2+6D/KH1qo7XX85fbMrAYZQHC4DAAgDKIWQF/mRtYrBoL1qxFYgDye
tJ29J+nuvzMjTICdqbEOVVpccotDie554xuDVAzdGc0voGr/JQJcjEk4ZpeJOUvEgeXWFHtdhBZH
SOUakvLMqteiGSg07E0LekqC15qRWyhODyMkeQZtz7OVLy0bNrenbSXRDr+9sCL4rVaCtp3pQKsT
rE3aB320M8zTaH0fyAtKr03n+JDFywFbTWRFodUg56oOCIsAWENq4DqOGlVEUyXCkqVaP23jxTC9
2WFaoJWsoV7jGDIA8Ar5FoNFCR6v4ffzVoh6phN3Y0odvM3NJejR9nxAIyxop1rGeazR8LSpfIbL
vvWQxyje5EBRmBLPWd0NF18gxEQNImmx0uMLVH+0vrIc+5FuiwPAGySTXQbX5/fPaAUHcu1kxEsi
QkhaoFGS/J7yz0oEDZDsy20fWrviQugDDaLA5sWLSdwNxAK2r8vKk/UtQbciErTkK03neyv+pHdd
qDfK5rbBFUI+ejLiVAR0HLgeMNuuPWfSLegkFQkAKC4zD+1olF5ndFmYDsMIObG8hD6UvWzwxE/3
/VwlIch7ys7t2v7TmNeGr1Xo9DN2kfJUudErJWWPcjky1lYzQ6cBvFKPQtghHMoe/CLaO4c8YSYw
SpN7drTUPQLGGu9vj2ltsbh0N0rM0P//oBRZxJXSAkJanBSn3SAb69Vd6ndqHjLn75VMMHumhXwD
3iR45erXszegkWRuQ+31ZOFw0lkY08ZTVMkareZuODKSs3wMKEIKXsFJgVGbILBMP/sXcOurLQqU
E26Y0JRtJaFydfL+2BJ1paouMyHDjF2FxDxtDlZ1sLS9aslSe2svVEBkcSfDew6kdWFIqrnYJOa4
+iXWI38Z5zioneG7SZfUd6vxNcv7YqOxwjfNEoKUwxze9pHVFO3FB3wYZz104IUAZV4HSOOA//Kk
++7X4Uc8eMoYDP+S0YG0kYOmo6gzf+j7pjuNWcUqxluit2TlzxvLlY1odUqBoYYeC2i1KPpd+2Jq
2nXbjApiFAug6LYcu3JTmOfEeHC+5miq8P32DK5dezlk+//MCaddNhUp8NwIiSjS/2LFsxYN21iv
Q7vMgq6TXMq4O4j3X7DcwOmBIov9QeRg6rqauQSrZSj+QjfKz6Kd7jJnbznZJ6BUv06VJdl0q8MD
TRb1NmCbcBu9ns05Is3QJkN5yssuiJuj3YNeBgoIqn9JLjnJ1q4nJgBHoBpBnkN9T2JdvIJYn+uz
lgMDXzVs0yh1qFbuoUKjlH9YsQszgoOgaaPplFnPzYAhVCXbATonQBYFerQc0sXpJPZW9xhHLHHS
IJS4xQ6OahJB65OAJaRXX6Zul0HAklG2M2Pg1dFRglZbFK+S5lvXmhLTa3eDS8vC3UAvEpRQ7ao8
DXHQWgX6sAVWPG27VjnA7Xx3fLg9tWsrCA0zHdVhXIj09+TExQpqhZLpjQnqhNY+UDv1aXpOK5kE
8ppLXhoRrlz2pKJXRQQ3KcguqTQvy6pghOR8vu1LGaZvdUA4Pk1w9cA0ENkqms0qs08sIH7t0vQH
bab+okD+kliqbFirpmz7XRsCIxDl38jSaqQfRrilMaCZgbbMQaU6ex2Afcme5g4uRhHQGDgDES8B
FGqv93RlzPYy1xFQvk7tKf0U9MkXFRJkeR3+vTvA6TEW+AKilnFtCP0DIL9vgDQx54cKgrrqPv2X
oVxYEHyh62nnzAaA0kl7rvJwYH4Z7akse7+2jS7HwZfuwq2zXEUzNQ3jSK2NsuTBODyqptc8OxEN
nX54uj1rq8tzMSb+9wtrCRThe8IB7XgKTuGSGiBK9sSfapJsTIIH1W1zK4ODH2g63tOg0QBEf23O
zkaLZibOlDaZvHk5jPYPiFzq3YE2d2UuCRArY0PSH/hNYPeQuhZFmNyqr+qx5wGp2c3tCXzwxI78
QdZFY2UvoZKD0x/4yvdodD2mHPSHmAJVdlLBhrYcv+kPliLbsCtx6MqIMHEoLkyWwdkAOQ175s/D
GVLbtIHkiiSKrxlCnQ1NGLl8HzRJrkdjzNYyuzn2KyqHSWyGyvRiK4XX2y9AG0u8YW2BALIF4BvF
PQCmBVfX9blUMvRu4ffeKA+z6gCBx2WQ3HtlVoSpI7WVa+0CK6V2sNC2WvX05iGTXTZXwC+8TgJS
J5qEYfLESkmvNNBKYTk9lTqKusaT4yBj1Zs49Ul1clvzZLRvCgBnKmrZsem85aq5RXstlDQS7WhQ
WRFgLTMCLRngLSAuxEUX9OuF7OjcURMERtSjwmRKPMcBjFRhZ62K0TTt3ix8ww364VvsopN2of2+
vdHf5WSEuA/zwOUCBww+tiUES1Pp5iluAeimebqto8M47hvlyBIFJb/hAafOJm5n5Gdan0296lv0
eVQbdA84TzZEFY6W8jsimz7fjv0dBaZ31A6D8ZsiqaHox1Tflt3eken8rEjkQM6Bgw3AjFSBKRam
jJWq0idLC+g+CYoUtRM73hVoMweCT+KjbZLl1fEcKtriE2Xw8FWD6lXpXT6etQmd0RayxXP109jK
Xrx8rj7MJTrgQjPAtCAVxaPqRZBWJ3vAmxcgbUWv4nDCJXlbm00nKRuv7HxHRb4eVHaDEz343y+s
xJPJErdOAUgrDiqEjY1XvJdcci8rga/wy0EoQOKMv2O4/rZgqNei1rQY1Bbcz8l4GJKfhH6nEMap
jMwv1ICNy3Fq40/ua8Z+d+XvJB0+9zrzcPYRNd+Bmi55CqwECF4IASUZ4CHQuoTvGeEKBFByrsef
+13Rv/WLvl0y8jjWsjC+ZgoKj+DDomSGDmdCdB2idIka3sugTPPASfY6WnmiPbjvUhlqYt0SHjYg
7GBJP4hWmUvqmDVg/986dzs2d7X9bZYBn9aqBlDs/GNEuNyhhKvQsW8A89edoIhcXyl+KA71rdi6
I9OvdptZyCbMw8Yxus9J1AZJtOuMYRMjH4zlBBJMOXV/D6RDp3XOakVpi9NWhOXMFMdm9QJA4MK+
adEmHQ92/X2S0ddW9uSVFWFPUrW2OnAEQQnY1juJQ/IvFPa7Azo47rC83zRkAq53oqUN7dJFgNh2
7QFE0PJguUfmHN9uh+iVewvCHNjfeCSCnSvmr2fIK6G2DwE61AGdpfaA5fKix3+wgePQRW3JAdJa
uJTbDEh/9KtBjlx/spZTGYMFLKMTrHk6Z5f+nw3hpJnVoowaBhtI7gIwafpZvsFeh/qlG9wezdqa
885SEOvD4YD2HdfrgkAx1HYCMGha3Zkp9MdjmfrOyv0Y/WD/WBC8KnKB3y9LWJiXnToBUOVuoAIF
2gCIEZYlGc7qxIGWDbkWkFrBo7kejjExTNwAmFD6aKXhbCKZip7bt6dszZWhMoDf59luCPxe2wCq
h+lzBBvaN+L8aB5J/9zEYHxKbq2r83ZhRkhtEoqnJ+k50u5FAdrTsyOowatPKnlsZbeElbQY7gho
fMRxN8B8Cu5W6TR2FgrcNi3aT8RsP7uxelfYqL84mf2kKeoW3H0QWMpJsl9XluvKsHBbVqAMUqQ1
Io4eT0Fr6sjvtx40aD1TZZIAtDZG3uuW9yAAlFvMFMfmQmJlgL7pgjvjou3d8Vf9CU0ltGdDbf3C
1je3vWTtSoCqwX8Miq8O5FL6vOhwJYiqRru3SBdvMoPmd/HUlWHJ+mzDCr3z+lwDeyJCDygDqBPf
ndjspxAC88YhHTYzEvZP5VikNgiKFq02OkQiN2g6NkkK8mtJtqvPFXcOxFcNJ4YAq1Map8R9Tpr0
PouguhsdU9drUbvJyjjop9lzrL9/1Lo89MChAcr60B4iBzMx1xPMlIWXYKfN3qD9cFSUV21FErt1
HpyFY4h3D8KVyIEaK9i/13s3orQhtY7LitFCYrgJnazzJssJIJa6M9qjUR5j9KJDTdBvHbrNEk8j
G9r8pOmui9xArbcueiBOSB9DpHzuvMytvxm9bOevvXMuvvKDOmc3t3ERVT34KGU4tN+RMfPm+dNg
9BsFIrkAgn9N0EmSsn073Bl9fn/bc1cCDzDt6DwI+BE0vEXgmL7USpPkuGYVXDnswY6or9S+Nsxe
HKFPMtH+S3uC5xX1mCvLiDXp0hM4Rp4xmvvY3dcdGqCi+Kf8kzmg8aCQjhr++6P34k2QKokz5QST
C4lST3GeFaP1bDJ6Cpp+KPpTH7eSM+kdX/7B6d6FTzg9H+f6tdPVCGbUmtFcxhpR9R1yUBKz1EuM
7sAUG11C0VMTTT3pM8vYrhjVTRoR32mW53KO9pH2WC6n2jAgipx96qpN5W5iw/lye8nX4jD63PJj
GkUK9Na6/kLHbmLCUtBo9GEAPkMBsV8n3abW59BejFlCt1sLxZh6Pv24agODcm0tqUmvV2iXcMqr
KjTRH54Ch2ODU2bE9w0a4Lat/nuh9u72GFfuhnzNAVBG4ozXEq6tdh2FGhMQwhBOelII9ZZpR5Zv
t22sziNou5zfBWy8mDCp1AZ8/Ab3T5K9dp3NGQ1cqjSVdWhYs4OHACThOE4EYMHrsURlzP5HRFbP
DrU7e2he7tN+Y8eydBb/IdF1Lw0J8VLRW4PGNi6ibdJvyiZ+mpwHdDAZzG47sSg02nh7ewZXLlfQ
tAJ4Clx1DsAXfAPglmro3tG/0fMUm2dqntXBrx1yKHWZ3N2qLaiwoiIOoSWIl13PYqWOQ9xpoGM4
qQmN97EPK8iV1u5dl6c7dO6S6RWvnrFIQvzHoOCCLOqKubSBp07LX4uyKRLzWVN/oGNDUPX+FD8s
mRlE2OZQI/6HWbVRguRyFGhiIrxZaOEO7dSDImXSoPBMw5+ToJQ9Jdagsy5eX0jmgHMHvVJh7SDF
bLWZCagnI268GxQOi2+bJSBLb6K85ChbakfFkeZNfLTtZgozZ3hItNj9nDa6ddagjSAJvWt7Hr1z
eToWkCoQR65XuCVD4jbFCKx8C46F++awhymW3SxXlxXlOp7Mwn8gvF1baTpiD72hAUFkjncjGhJW
EwmsoTxosY3/u62eukGrmAerf8i7ZXN7bdenHWo6nH+BaCqSSuliUDKNBA+FuEDnt0gfgmZOi1Ct
Ezwex2bwEfo638xpFGT95IDzNFG/s/FwHfpaOakLWgvf/qbVeQeGDTkmGzlw8VWpllNVpBbHkfWF
l2fEW+aXvJepXK/tX6yso0FwkDf7E/av49K2r0YuOto2wQLwR6hmtetFaZ9tm768a8uH28NaM4gk
F/yIy7jiJL9eaNeGWPEwgI/XZva5HL9rKqjPZ3NhBzvN97dt8Y8XI++lLcGpFteOpoUTrdqEN4bV
IyWMZ5NIDsVV30VfSGAZ8f7Hq5mfNBe3ocp0ijF2sWczt6k3EKzJwiRxog004dDJdR6nnaX2c2hM
Gg3tYnE1j9KInWantLe3B7x21HBKFPoHoOqE9bz+EqNisz2Ah30ylxo6vAMAhzGEsTdDnE9+YSQd
Whi4T2PaDZIgsXaY4hoIASxwYQleIdeGadwkZhZhpgfjjSFh75rnts8C5x8wz8h/uTCD3IT9oRNE
reftZEYYICBDuOQ4Zr5DnaAJujmWPehXh4RMmw2ooQqVSCHezwMOgbbGyWYZgPey7pwbaP2bv+H5
L4k+azsdyVJAkXh7KkT968kzazMaW05YKNkjSPpeii5fejn/QzxB4yYDyr/wDOSar62AUg6h2AE1
1gq39DOeC8+dkZDd4saRd9sL12YOd0TksvV3SJ6wxfUqcWPLQYE14+G88Uh1NxU/rUTy3F6dtgsz
wu6eFzqkhQOJR1Rw9fQtHi3PlVXdV4fCqwAo/qDRgMg8AtA/797xiy57SKI6gOweQV+5pHy9PWWr
Y/ljR3wvolhHmUNx/KUt442sEzT/qHNJdFgLh3iyo4zLIZKWqFKHwFTnOEgQDjUDUkllEMHZbo9j
fb7+mOB/vwiF46xQpaMAYdbRlkZOYOr3IBKq/wAix8PgjxnBlx3c/5jOMJICSAvtuXf3LPp9eySy
yRJC6cRYX8VglJ20xPGUpvFjlUiC5vqi/xmFsO8jIFMUs+HS2BqBliNLAgdkM+jG/0uAcXG5wZFr
g/Io9vgA+tyNSQRDvZlvDP3VyMGPcd5uT9ja0qM8CH0zKDoi7cEn9GLpKzuhcT4CEoXt6JKX1lI8
0H2CKeskbsynRTzVueoYHr8ukNJiuEzteo4WFwKBNm6GxUM6vIJfX6HTSKJ8ZVMcatNfX1mAA4fq
PYBz+PcBj9DkQHmQEZszn0DxmO8Xp/XUGFh+Pd+P7PvfTiOIa+DcvEtWInkk+F0+NRAcocALtBSN
Lt/m6lSPLzG0sm6b+XhTgKQzUhVcX1jDagnBUyn0ZdEZElT6Ng3h3GEdan4h2UMfVwpGcJ0HDQI9
bExRWUStSOm6DIiREfoetho4arlhQ40Dbobske3jBEGX5Xl3e2gr9zEuVw0lR8iyEmSPhX1lGeM8
lglS8ZCuzdKtZbwZY5R5ALf5CiRwcjP3prTy82U+qdFf72nYRuIRuxpTC9b29S5ICxVZoAKVGhyu
+9qATPQ4gToq2wMfN9u1GSHOmlXamU7NH6NN62XlpkPO39YebWdzey55IL3ea9d2hEBrW41GF5Cw
T85YhnkD+O14Ho3On+anUZW1Cf0YD7kx3u0QDoO7g3Dj0poly5QxwY2LfiqKT1rbQQVBokAnvvQc
Lj5ncfUDA6xldG8SLidW2zuVm0Xj01H1m9jr75IN+uluYh8txR6m7dvt+Xtvi3ExgR/MCfusUxeV
2g3MjX4F4o13RtPikvksBF3ji3oK9e93DOlZ5vkn4ofP6eZt9MpNHhxk6QuxlvLhS4TZraoKCOBZ
GZ/ODglenN/5g7uZIu+R1Ef/+a17nU9+Auri7fFLrQqnglv03VDWsBrEj5vSa3cWWHx6mAAE/+YB
2KEPHt0mZyJZZrFI8WG0wj4cCos1qoN5n59xbe+UvY2mOehj40+DZ6vfqvup8dPv3ZfurZljHz0L
0o37tJhfszsbDax9lv24PRFCKPzwPcKGTTKS5G2LeSiRqPa26sbZ1X7tS67E78/1W+4m7NcWVZt2
YDAzBPni0716IL0X333JvNch9D73nvVpRA3iUfen/QL2JHlJt+VZ/3anbrbf3VfmsW3k+f7wpm7G
4O67ujH8B1l9WeTQ/O9coIULL5Egmy94Ilrx5DlV4+kp9xAffeDeQmjy7GP/b0XJPlgSvC+NxrKq
Z1haNsH0lCFvl993fr6RTLt44nywI3gbMScnRT1ieuqZ9zLsa3BT29Q75MFO1pFBOnmCIxlz29dW
gSHZ5/yuv+vPy527rVuv2Mr2roh7+zAqwZmYbZduxjCqOlBQbyEqmu4M3qTvNeLRt89TsgPFqj6U
pY8qUON4jb3PUp+hiTTQCZKDSCwA/e/HoPpgQY2aAxOuD1aXIhugE3h2fTo7i49y/qOWePn5nsxe
tXlzdv4StvvsyM7jTnKm/3/OjD+2hTuZvfR4VDeYiIkFzuvUH9k9M/2G+V1oP1UP1qYDKhopw9sh
Y90s+gDhGoE6BZKv10OectsYIEg9PuU5OpY+kO5z9quMja0BTfsBPUgg3frTAJDKqvcyEoVwPfyf
2b4wLYzYqWnKzJkfW+6d0vtO5k3/j7TrWm4cSbZfxAiQAAjgtQqOXjSSKL0gWq0WvHcEvv4ecGdH
ZAnDijs7HRPR/cJEVqWrNCc7XZNXXYYtXRw+x2nNB6hxZI8Q2d+zKbsAP7s0uNnKrJc9NkWSfBHr
n48Pk0eEcfuS5lRYSwiGZkvH0lYReZu+xBxGxnUTo4H/5YRx9mGdpvN+sL6z9gTfdkHb4E7qrCpe
dt1aSZ9Vl+NeB2X/Ye5vCDKWtNcKT0xrcJUb2ae4nFIe2jyXJen+cqpemxXY3dmeZKLnB8SasKEX
42KFHP1m0YH+krjvs2NMqJOJJcqYIKRaMsb1DUy51Al9m5FlgPHt15aohkofywQ7OP0XTTSCYH0S
5mtU5r5izNogoQ+aLVVq6nxhVtx7C42n6FeSrWI9Mo6PCQ4K+/O6vukx19V5Qug0HuhV8ifK5c/Z
OzbJNs9alXMI/YPp+KbEXJuH4dUwabzL6fzhohBNnyT9LbJbu7R5W5l4PDH3piV+4KmBhgBPfvVT
dAo6tOR0IP+DEH5zw/o8QUqlaggYhK/w2atIQgS9Xrn6hGMkxv04kiT/FQjG4sZBMav6Dsfmf51h
ZM0FFvt0+oys/pWlQOsMVh8OgseiIHSCAJgAJx1cK7qZ7J1CX+NTQOzH8jbuNG/IMPw0oitVgQoy
tQyEYSpH5oSk1vz0Gn5WRnwuJ2S+BtwQaazJ8gsjlfmKt3lxNO69+QLGkTR9MXMLGV8Q4PlDL6QE
ModKfrm8Ax3s9w/VuqHDvPmDwM0qNc+GA/VoYDpPyD0u3qJ9a/NabTgcse5qqoaB6JSglBru1qMH
xw4XABfn2CYeFcZf9WkUBHUBKuLRO81poOe6YPZfX48FZNwCfh8bawExFhpkfQgyzh9xlxI0Ff/R
DFV3zMk+MrLNkgffPG6YbggyJjCNs9KdxyDYmArZpZvKdi1xue2ItlhNF4+5450hYwSFUGintQta
mg3UGgifbKylM29pEo8KYwBlHxBYyqDKs82kJhpxiXBUNipJOSI+/A4r4Rhbw/IXoBsMGZJ7T9xO
q1KUurA7VUIjAnfTKfTG91OryVqNE1aMvtpR8cd4DurhwAwbeL7J5SZy30QCVm+cFOKumqdsB7D3
QJeIYk2N1CEOmZseWalY+Pz+rx44N7TZaW8sVZQkKQJtM9p5O8d7aoz6VdB01XBS47GAjIr/LS1G
y+R555daBlp1upL698ghka939SIyVEcPhac5ulrDRanPoH2S9T8SZ6KPykFlGqjZMCRfzmalzwGb
7uJJPsRX6AwytD2H3liweMsso3qdEESNFINeoSNLfvaNCRUW8j5ZRQ7yUW8u/UodygNjG43rhlET
zJsArxNvqHtRytWhlSAaXNBhY/rYgUkPc+I3dKYfj1+8FT6jkcItNSZS8LFSHmlDUMNupG0W0tJy
kdBY9h0vJBkO64c23rDFeNYidYNwPk8uJ13s9cKYkRmx7S/HmG95z3C2k/Uapd7yxCh+JgAd1C/B
0zlZKyTcSr/EWFdJY/AEhMcTo/Xh3PdgZUBoZXq0eVVW/qJ6t3WHooedPhbGMaN5wxMLsoud89hX
0YGU++LmpFxPdJ17bjwajHJ3pRf5UQsaLy09r8Ltu6ibnu4/y0acEXpEMuzlMVPX3PEDoZAYje5d
dR7VDczJalfS0Pj4yMliY76LnnGS9KAz6jXg6I6ubtPLhtoJUmuLT97ebp7CSYyaO2gCF53pcIub
zAxd6i7Qb05t2zU/7YYHGjgaMd9eJONji7wQi7oHyx09KyTazfU5GXD9FJ3XGse7TsaQyE5UCXkO
SiHR/a2kuwuVfIocz8fOp/5H2ZQ5MBCHqpXEIreobRZFeTGFXku/ql00M+q35gOj6Gs8QA8imRu2
fix3R9qukHwCJF1LcK68dOKoq7/5CMa4VJdimgL3HZKrb4q19zQ1zfpXTprF4RXJNpfX4TcalM1v
6DEWJkybolQC0Mv0lzM632j+e0vpnsfX8DM/1APjjShEa8B+Y8827rpSzGIZZ4vAwmgXHqG8kvq4
9N/QYI4uCwO/SzEVf9LjX7FiNLZmzPX19HlZk9UmRU6G0wk/mnFHm+3fTDFnp1VacRF8EBTe3xUy
W4au6ZLD4dATVFWXsbVbnDw9B6TSMj9+2fv0Y297Bn2mxuWrMVz6bNPjHraPJ8gDn4/OmrHlUaii
sSCX4DSAyLvqFo8t3bhP+ub66odvAsTIS2UlzvDzGMB1Lem4XNr7/Z4T8Y5q/A0RxoDHjTLFukMQ
0eOcSjow7Cik8jEng31iz0kRANMPIGhAtrCRrlBMMXsy7yH63kEMp3oWzjiubizswsZsdIBj0g2x
OxOSuGmYScEl7k5JG5jY7UXlHItE5miO5nk8Fpr0arwULHQfIDSwIJattwPhrS7nKPKdNh/i3PKJ
UpH4zwGNEaZmSE+WRY2j8PpVvIe/aWEFxheWKmIju/HJubfrSPiPQ735Dubi6spr6rxBjfisb1KS
k124RIFNIviUiUCJRQtyxGon/PmKNi25NMaKc63Tn6c+x/AqVu1hNh6xJ+sFW+wIbySnak/YIYWu
3mWzBnpeQLKVv64MDeE1OoptzGFxLvunyN6TZdyhMy+avpVBViYOLkBdrDFqZPBc4XWH2f0Bgww0
A0YbSXqZnZGYAktAdOquPc0trON0lm5iaCQ59jrKARrRPgJs6NIlmq0TTZ8Dy/OX+ztxSVESKd80
LwFvcdKIObj/HsbaTKq+wnqIAE+ZUJMbPVVybTGt5fYrEzIJkPlT5ZKSYprnJ61rVEDViopPhLae
+cSRUgyStFKc8Ewgu3AJ6jB81Rzt9FDtYRUcdP/GSMVKMHOAbIBcPEnJRANSb4GJ2e1sV+rbr4Q+
N5tjsElfHxuUn07unigTfgkiMCwcZYoagJU/l6azOyIUsh/TGJOy69psrNQZlJ6pmGgztZ1gRGaQ
ss4IDU+XLay5IzwxGwnu5v9Zz/0XHUaPo7jyyzwDnZpWpv/Sm8XrdBsvMlJRXmJI+hnz3NNiLmsa
dkqgpaDVLpP1CWuhdzk6JhQdGKLi4gzzsVy5RAa+co3ds5U+X85ivTPSw8JyPT341RuS2VPDX2tG
4OjKvl13BM3XOjbjbnRujuKn17j/WOaS60soRR3kG5IVLXJjc1J1xZgt5mSZWQ7lmNMxibq9bcam
FEIvR+gbHm77DA3f/Eool6HhdFmDckuDCa6doO61iYTTH+4ZYKMoyVe2QiebyTKj///c5v3pMR4x
V7rca9vr6aVkV60c0wA0HCeIHnMAtxwxgaCTz1O0KoJIvpla6CzgdTGM6yAaiDAKhD46ttErctuq
BU7R0NCxc/8Yv77K1cu/0fJvCswx1eVl0oUXUFCg5YGe2SqJdVfnmslBWH/e/Tcd5qS6eq4Uk6FV
RjZ354ieU2Kqb81LbHKD88FePKLExMqu48nFJbpytPOtQI9pQvAMbm3uI3hcQb95YhxSKQiBqGGV
+ak0glNOEIy3RDrOCVpuAsvV8xUPbWIk8zQI9d8U2bRll8eZHGg4xZdyn9M/Pd3GO1fnhBejjvaW
CmORA08KG22OSphMevPD04U3Zz2laBtT9JDjyLgcMRbZnyee4Ay3FZPaMFGR/dxO9Nr+dyc3LENC
uDbgNjLGdC5M3FKeXdtM3t09/HNG0HGN9CvhdYWNvA5xSTekGFPaJhclD6dXUshWmCn1XjHPZU62
7oImVlzSnOOpx13oDUXGsJZz4LdnCSqKweKif4Sby7JHm51r7nnB/6g9uiHEWAvFKZNSCpHdzY0z
EEJIqAPJa/HYIg2W4If+3tBgLcWkKfxACy+ol58jaFO05BwXjwnGQMgpmvqdDFnVVbTo7YaEC1SG
eMB818neR2wwxmEq9nI9qXFUybkwO/ruHTclRcMcog101SwFOl1g56Kekgw9crNP6U2hcyKZqmm8
zWv8pdS7p3CxlBctr59j4O/Bl7HP6no699I8h7RspGWPh/Ww6IO31PL6pH1EhLEh2qWqq1gCkZcm
IZt3h0aIWWTsTdioT46kX6hAPGO7PBDN8C3hpCd/Iour9Jybvhq6m9i8UHwnCrWrIdOIsNmgboYJ
PfstXmyfaQqMzvmBF5mPkBw2DmCsdkCe+4n7GF1KrFOo29O5N5HgruxST4+cqGPMwgw1M/yHFdcD
AhZu+IYvBaBGvjO0sWCvk4l0gtms4AvoxIoMj3w59POxRrJQW8MbB9hvIIZGe+yS+zHrHSbSpEsg
y6tyTmM8OTdmiq5KBKQuAC/MKY31xFIPcUWEw2PSV9xZRo7uSDOsTmaJLycSjGn+hSFlpLsua2DB
DF9w9jaZ/o4GWzLZ5gR/8XSFtubsSTpe6K/weNlKK0rT9VJbDJLnmpGlPHGip5Ea5v3JMG5lJjcF
QM1xMujzplM8HYARuJWNNiC1eVS3xtbZygteyXmk42KgChAWjA1iIPJacby5/0QuseXBhwUTQRFb
S1CvMSNsIEU7mEJRQF0esW9yOdGBGYgXG08aRsKeO+qMt5FjPLQLBzlywZpZm5kxtRHFG5dlRpT3
xEpfU564D3fMysAc43FYmIwuPfTu34t76GRN7UhgVyYFVu7UFt4NRF5OloOP470bZoMP+0ENcCoD
NjccucwY7iKqL02ooLSBJ5eyMk3RnC0VEuyKlU+D7cTKDMPeo52cGPStI9gvQh6L/Kh2D3guf30A
yy6CytSrhtpKhbfnFJFDbGGb7SZtyRZQtUBdIaj//YuYDxN7aJdGMgu7FNmJ6Us/j71MVJEGnS0x
RWyaSOxtn1DVdH8/Zm+k+DG/o8RodImRmsAXHZRY7At6QSK4wN7MsalJdIlP3VOC9umePvmGMXkP
qKvPXBKTgNrKafrErc0PosNe9i3bjP7KndAlUlN0J825XJYJEK7epTCXSJY33qoIFJ86aozhDSEu
LCnLJNtp0fLOORHeRzABIybY/cbNcfbiMdAWEUb+G4JVX41Zy3okm86bgi10pI5ohm5SDe3lJoCQ
BBi1ZvH4S0YN/e1xMKpdz0QlqmsFlZNcn6ylC01FS0ltKaRzXbgsN4FHu26ruAu/WkV0Zgm0+1BE
nfMVIxHgnYQwUWZRzQBBMNUQoEAS9bmOoYK1g01bDZ2vEEHseeWVMZ99yzUTcSZxIQUqoBmgcCki
ote3xuoIj6mRqOuOKSbqTJCvxasATIkzAiSd2TQDcJjhL0qFYklmHIdE6p+m2mutfQaNOfcPfnUS
BD2v9rFcc7YrjOTO73WQsXEhRtHlKBm0vU/JJiZ9Td/9bbDYJItgUXy6hmJkiu4vFKvWE/KGRca6
ocZU5+U3Rrr/8SHYcQJQDoC/yj8mBJ1KcGTf7U4vl/O7unlH7Vz7FVlbnSAaHiJiX+clAccytnc0
GZ3PnEBphAA0hb0MwzI9bnxbMrAH58nTK7vF9WBayqG8dMFYSHxHl1HzSdv9JdYKgFeV0p5otnJU
kndgpEqApi9MdE42aJI045Dm0UpNTFElxexZnC4nARHjVwwQeaWptUToV0pWkrzaVOEiK6h7fKyB
owo4wJRghE0bYHLvHW4pzFFZyf3uJJoSnVBtueVlaXgUGG3os7KZXFqvO8V2oGs02lLt8zEPY24c
xam/eWBEfAowDE0oBh6I+EEvFk+MRo3G37+PrqP7M3ICIZ1VHTjQexxStqvIG3U+HvNwDeQY9wRY
iKF0CNgPYD4y9jjKUZvBQ6A7lcuZJRkyKB0AXUz/zNEe1+y5ocfItdzRYyxvL1WyNJuAnnYcsvHI
jpfoCp0vXKs1NQsQ06aAdojTYy5HLCNguLC5CS0eeGqwQzfhFLjvRYdCXj3bJxMMGWlbqZiSurIT
F/n1jLPwaOTi7sgxopeXbqpVAciJUMOJqhAp2deqSoNpSrT41dFqmvkvj1kcS6ndEWWk0Z3mcw8t
Hx2aH9KX2qo3MZ6Gv8u1+Oyj5/AxscGOsEJzc55Xm3vzOugmVaxFIQq0nlucwtTTi86z/zcSzOte
qrsZdkKCRFxj90nxEUSLf0EAeyExugfZh2zca5empKVbDzKhhghElRTra/THFAbV+XFKNxQYL6BO
fMX3na47uWhW9/SWo7q8nx8u6eYSIlGtxYsIBnygws5CXYOj9RWewo7p6/SGCcY+lJM6c5XhHuQI
ODh1QmYOxoESjWqAQik5UcPImDGQlG6oMdYhmkaK38fT7rRaba4ld+S8T9HvU0rJgvxeN8Y6XJM3
jHTSxFgei01Ck80ncsbkf7s5xjs5k9klDXx8htA3pBR/t1g8XeW8d+CoFt0wy5iJMpIxUh0J3Qnd
0qgIuq15mc84QnJdF/dICBmzEGg+VuzhDYI2uo3ZHnysVHSJtr2Q4Hg4iCXeQ+uELMnRT0i8O36p
h6+VdvpcddbjEx3Lwt/c7A8cU2VShc0lhrQKe+/psogPzW5qx58ukuQ8zNTRc8Wqg6H3DYiS1yO5
UQzJj2thNsPtOUVCVPHTq7mB1qhDuSHBqLYcqP487kACIRWK8ptdvzgl5umyQu7Psox1q2fopK3w
hD9qi69Pjq0f1fwb6ozme4AnkQMFd6oVZzl/TRIjLjn3NcogTg8JQHT8YJ3ivXG5dIF88Ru/P2GL
ye9Z4Ou1dqHupfysc6EypiH2QThY/f5YSEb5wq7rOXIT8wGA656olKPRq/fD/lTkGyfcFtXTFOC6
/xsNhrE6raZ+Wkb9KVA/0roh2mw5cXn7m3mMMEonaZETCVoA01U0VBQXTTY1coT/j1kZjd2wzgJg
LsD6A7LX7P68eiXr62mf9tcq2kq1JmRKJtQxEzKxUh0ohxyCY4mrYdXtFR8OLykWNxWJiU5RL1mP
iHfTII2DdaXr4jR7+dile5Pk+lopyFtxiJ8K0i2OCbX3jzkey+zcfQDjHyT5UuVxVPan1fniExeR
3FNnbD4y04zpwae5btR6ltPkl7Gc6QUqVP4ORVleTudaFP9hVG/OgRHUUurduQg4y9PLyyZbv5fk
o0upS6wJtTDU5z5tZxhFC3UPbbUBngUc9R/VzRvqjAir/WSCnTJFf2qyveQeW+xJErJnR86MWYOg
1pkanFMfTvURu4w4XwTN6YQK7K7QutEZ7zvN/Cg3F7L441PLCJCDLmh6PO4n+p7nicVRVfpmlkUU
k+uwjmfaQHt1Vq334PNdeu4RTy2IZTRGq78tfx2Xrf21FAh9awzjOSC8YsioP7kCRGNpIwAfGXNb
Sa3rxV2C8579SSeHQjo9Pl/e7w9HcOOvXL+VJlkDNQ7i91B9nvPABsd+fyYAb3pYAgPINCaULoJZ
Ob1U8/6kzNOz6BVnLb38C8sNDKsBWQ7NfEBtvGehDZu+zz2hPzm5T7RuUcsvaac/PqaxrArO/5vI
wOfNOfWSVgaB3EPrZHNOhQiDmMXx9BrPdPepMloT3Zh1TJQTh+xgRVnpHwCxUdaXNOAwMcouKEE8
S2v4+ja4TALaauj/pq6rVSkQVaXcIX1c+g6NRRjj1bzTtI0fTJWIVBd0bpLazyIzj1IseX78XbOR
7wJQJbZlD0u5MOLNfJc/b4sELRRTWP/JjHpo4TLzTbw59agkTJ5Rcg3IUlsCCmVp27X9Yj8mP/be
RBMwlt0BSxd/YeHLRNWPYzfopyf9vJGov8QqBWP5tefYurHGg1sy7EqhXA0LVe7BZW7EBD098TtW
Ir/xO20GG8bc8h0dRkkcOfK6uAWdiY14brP7uABSiPaWAeNGjnub50PGnDdaRdDGMTg0bDpgVEZ0
3bxrcnl6QttoSrzdwoIxXQumseTo5k93oUA6MAOJvnDsShMYtVGxzyL3awxc6mZJurc17Xnhzkhw
f0+CsWCO2iWXtogQ3C/7FTHWy+2x44j7iCDc02Bcv5v7/QRw6pgbRWU4pwuy7nSDc1QjQn1PhNGp
mY/wwgMy92k1IdLbFi0EVEeLC8+rcQ+MceETAU2KiEKRlN6ImFNJDrzJfN6lMy7b6ao0q4vh0st9
dz7ODxxjzPn9K4M3tljDzra+T/H7JZ6SCaGVdeTYl0H+7xXy7iqu8nBDwRcbdAQ0oCCTYRLep55t
25+8m+DxMRjZGypu1sd5I+Miwl/aL6CW8WY/Rkqt92wMbN4Q8AKs6ejRFYz3t2ynFo5qCanqyJ6H
7jPSTH9PidFzOUiRj5ZAqd9tzjU9n989au9S+rHbmBmGeS6YttwhSuPE5DydYTPIQuYWpTwo//T8
/tQQsjaMgDxzNPOneR6YwxQEAF+HpXqMwiTBvPKdIsVICJoxYJjxwCD922ORGwFbuyfCKE2v5bNJ
OU2ulvL5sAPQ1sU+HNxNXemH9T7sdS0jLlpXkdXlUOawJzGpfq8Z5uBnoOyt6wN6XtZlTjzTtypb
xZFOD2vyaqQLjOc+o89Ueftye8xaqVTk6sNIuezuDK7dMjfymk2A41QIOOgX9fllA49hLsiTQteF
8WpsKU9o/8EQ/n2v7KhpqZaa6yUgl+eobqAUt9rr/8pUfZNgNPAizTHZNiTG9ZyEKX0FLF7AWys7
Uta+PzZG+bQKy4BbLCU9bXTTNP/MnqyntTGMeQX0JeZ0q3DviHG3F8VTlC7DoSGn15s7c4pLsgo7
sdeo2WToAOVjDP18ht3zx3jfRoiKNkMN5dSvapNqp8fy/w9W8vuOGL8rNwlWxMYlODqH2w2mjk8o
zRLPzrY6tw/l52v2nhXGlITorQtmKU5P31yABhGYGHqgxDj66DDTdJ4DGCmE35NjjEoaSKUjSJCM
1Som+gbXtVg8NdT6U9kHRJdLDBhrGPDgObZ/iJf+PlJ2uKYTSswiTcBm7FL5fQlRVNEoVtocYRx3
oN9kmLg5xc5VGWPayISmRFjMd7rd8hobZsNv/AwFvmkwTrqLO7/QvEHe9bNZUnSzItcy14lh0GNm
YWKT9+jgMcWYDLnz2rDL8+40f5bxyjQXMf0j6RaG4N4w8so7Qu5VMcZDnE8rJZUhIkkKYDJ3U56X
mK7f7zlXNdJKeCeK7HaDqSdmrjvQgRjCZqAOgM5Yy6CGrS2wLJmXp+L5U5kxGoGS95oQZfAlMRp0
r77k9If8Rn4cbypqu7r+ybEjP/uc7jlk7IjmSZI/d0ExJBu93ZQmfMpO5xDhOGt2Q1bgIBVbZ5CO
s44ethNZIOePkV7MDq9Ug6fHIznXe5YY+1GG5aydqmBpBXLvoOeZB/LHMS0jQX8g9Ppr//kpcNZy
jZr72UzFgjIBO3Ouj9ebKABDVCXie0iKUpP0DCjVx0c4rtE3v894sKztEgf7WYfWiRdMMLy/7xZI
6EkEzUAqjtK2eRo9aOwPE3JDkBHFC1ADpkj8Q8VQ/gJK2fCwp6ZqNG+PORtU9REdRgAjGWt5mhoH
J9uS3r4+/vGRDBhk4YYLxnVl8yJWsChzODYAeGIUej1dinRpa08t4YaCo0bwhhgjeLXSlXMsbkL5
OkLaAEVCXmJi3B59U2DbCNzanaRKAHYy5JB2MOt/BnOE5AEgRXi2b9Qy3NBi/FQjdmiCdHAxmhns
MhvVTo/sP3nBBUdvrjm7G72pov9ev3gEYLv1+PpHqh9313+1tze/7pZCU0dDsPyy+k9H63tom6fc
WlhIxK972urGdhvrsWnjlcdjbSTfeE+d8VKK2lXVTMMJrtC03C+iKabQCwy/mxWl5QfgEu1P+/gs
rLgjQYPOPNApdkQxjgpsLR8eR0FNI+etIgUWYM5MT+QYPY7AXy3xzfFqySQJXeAsn5SdupCRNeXI
4HjcfiODjHEopv0krNLhBHXUMhDl7vC2qlDIaHW67Gxe3YJnLq7ydMNQ0QCdGhDVQ8pMwTiD+R8j
qxsyXer/KgtwwxtjLWQtkZREHeAhMCWg0Kn1Rpf7fcUxr+PvxW8y7HhigU0JWTgcoX8hAkShBWIh
ZuBnCudFPoIlcyftLL5+q+V/Cd1KFwzZdpa7/PzcvGOMievhR8PbG56Y8PbiT9NpnA9iEZOXnFRr
U14jqlCQDgbAkxGel9xn9/CTD1SKTT53gMIFfChuC1kpopfksiqOGrYrDsulHxut8ZfxDXeM2Sjz
WR3LAbQKr5/h8fMHaGYIXgxqf632PESB8STYDTUmsBDUoJ/JDhjTUSvYmLGB1qHFodStt6Wx7MjR
xvNk9fmYxfE4F1kpgJVIKnbaM75l1lzmVTbF61UEbuIuO54WeJ/MFsTA9dkYC/76aq8ZPw7ZcWfz
TZaRm8wTJ5k6u5I9n3dYRowtBAaCeipvh6CefqGPN0OfuWCjLMMrKo7ULwYF+abOvJF8NPFHs6JC
WYxW6+D0vlmQCwX903bLQ+f6h3DxmxYjQwG2V7lyD1qrl1WlD51hPjEPVoVSA2yngcD78dH+g9B+
E2TEKHelXCiGx/Pw4oTZBAzrXLeQ/9rPtxxaXOlhQlMx1koskBm8umCdMdO3GYJhx3y1jO0vA9Gw
odsc7oZf/Kn939wxfqhRmyC4DNE3PDmJITJo3bB+FRYX5f8fYoZvSkzAmscCVs9NYNpeqt8KEaEd
Cyuxe0T6r9gT0lPJBGwUh71/cLPfRBlXpHjlX8nU0qj0lYcOFXVNLMy61pR+you9q3++8DrCOOqA
OjvO/MbXVpUnNdoQyxa6fhboRrF36KMu9YtVc/j7B7f+X/4UdrfqzFPiOB7eMu/aztEXRELOnV5f
1LxGM3E4qn+WFEVgTEzlt4A68IbHp27quyFEP8SW6a/ekeREBgb8rdeGPaX0aOvAWbN9fR8981Jo
49nBv02Nwk7Ww6QrcaEMDhK6b558gnwM6ZfIH3DPdtwXf58tY2maiTIRlWIQWCATYNAysfHAVrcc
jzHnkWHsiyq6Ylu0IKOGRPMwfXbuqPg7JpUe+fjXMPqKgbWSLBIVn7H4bVnrt+US76KjYZCFZzr6
79+vGGA5ox9W26dr+ung0bxcGng+Ywc957k+nqC6uQDGRE3mThk4Q3ZbB6xetsCU8wRhw55jlsaf
aN9nz5glH1OYF2dIOqQYuaWTd8Gke5sH6jVYnEcSzVgkZZqkqjs8oftFrjtkwDp9zMZ4wubmsBjz
07izalZewEZIkDzcn9GrMmDnHTBlRiqo6tag/hOgJY/7FReldjzN8fcRsmXZIJMdTRheiBtQLalm
CL/p0q04MR3HrGND972xC9UyDLCFEVqCTCJiLESrVkPWSMgW9AhQCF4Jh2PSsRr2nmDaXfDyDZBy
W73nwyg2AqzD0xwITjPytcRuhWNgPb5Fnshf3wc39rzOLmhnutYC50unJdM97IDc4r2h/4+EGItT
eULWVcOzOrWcN7h7bDewj1zBeBwrKmyRNhAuoSpeIBgvqwwYKNpWePOPEd1fY8PHHF3f4w9U7Ipp
d3N0zWTm+vJkkI6XzWYKl4/FOsQKaWKjNnyktvim8ASE46euLvOGZCir7VRLcIgrDy29tNTd055n
nh5HTVjyci+DLpDsqzAGWxvdt5H62MXnr/wVyzXwpODC316X4jw6RMaKeJXYJtMEEn8x9fcV5iY3
u9Pi4G/+nKLdAb1JnUj+/CGElmgxB5KYtl4dw2Nn27yT5YTCCpukC0q8TpNB9Qp9dX7fmacn7OyB
0z/ulUVEOcEwT+2uL4Gbi+xEv4/yge2JbWYecWzRoAM2LecyOV6AzdPJfoB90kOVG1C4jS5t1Iz0
kS7wdJtHhnkjBbXzV8HFNGUbhXSNHgj9tUQNH7rHC0E5OnB9Gt8cXe/+15CsNqh0O08AjHus2LzA
k03ENRWyPOUcWtZZOhJKu0VgVqvfsPrDoAOv15tjsdhs3CXK5F69QBL85R+Min9yeOFdDRNsyFks
uvlQQ9fRvj24E7SPW8ZwM6i8vXCIDT/2QJnZRJx3iVp4S/ACJIL3E/Kmznp9LXOs4g9eOukfMld/
xwAsFGyXab6YDbJdx7ogk2RuB7IdXdaRdhRzyHouWUl16DDwxls1zjlTNjmXNOFUaKZgc9V+zd6K
7RdHa0fmm29zDj+WXta1HwXJEDbHvzboPg+ptTA3kmVCFA+uhfIz2RoYZGrJFxqsONLPJc7EINkE
vc9FCe5S44xyxend1FfSZprrLe0zw6n36o52r/re/jpGmyCF2Vr9j9aRTdtVdTDvVXRKDPUfgDIj
Ska7R4Q/HF7/Ic36twxd5/RubEmRiNNLKQ036f9CG5lCZ2d0rXGo8MSFeQThVRekWGCL3p+UZvac
pKeO1zPOsYki83DpPEX1hRBtK3iV+0vFsnlWivfuZ5fbTRMtkN0SFM6beCvQd5IhJwVAcGuy4BgR
jkFkW+BqUarq+QAk0lJsvli7JLQO1tO2OKByzyE1xO8P7NU1LXBz/W5Yh20Ld3LS9XZOevSQk1/I
ZHqcIJsjABKTM4kmeV35PTjCYzIFrC0eKxKnpsPJrgFE+T5qEydCpkYdkqQtBbCNvsPGVpf8wXua
YIp0G1zbEEqsZeOBxI8/WURsZNNkDNGpV8G5OcOZO3UUdzDDmv1ihsZprv9BosZA1X7IlvB7ikfD
0xt6jDY5l4lXBgnuTCari609hx+PhWL80XdDgNGlCqMRESbMIemYAjLfP/DoQ9UxIuRti1rZfvXv
pPCGIOOiE1EJ1doZTpAsFpZjomuKOEZ3eMzXqFrdUBmE9Oae1CxOLqk/hPW9Dpw4nskeTWrc/Dwb
x7tR5Gn5oErzvW9F5FoS4BhSnqyxMTo2Svz1WDivgNI1NMf/wXN8TQtqH5EZ4vE0mmX45okN0tte
VL12yI576w9cjYI90Ks5sFw0ffpW8ipxoyb8hhjjdmVBS2az/xDTN5Ep/LZ1Hj+j5u6GBBOmR/NQ
0/xrllOi08Mrsvx4oPLC8+uz94dRvaEi3QtaHTVl7Is4tUh/xzqfPxfAXxHA86CFx82Mx0LNJcZY
g9xtu05UQUw/n4t1TFYtldAZakpvgrrLF3ZZmxyKw+c/Yo81D3kyA4weKIZAyk8tguwwQcHElhc8
aeddF2MXsO8LofTQ0IsiOgZ10BJlySg5r1EswbNUW7QYfH15zB1PCBkjMUHzSJJWgxZLBZmEmD3h
lpx458cYCtHXskYbhDBZ+JvLSqMX9A9/DcFdgP85Ij+eo/kWRjZUr/vLPNc0UHvZIK+PIwSGrH4A
ABb+oPI0ICxgrUBNBJSkHx/leIn2hjTjkcNZOAk6DYJSAKZ0ACpVkCdtqXbMdi7pnn63ZrPsl+LG
DRFC2/Zj6uPTCjfUWXMS5mkTD/2qq/f4T2nKkNC9arzwYDPGExk3dBibIvWdO0t7HLBIHEDab+MW
y3eW9tHnJWPHEzQ3lBi74s8qrQ2kQTY3Q3sgkORD6MISdTWbh/sy3rF1Q4sxK1IsxrLgIQYo9HNt
oMwFx1wRrKLAmBxKQJy74mjdj+g9dbEAdjD9OlofP1wEbosDCiFoHcDGea595nhqNpKX57IzqTpQ
q+kmJ64xtbDghqN346WsmwNkDIkChup8yJzXy2iNtQdf4kqOiYuFfVvs0PnixlA8phircqkdQfAV
0LtOT0e69j55enxLvLiQjeL7UByYAglzFxtIcjXkN1p8VbJFqndvi6fH5DgywcbzwJH9P9K+o7lx
ZOn2FyEC3mwLhiAhSqIoQ2mDaDVbsIQjHPHr3ym+e0foagzri76zmUVHKJmFrFNpTxamElKFtrkj
3RdEf+JmUDguITuU0iXDRW7poaHLjjz9oqMILrqV3V3DeTR5ghiQKHXrbBgVBG2xwXadcNh0eH+d
AYYqVWTFpAnrQAef6Xl9+0PwkPS6CWPmOOeyVRVnGX++s4eNM9KF5z+nTb22A56LTi/Fn66FjkhK
teiCawazEw0dUnWKGM781Tl26WCXA2/j4mKGTvkWwXyJUNDl0iwgwpMC+TEnMhdeeEowX+M8Yd73
FMJrQcvzdtt9pI4Cwoa3CylW2MSGbijkizhfaNlR+laKQWvTzIZGuUCk/JFjjfDdo/u+sTkP6nLs
oWIpFNhkQZzLzplIkxlLfdVRv+9ELvYW/hj6ZVqC+SfMAeIZ4vgPiwAwk8e4D9KgnFo66vg8/cwx
uKNsgJucc+OJYOxNafqk7q2efirwCaCN7AGzEmtkG5Fvw8Oa8aoRy94Y9vsolmKBbJnlItPOF7Wc
KD1oZ59IciaTT+lEqFf2ETtmEoQ/N3vMaCResVXSYMdrYFs0zZl4xvgvelj0XQzxD9EOLspXxHnI
l5MwMwGM7QuxbvZSSJlJSXy3je0HL3W6lzV5Eo/oBBxXewxf5S+8FMxyFnMmlrF/HLYRXSZ9fB6d
iZxekhX6bM8tvFqOfov2MpOj/x7ZFdYoiCcTu/NeXw18NdO5PNRvHJtcfMhnMpigh7YYtkYNXQIn
BGMR2l9Q9tbejxwx9Ev8AbUzMdRUZqCO/axNrNK9g/VTgmUtT9ceRpSs9heeQvQS3ZJED3UmCeWq
ITdOUCjtwUnWnm3iZb+iVaSteaHVtVT076JktjdL1sy41ieYX4CmUP1XJoPvWk1WTYTseRkTbG6h
LN+xJ94fnZ2RYjY70Dgmsuz4/XOwMtu0VSTt+XyRcLCOk1eEoMGvIMXTfs9dt8Oxepnt2arAxZJZ
IdYNBlUfoHJ2Anb4xnrHsZRF72KmEAMaQ5oPQgZWsOc096IiIuc+JylofPu1KhJJ2iSOogdhe3gR
psdW8QZzzfkBt031T14LpY2nIqVfdSva1fs5uc/BP3IxkCMMXaPixa3L1c+ZwgyaTCgYNpKFc1WT
tSkWRMrsbiX/bF47xRZVktRkXG3k4xhMrhYfdF6ct+ihzMQzIGMNRqgPKgiVT19JRpLHTcR7ypcj
yZkIBmMi7Ik2zilsFHPFoHnKAjzlBEtsjM0Pxd073KEsnkoM2GRaEYlGTr+gM/zAjmGaHh+c0W2I
b3OATebJYuCmj7A0x0wg69Whex5KF7tfnPJ++9FNtrkn5frurnI7T3/QGpAXZA4v8cCRz3ZmJY0O
ku0zrKdw2s97F8/Q7evAU5DtyepOdTVYGX2EDodws05c4Lcnr1G4oykOp/QDf6N7vu1wUx3U8m7A
K9ucNYLsOinpxXC21XE9kufuV0S8yg9VG9TavvZ8W9PlwOPbTNnWLDNL0WE0XuWVZHBj7MXI7nSv
QJqMI+n2wy6zNZwq0bC3lWIc9csuNlbQ3lX+z5zQjtv7HyUWYDsc73Y5bzRTjkGZstTLSk1wzUv3
Vf1qN1VONtxZrtsOn3zNHs/e3txKzp06weHDBLzwU7XHzanHXujbp8d5IK54OhMy9uZUpfR2e09f
t//ycovD7JAY4Ki6Ia8rus6gcTrDuSR29mSoqyZ0+5pUr9YWTVGdX/J48LiGx2CIWQtl0bc4tjiG
k0dWgCv0fiGxxxua4dwotp7TKc04ZvT7ZD/S/fTDv318HChiyzdKoSeKeMGH2YYrz/BOHKjlGBfb
W2UaWZ2o9JTQ95ehsP8OUrbbCnAs6xpuzCxLuwhSVJVQIFxj+uO8uf3XOdEYCFB/90ylvusvxkBv
x2E7bGg3dntXJN45t0EoiVbT3d623ff7p1Wl8QBnMWL/Nmy2wwpriGRLayngbA7mDpFSNThH3izs
csg+k0LNb3Z+atVj/OsEBcGyLHkflOBgBVJllE+w78bmdhDS87rxPlxfrpk4UIckQ5LR88ydpiW2
THCOyBajMMl1s3kHyCCDJESYwxKADF1DDofytK/89HUK9zEv5uMBNdtmlQl623QU3hrvvA2R7GhW
fCKK21Eftnv//qVkqQwjhW5LuWDR0lu9rXti7/hiOFeWHXYsxrNsdjJisWGz1W3zMbN71O8wz3Vx
cHKB8sjtb+XFQyx3rZgpYn5SIdLwkTF2CaYZfDvyjry2Ld5bwfZMWZqYSmd6pQbNKbFG935/1I4o
qNE64f8YE7FtU9qgiFPdwvoyFLSS1x5b+XqnxyqxCzjeGmK2G1f0bqPV1Qe5cbuuBKqz25UlWRmF
OWQqHchDnnLyswVVE6iHOK8GB3TZYkzZKbIqpFiqZLUkCcmZB+r/El+hiwSbWkxLZad86qTvC9nC
0hSwhTiFJzxl23cbe982+8RzuPyLy2ULkHr+VxyD8p1Rmh02vNNCAp0o3GXBs7lWfyZYVWg5/iYl
/t7fcZ7Gf/lY30IZ766rRMk60aUk00PgrT3Bnp6wzP6Li/A0+P7TKL7lMAh/vpx6pRfoWQYg53xY
hw5axikjVYNtbeDR4wpczuZ8C6Q+x8wKW1BZVnEIgQ3aIen8GwY0KYEm9ZTxruBZwTi9wzH9ZUfm
WygD9iJmkjrFhEm+BhDpbYcBuzYfw73siKDTt3d1wNsc+i+o/y2ScQFrsW7jQcQHBMHMmZiPd5Tq
DiRfHM2Wn8x/xLDRYgxGvamhgcdrfre92JOHfFG5vSR0zTB3HJRjLFedZ9/OOguKJqcCXQ7meR/F
s/ojy0jo/Sg7l6MX79KxoWKUiW2h0hVVmBuKAs3zMHrur8kGvQb7l/turcAz4LX3LDvT32dJ1Z+p
J1RSqJolrORkOCHWT8cJRysecrFhohFi9bTRUyjBrlWZHNQVKruvg7nSPaTTHc4rw7MNBkNKK4sG
FN8AxAFG/ZK326Z3fetvQAcbG/ahEhWZdoUo5yBvsEUbS0Y/KeXWiImTxG4xXn53WqO3Jwf9lpOv
MPd5+ydwz5MBk6pVqyQboWF1d7r/LBxgyPnu7u0Oz4HPa6tdDPENw8SWSxOLTllnv8aaVbmqUvSH
nsFfhk0KHihNkAG+rdKigzWTwnyzfBzU0yCDI1No7Vxz69LVsAQsXadVcGo55rjYqK7pikG3HWHL
GsvSDyaCOtYvdFreAUb1n6UN+jLgv3X/S3ce0Z4ceV0Qefr9MQLhqelyPt/SfZuLZ96eQqtN1Lkg
HjtUS3Rmxb9un+ViNWkugDEPKUwuIBtHBTDYep/eL33d+rShF6XNAsZ4fBW82wIXM+pzgcw7Ixmn
Qh9OqAeCpyhQ3cpPHv3g9baQJQuZy2AelnFsVUtMIONw8JwR/FRpzYmaF9MXMxEslX7WNkOq0A8T
bKt9+lb/RH9GdLaP3KXIS+/yXBAN0maI23dSbyaUrgFjCuEmdB7RIJSTO+qT+rrLOThqTixezYVR
z2QmzBy7UUlGCDu7GNd2ea/HYqBiKJoG4n8J9W02WyJFnQTaaZG2ORiYyJZaYoJ4rYEuO6EiGL3g
6LNkCHN5jD69jDbuIYE8JSHpW07iXQFe1NvGtniF5kKYNzGSmmHsZQhpvEMAb61zP4r3xJXfzxZJ
1q2GpP8A3b78ULTTVc0lhri+IuxXm/8A+sjNvtoQtYmuCRNAIkN+ZftZrwjCQGlFJtf3JU6LEvcb
MvB7HgQNhQ2oC2Hu1gG3u/5Mk3cXaMlBv0UX31Bl1JYl3VBkkwnZFVkSpnqg3w+KHaT/gGB6Ty5v
PMy4hv9/nOJMFnPRLhgwOIVnyHoNDOJ9VI+Gnz6MqMU5DejanH3ooglwb+seeALxqHHzyMsHO/sB
jLFmGSboBgk/wDl8hOBBRIThwxs2eD7P0iWfHypjr3p0KpVTBTkBuF+qt2h/+z4s3rmZGow1lpkw
hmODP58jThLXneP6DZfjeSmXM9eBMcIuLkuQaUg4K3R7faxJsupt1bl7KzBNa3dEWg8cR3Ex9TGX
SE91dsmmqCzrsIREmo44eJ7gnj2y33NnoHiaMQ/ymKiDjA0xlOIJ894WpNgb9en2J1p8vebKMI+w
alxGKUfemno1GNnEQnqVyG8cYFx0PedSmGd4qKQpQgMBpFToTp5gDie7CFbuy8aPPB5U0Nvxx/WF
j4amKdPEmBAjTC8LzFlpCoS1dImGK6Hw6QMQOSdHDeuGGDaJaIVWqoqSCjG0n+kwOsa9StBdjtrc
Xx3ft0ZsIvE85lpoTgbVyNsWDmrhjf1okxgu9XH8P/TlL6PtTCADQFEsZ7IWyXS8CyNkh0/FUZ0c
nadfPNUW29aNmSQGgk65mFpZhlPEVUK2IX48g9VgQgtJ8Ciicg18TfZiALlH3eVdZI6hsHnF0qzO
ZljroNh3wsdpdbff+F/a2rR5n4++F7cshYEoMNBb2dRDTjBsLA8jAW/TTrJ3GloWb9vksgMyO00G
mpJEzs61hdN8zZCnR4OdN2Ke0bJXq9U97trXzjft2yK5psKgVKW35VhnMBWncbRrY9/oKY68Ll5l
Z8M7yUVInOnHoJUSy5EZt7gITk95DJT78iBoQHlugzfvcjMYok56XaQmMF5E0qFfC/d5cP55/zUg
d1lzt+TwPpvKODe9IFXpacQZ1h/KG+a+VIW0LnlxVxUc/BZUGL6prnZItANqam6GePGZ/j5Utve7
GlM1kRpIfz27WCke3XvbbqWcCHZOTbt38W33yus8Xn51ZiIZfAlBCVqIWB9MW8cAmk/vQM0vrIF4
5X5Izh1XGXzJT5gVrc8ajtal9K5VSwRXffOPt2/BUmg2QzFV/d0lQEukUIYD7l2trJJ2JWCeci2+
We32tphFfw392lg4hk2OmshcbzjGpjnJJjqPV9O9zx8NXT6s77/P3OWsFWW91/H3a9cBfzRdltF5
FwdzqLf1WHZwZ4ow9zgBCUUfWhCEJnfbyZ6iTbSdRFvvSLPdofJ/rz2PnLb9fwGqb+WYK230TZ5K
CmRqIN8mootFzihC/zTJJq7J8chlFVi0CV2BGYsSzs1kDlPFIuc+pJbXwDP9LB5OLxrmKlqkYtuX
yo5AY80fuaQ6/PHS6JZpoqMfubcrQdrMNZUxltBaIfaLgkwB/N8C0fxYsuX12GBBzoVknr/LbVn8
qzdgJpa5znEz9VYipxM8VdwxKbXfXmy/C3yFC8wava+3NGTus9JiF4+cQpSjf5RE8QoHy0e8JwxJ
vP1CgfXRfXu/eJIdkpfNZoOO0wMNbeDCoPp1PILLzb5/Ryy1A9Bw3t5l+5odAoMBERL+mVnil20V
XwOi3WOBIugypDXn7tC/c+sEGG+iE0GzJtJvDNW25VZWSLS2K/tLeSwD3eUIW3wHZ0oxiDOovV7L
OZSC53nA1iMkE+4lHGBu89LTi6SIWNn2j+0y9yWc4t7UL1QUWHDM1UHBToooc8M7nzL7+L4NctuW
6AMG/THqT/1CLJbCeEcXIB7n5qcWoXb2a1iEMuJIy0UszT04H1OgdJ5lX5//+EWNCHdi6epq3vqo
DDi1gtFKsgJxtEo7ObG3flrHD2ZhIyuWpI4PUAxtU/YrsFLAjPcbunFq98rziBddgW+t2VymOCix
lCWwLXyCwf04Y0NYeKesMF2P+ibd43X8uzBqJpI6zzPIms6peckv0DzMiFdvxJQI8EFWboJtHb72
3nG7CThf1mDAKgpjjNsIEBioKzgf0gk1l40YJNhABb6KIy+btJwumCnIIJaaYlPo1FN5aJNP95cH
3weZJwd9OMBvMOCTVclYagaEoIB6AoUoyrTc/DMHeg0GeJCql9Oujeia4sCzPE20XTxk4H3lcWLw
oNRgUKcT8HYKZ2jzCn8UO1VGEoGHnw69c47tmma+ce/Y3dinwejR3RvSzoHBTu8MzCUBdZCxle5F
UHef1187lHJCW3e5nikHxw0GYbSwO4tCg+PMsKzDSXbKE527xPiJXQjkf4Nxg4GXVNUjXGwqqyHB
YSsXtnisUGLHClOiOX8XE36bPJusrYqiNYqMPtIf51X2Em1BwLgHfdNAhDtetmfZzfrn2TAZ/EiK
+FQNJSBrC8zyPgtEvEUAjtNk7wd/6SHPNGPAAzO5l0wAuw5tYowfJoTUOEHe4BjP/k0GMsbRks0y
ojDsZLvRQF0EDZIO8gW87RNcSQxudINsyl0D+8eI1TXNCP6jOxQLAi7O05O5cdNMBj2MLMqUVI0n
FJTQOwNqKkrCDb+F1zPDw1uTAQ+5qHIhVWDrweG87UnhVwR8RDJ3nnmx62LmsLAOfqiWRXHqcXaX
VVwSOGOJK7iGZYd3RUuqi1M1RCfnO3hLxyBO7q3evn2rr818t46UQRDBsMowvcBMkOzBiKhuKwE2
KedO4oJGbR3WdgiyY29AY6icuJFt+nhRI/gSNN7hMyVxbYkBmU6ST5le49ZfNp5X29YFq+LBrSys
USHBVsXbyi+nlL9vIrvBOJukqVRE2BMSlFssjFqD4Xn79GYS7C6z1keONGo07FGbKtZg6IqJPdzX
gHbmpdSdrPWTkcMdVJxyq2BQcOUnD4V9TLdHhDkcaUt3ZS6NMeEJSbyytyANUzWkcBL77QLvhBuh
LuUl52IYj3vKyx5dKaer0yCQDHyQ/uWTV2NaNIu5FMZKi7hIikG7+j9o8E/A4QZyelSzuAXyxQbs
uSTGAC91KmV9CH0alAfbCSvfMNdu00ZHxA9fiFksrBvlfaulCGkm9PqjZpaRa0V4iTX6rQ5OL0K/
u5jyJCJAOvKMkCeKeeo0cypAsQJRNLl7cCykLwZyPqgnSHs95of/zQrZiQNDQvaioR8uXMV7ZSL6
CXVdWm1Iefwdi91R80NkHrwGLOiReYZml1WNEbLAw2Sxic0X6HWMiGY5NbrobTGg4o21gRbj8Jr0
5fLLLPqD8x/CvIdZLPdxS2+es3XalkA61pTjvy/kDJCAPb5yHNDFJhhTNS1Ed5qObjrmdsQnQUuE
6gynGhPUsNb/Mi1xviX93X/i17cY5mpEVtsJZl8AvzDbhYF70OW90HIOzxvjyGFvgypNUmvSK4g4
JNpFWFeUgOyQ4OBuK7T4+M7O7fohZ9fOiNEQEClQCO+uR5mWRn8EDzyyefTNQVog4OV4F+c45yIp
as9EVhr2WJk5RKKxGVQ2H1vFO220bbcWUYlL8K46t3Vc7IqdC2RuhdL3gjkMVMf8oQaNsr+7rDgi
eN+L/vtMp+GiTnnXVdDpMN1lNbF2Kbwl2jfqHHlbhKTlR/QfI2THcHJVz0Sxh62/HgBZjo6OANAb
+WBe4GhFrfmGtV8n12daaaYY6XJS0/jREe2H2C5r0vjqs7H52hvvdC/s/2EzLE875jUVNFkHjxOE
Tg+v2OdAU8ypUwXZXfYMXhVe6+MiZ9TcOBjgiNoyKXKJWuPB6/dp6MDNw8ou1ITfjl9fXOL+ZZfk
+9sxACKeI1SgVYijfCQHB76mb9jDMxdAFn0SU5HBiG7B3xIZg7ycT6PeqCZSyWAvG3aaq23sVPby
FTf+XtRoJokJSDo5UyMTSuEAtbcUA1QYnhLW4CngQNVSsUtDB6ykYtGLZGJV5e93TI5PRRu2Kq6x
unquPq2n4b2p0TYURJ+37X6pjvibJMZBGBtdEApTg6Tg8OB9PrdvT5b76ydBpA8S+9weiMb1jBfu
GmbeJFEyLZ0WV5gPFopxWZeRNT3ryNW8CqS068E2Qabr1s7LvtpWq//Mch554LXk76EGBnIA2VBU
EY2Evx9scrmcpEwtRQCyF26e6Xpr8n5x7n9gCwiX2+860cSAym/SGPiPqqLJL2MnXlO0JVaS4Yb/
sLwz+YxI6j2Bxya/7hx8/9Hcmx5G/iob/Ct+gFDr9mdeCn10GYrLYKGQDP1qBjN4S3qt6oohFlE9
C7ayW6sohMOrFiHR/7LWdBETRyIFE0b33yQyH7kVL8k4YnXHc/6IwrBhgG8V6WD0PF3edvCrX/mJ
lgVf9zeJzO289EIaTWEq0lLkVnHCZ8p8hnQLd7nxkifxmySK67PTLPLTBJLfDFbUIz/7ME2OfHzz
7c63no94B2VKMGijW5T3SqkLD4YuS7KF6jAonmDCvwtuSllBmJfDoDQyej2MeLoDnY6LVfcGwQuZ
2rQ6iqwMJgXqlfluoivgM3+zVnY62kPgY9kNKLHt+LV6sk8Pe6fnpQ2XWt5/+4XMR+jj09BgJRZ+
YbdBYQKrKrawt6lZtS64AnE0NrHNu5NKNLpr0/wEI2PP63tfgs/ffgTzfepMzU6xiGMCnbVGMLyL
moRnkpTrbtHz/sPIZ9+DecDTNLLKxiqgLaLufi+/n57dl6/6kxfeL1W6ftOIebqHaYJrF0OjbuM4
vtWCeBzV2nC3DTSikBiDjZWXbS1MFcCjXWGF8xZ7SmAQwquR+Ta3arwU9Pz2e5i3Xc7wEus9/cyO
86m+T5+6Ax4WsF22pMfII80ZBaHFSeAsxXxzqWzTi3AO5XMuUanB9nKf7OQatICx86iuV9HdiDQB
NnPF7oVgcQTa987BMXIuQffJg7ZFoPn+6mz3S2pE8WiZ+BkXFBGRBVk1fuiN2LJqYfUaB0apw37D
wljGvSEqc0vPaxHvM657mDr9k4/EBHfQbRnTZkoxkYPcxWojdFdBHtLiuUKkCGnx0RYwzoGBDhvK
RQV319j1sG4pyEBaBjImsewrKFiSi5ttSnvyI/L54MUV0dB6c5/npHTgpFar/WZc2ffgbLK7BHRY
FGFpUI+SvWlnb39TvPrN2hgoq87lZMU67hzw9IDqFWa8sFuP/25xQOQK+rPXxEizCCwTOPlwd5Eq
cgojYoZfJydKvbj8MYQkmhwhJVinYW0u6gfHwBZ82t+0ZCCsrCy1F0OcP5JRoi0knnpUE3SJTqXH
uzec10tlQAwDh3khGfRTO3RxqBthWv+OhnOdH694kEl/9x92pSi6aJmSrBls45PQCd15MHCq+cWz
SD7c6+EPMTAM92/ObyaHOT9jlEKcHuS8ek6YEmRJRPQOU7vkCFpEgpkg5vQGZRys+NzQ06MPfLbp
vPcYr8FtMUvdtXAPv8+NQXZkDFstDCGms1vHu9wrQQhyxzvyc42XpSB+u71mLvItN1myaInfktlR
21Q1o77vIHnEWrS3X6EXHVMyjXYOAOKuYVu8dDNhTCDQ6eDCkCwKd7J7thO8WyFgBsuT9txq/kJ8
Oj/Rq7cyu9951cdYrwK9FLINJDSya+57s+IlMHinx+C3ZoSaplaQIjzAu3rHNDT6XdB+Yd+2j6WU
1m/asHhtNWCApfauG7Yj/wod8GmrFaaUu7Xg+Efa6pI87HYcqYtP7uxzMVhsykWdDwk9w97OH8y7
zpMP7b1TvXwJzjFecddXL5UgflOTcSFP5klqKgMCQUogOedt15H9V/cJrOKuHZcWcXGmHAMh53Mh
mieNysJSqo+aeOuI5OB623Pzg0sEjL+pxYCIOKUYQjhBVOW0Ht1ymtQ2BostotuZKzydkmCym93X
9OLvi9WXQVuHOK8AlXADl6/2NbsN2DIUWxa1HxqHlrb+85XXgbYU5M+VvP77TIQJFo5T3UJEZ183
ACPaFiaMtn/54M+0jzyqm2XXCXknE5G1KEkmcyVOmSacB8yqPOubpiLDtvyVbU8vP2N/02bOvntA
zBvQgibnJJdaYnV5Jpe5FKPRpVLVQm58FxyaZySklA0SGfYeTYScC7iQsvlNFHMdxGhskrMAURnJ
n6V7lPv3R84VX0TkmTbMLcjCqKlMEyIqZ/vQvxkuRuX2fr7i5QuXQ9SZIOYOmLWYa516gWfQ+EhM
nkj2haoQ5vZoD6HsNiaRnhq3c7Jn160wg+4JuwFhPnnh9TQvXQVF0kWsT0MBCakZXJWZnSZGLIaa
PtFkVJXZSk0cnhO0mPdRZBnRmIT/qSyV/jnLorPYmvS2eU9h74Zo6m1W9tduQBMKRoA533DJ6ZqL
Y45W0cr0cikhLiPOx8dEHlZgn87J/YvP7RhaDEHnshhHRbgIeMTPVDXEwNvDw7MHuutV6KtgOEHy
nOt/LX6t76Nkg88ciV9Ty///Uer2eIIzhEj7OVqNLihWj7uYl0u5xnYsVM40ZOPMXAknxAYG7ndC
lM9s2giSm2BX+8YMNu4K432/yF1I7jeEsgzp+mbnIJV31J9Ai/YjAjuJw/m6SyAw/z3UBZnZq2w2
Qi3RExdPbnMOVqunGPy9P9/tC1ohv+xW9v5qiFefy2TcGuGipFp+xhkEh0OMJDF5u9/IfnjPcZ94
qjEQbirCqalziMHt7ySstkrGXSv/iARbbFaWcXf7JHm2yzL2G4oeReiww81/jghdhOZaqb1erQha
wBHqFXb6Cxhec3l6ljwNRUZDiiTRZLDOnGaPWiT2hoQIVgQwK5MDSOcw7ViOZKxtlGZ4BrPkk87F
Mad66vE6nc8QByeqvxtTO/XtXYgxtvXt81y+mt9qMQ9haJRlf6aGaTzt0aCIidHbf3/xpZ0rwjx/
cpgnINwSoIgzyna8l1b6YaN+Yu+9Hz1wh7sWfey5OOYpjFpZT00KNViKmztOpfoXL7Ldi/derzft
h88dH19iWsQ1+z5BBrhP6WBiRAIKolBdOFj/gx1ElDJy9Uh3B9i0Oj4Q0+2I7vLOdik8motmcPwi
Z5Fs5rH0/HpZ4TnG8sZsIDrP9DkmwrapN6V5VsoKR9ruBwfkFGgw4EDIYuQ8U8Sgis7gsT4P1WXC
mhc4MJSqEgTnNh2mfDLvQB6B3Xw/9ljVfOR+u6Wa//zbsd3pSp9cxtKMcIBO5wr4csjarXhu+1Lx
+DcpDHQUk6w1fQELeXU+8pRgT3P0KJIXkaB3InLodiyee0v/4p/P3z82yZYJR3OslMbCeXYNkUi4
nk60VwMVBNRcvzgfb7FkoGBvBuoqKjprWKqedGr0etRO0nN3sR3xRaL1qvvy0TY9Hn3fUrepPhfF
gEnftnKvW7lEnzRHjNYJhibd7mFzkVxuq9kiAs/UYpDElPMW+zMK2MbBydzGV2wHvGWc4GDR65sJ
YcBDH8ZBPncQ4pg1EX/q/v70xgFg+lL8YQszEQxI9Go15VmDzzPAFvzIfT6T2jbXxodkb1qdS/2y
bO3f8li4qCtRbgYT3wj1NCWQ/OqxOtlVXbmC5cSnYJzcfiCNZ2UOiPXlCpObSuqW3eNtta/u+Q21
WUgpCuzMUJA0fQ7OLkbdqx6oQiemu4i8hivMOJDi8+kJxWQn9TTQS+nPyQEzZOuNW6/1knRrePnc
npxFwJ6dDeMG6qei6rRLKj1XJskGf5pspJou5Es/cZ513k0xGMyxag1XRcBXKGQntjBW6sc7f/Oy
qSvC5d6jFnTrqBlfRcs745RccNQ0L7LdrlOQnfVkdXf3vtlwWRqXevjmGMAOxiTCdEIqF9K2Y0Kw
6zK11UP4xqOQW8xMKJqhIDcBbgudXXeud1GrdGmJa2NH94pTr8K18lT445NKl+42CGpRL0P9RDlm
RH+5bbzL7+FMOHNnk7TXQ7WoJXgxoDfePuj2A7zdpxa5rcYdbVqd9x316a+ejW+xLMlGlUt1i21Y
0rNW+YV/b4+RrQZoq6DLRf6qADw74GvFcvbmj6HUKqGEA0Yjy7b3SoL1W1bvIP8fcMnPFi1UV5Fk
Aj8emnaY89QUkE+El4a+G57s6jYC3qefBOvENvsvEKXe/nrLD+K3NPYYEzmsutPlLCG5RIty0Wb8
pCOqWeWgj4Aja/EBmcliPCfrZFWTpkCz7TaNHH1wVRlNtLX30n7sM6yFWfFerOW8yEwig2FpExba
1EA7hfReIdt3G9DbuqMrWyjeOMdpf1tDzqdTGCBLmyosJ2WQnr1hVfiqtxc527W5n4uBr+SUTUI+
QEIjOJfHFvyyGTborAPe1OAyJs9Ojom1ijhVla7AyTlI0yUuisQYg0S3PJ8cfdFln0li/KT2DO4C
7TxKSCYdHBqpPkvkuX4p7bV5t/ph29mDv8/dPbxPXp/NMm7ORLNuU6cNmTy0UDL42H54z5eaYJMi
sXM/JiLt1d/5PNji3QHGiZqyUxWqLbTFuWqSLdYkeSkCOv2/v7Rkn266z/LztlUuFh7ACvFfRGG3
y8eSESuVBZniChE62tMGN9lajS2s7HO1yW1+Em3RH/2WyCbROmUojFiDmb6CvCe20S8/rer1+dPk
hZXXK/XHez6TxGBK2vz3PLUSrBSocHgUnV/7d3QlbQvPetKefj09Y6tk9zL6QowGoXKtD6he8eJb
aqa3fggDNXLZqs0oUVsCq0PzkHsFKP0O149KKU7Ry8H5qpx7w/KXGFHTlHmKG9qic9/7aNcWOSNt
HwzwNLyN/okqHUfiYqQ2O2sGfPKmSyxl7OhNlR6w4PpybUFTn6eGG2UrvONk8Ec+x5ZoTpBVu41H
l0IciruLbYKbuSQYopNWIHF7H133baWCUgizNViIi9KP5TgB76B5xswAlCaruh5HuD7FHbWxz7Ot
PzS4sNyIkep0y4QYOJLQAn8KLegMInt1BdpEsK6lbxXeyMK1/1d7ZYCoDSWpUAwIS3N7G3iftWZX
1cq8d9CVmtrJ3zBs6zMQUhm3pqTcjboIcw3gHSKuS4hl44X0Q2Sbbtvp1d29cY7shszqfFG1MqEv
yqtTbuKHc4qpr/X6oXBqW9BIu7LhJAa5HW/BuJlvj9yu2OuGjVu/gEGl6BSmut5d8Ex72wBbX7YP
Z/szIdlmTUnh3dzfVET23l/23KkzjguiMTAUnUaz6CPA0NZBP+75jfeALdGszL/j9d9nrnDYS1jd
KvX4jr23Ra+a4lVe+TJYruWicwpR2374LGy7X23QArr62duPT4+nVYeO1JcYHD5g6FhNK/Hhvnex
8Ty3/ddxWI2cgHoxs4o1rDqNhtDIz3YFJefWEOqLSJFK8DHAnK9H55w5WuIJORnW1uumwbr1YMfL
Ly3WpOeCmSs89rHVStFVsLjTSJEQDHwctuIF5Aub7l2stxit56UkF73CuVTmLtdRbkk1yIaekRk8
PGxPT1lkSyd006mcq7XoFs4lMbf4lLQ6mJKoJAt97qpdtHaPs9worrQ13m/f48U+0JkwtlMIvNqd
WmYQFmAEKaq97CN+0J9PsdOt7dLAm1O7PlaCnZx7916xN4Xr42LrBuG9e7RAy97m+e9gbrMYI/Au
G6p0EzvCU34hdrWhLEa39V2MpOdymLsrRUU9nqwJ+mKM7OGhtp+w9Wpl2C7Z4G2j89mpzSsdL+HF
XCYTsnRt2cf1BN3Gzv70UhQD0LC94XKk80z02ogzg41azf5jokG7V1bvoBzcmTbvpaYOyK0PxTgN
p3SKdHwsHKD1sN1mmMVGx25s0bbWI79mST/HLWmMX5D2Za3HIaSFDcF0/WbTr35Umx3H+pbcvPkH
YhDFSvq2aCNJepaztfCEevQU26HAm/heGhDS52IYCNE6S+4Lk9reK1qTHtCatH4ij28uqJXAKBTw
Cal534pBkmmU0nOa028VtI6jgfjhBf3VD7UXa+i/5WZVlnzXmX5sE8Y45DkmwCEOLEqWVwQYkcC+
GTRH3L7DiyVEXcfUk66psqSxvoc0abGkgMHwuZx8g6ZxU3v6HGLnZYMSfgrfg5vBWfKU5xIZdGql
UohLSYHXGDRoIhbQsIBgEpmw3U7gFLQXbXGmHAtQVTx13UCNBKeoFraGQ3y9fYCLeDQTweBRo/cC
tg3I0rPQkXqrvYFxp7MTLLz9q5dsJoja5wyQiknM06SHLoPt5I+l3TSEztEGXFa2Ja9+/n0YUGqj
2OjDBN8n6EMCL3tzj+3O2cNuT9mDuJWgRTufqcWAkqAIbTr+P9a+rDlunOf6F6mKkiiRupXUq9WO
97F9o4oTR/u+69e/R55vkjajp1mT+S5y5UpDAEEAxHKgUPgq9q18UbEQIlPdhLhInkhxE2WaJ5im
MOxbyj7U4Wr7+mW2K6gDKsiAN5C+HmRsCeapIoUFgAMIsXSBUjS7xY49KkeYCVmBcLktvxn1M/kJ
ZokAILrgrbFkDE/9g3p31NzHxfNe1vLVzNOZUphCT1hRRjWPcpBBQpnunk+vr18OGMPAqlNvg4rk
o3MV7i6TlFkmEQGyT5S8Jwk0AwiQpxpPWW0T1tv4+qqMbTyG/qMgTcFWDLzudIuA3NOzYtMDugvQ
sXGZJYk5EttcQlaNrRqDRBjbwztB14TTazKNWPeMqBizZaaaGZZgkYIJi2QSIP7iReXv4BsP28P7
TeTs4BgBvuRgIak8f7YacZ7RFIwTNjjSNgxM3GKMf7323nStAOJfFvt9BF2/K/sv1gTTNLajFlbN
Qgajm4D1m+1yi+XayFX5jqy5ZjEGl2gJhimrh55neD08AIxfvfPto/TRt64Ov7gRzFGk1YYaVmwx
fXibPJ+qzWkMAeqrn+hz9qXc/djLo5h14/6LpmCXsOOoBn49uEK68bnW7Da02Sb9GpT2PfLVEt+4
bm9/ERNs06y1ZtimYHAhdooOl2/TaprY/Kl0JhFs0tgNcZzo4IVt39BKfXd3yPdLNhx9fwX2uzkS
cqvh8xk5IW4pOR382QA5BdHE87Ap79Or+glYLq6E0JpJZyiOLuDIFM2bgl6QIczTCd0YGON1/Zeb
zEViH3OLEiprHuqciqAJI6YIkqwDFZQSLCT1qb3RN9iHJ+FmtafwnI6gBHFaDfpUgc7HHhmAjTwc
0A+Led+vX7FIXdYMutqcekZOdFSJNgOGPwM5YO+42wDxxMP2C7M79LCcpls0KzD7yzLKYN81L9NN
adg3m8mrsTQVI8H7/HRb/QW8o8uiXk2ynH+ToDkZVkJXYbMc6OieHjBhb2MdLJqGYJEBRvrd8iT3
jq7ZrnOCgi8zRpboqLFriD60XTLZ9BXRQfYDFYZhc/piR6e7wkm3D4e7O8Dpj078hByf4QChPbPQ
yLpRN5vcvnZQO5Oh9K1ZhPMPE3xTaYyKVhf4sKcabSCWHG9wzb6dExAc0ZR3RTeWi6i3p8ZJia3v
/kY2VF9k3mg1/XFOS/BGvTXmDVnuKZpWMTiIDEjuHh4AeEtevsV/mXZxKDFu/1T5shY0mRSXv589
BWg7jEa/6LiOnfPWdbq5rK+r2chzxgQDpGVp2Ewfp3T1/Bpi+fMd23jQ1hib5qVpiTUvyJhlaRa2
0QE9QJAia1UyjQhZHuruCDwnbdsuh8YTjzNJELsaUZ6TEuTWk66dcozEPFwBY/D1NXeBarOxdpmL
yWWJeZVxJYgQ0MPhaOQgRXZPpzf6kGwldnW1VeecGcF+z0aLsfMUFMr7foPJggVQQqIH6y7i19EI
pttaAPpZABLuYjewsPWABh15D+zq4+KMFbGrbZxLqsdWv+jzdjudHsIv7/a3pcMJM6s/pv0+3smO
53+Y5J+siR1sMzCARjJ38ErPpy0wF2ELdzcIkZfBPVnGY7W+c86fYI59jffmqII/AGM8FLeBHRzT
EM31NmqBO6xbdO7Lyv4B4HPlZulm/i7RxdVc5jl9weouUz7xrIH+tEPHAowimlXxCpD53kUdxIj5
nIxge5nRMn9uoS6Ye2ns4NQu9RKJTv4Po/vr4ARzkXKgTcQVeEEaBFuz7aQDqGRsZ1u33LXO8QfG
6G5/RNgOILkLa9HfOXOC7SgRq9ddAbpQF9h4/tLvyVvzJiMjk6FgN6bxH9N75fLbZ8s+dV/bPW3R
lRbj1IA8vFu6ZyS8rb3eznkTTEmmjmGqReANSw9OWPZX2OFXGWMy+Qm2xDT9pCwXZ1nY6Q1FBeRj
cE2mHeuBz0/tEOGajbpOOq5DBaHnxvbwlhwxNTB7CPcsB9c7vLs+Ot0VvdKuMCMhkaKEQxG+2cwN
BRYfJuVqq14FR8upttH2ClCLEjrr3v8Xj4I1QalY69QZkrxCJXNs7UFZmihc5LIAofmWtaiGy/cx
rk5inOmICOQ8WyMhVgfuFtQ09B59ABVi9xnGMb7d7LyXTbj5GMZopA8VyZUQx1hJaUwoTS9yHWd3
e0BrIVA37pWbpb8fiNXSarzsHAULkwzzxAod8kVrBvbH6nvsYW8cdPm/LLsagi06u7CD+vKhyvyR
CPWcaqxEdgNMYjYYMJDwtQ/vO0DmeBuM5MtEukqNq4QbOlXxojWpEEBacab4ycLiad4iRYRuA7ty
/zJ2R3CItltbwt2aSM/p/SbSltN0eQABCe+I5GFjP6A13J1023CuyfboYFDRQiOMLIezFoVh+plp
hr4El4b6mU8tLcN+wk5nKO22e2VoUC9l135NO89JCLfRiKtI1RsV2um6X96G7b3EOK8GR+cEROc9
W4FmpCCAnNfyyEBbBt7PmH/aYOYE+4wk9NYs6Dk5QTWUoq9aJYLIeG33AXrN3yUEVntczykIytAZ
4YjxD1BA1RiVuzc7WyIggAheVjopHcFjA46s97sedPCyfwZyZug87NgtQh/gF0hILZ8sRj7nLAle
O4ymFGmuD5ZcGMZ0q+6AmoerJMuorT7NzikJrrqrqxB7ZefFOKFbUG0A0U7bxfKH9hHIvq4c7X4t
ODinKDhuzvqiRlIFx1XZ9AEBndyjSa6pmLMp2jJMjAEkuqVBD7EjonFkrP9Cj8Ttj6fLZyXRb7Gq
kJeVHrNohACnTRhtuSpfCL1u7X5aHbGSUChZU2Q+zshoN6R+SuIdG+1QcerIqVSgSbLU1dxyfLjM
mMQQicWFop6sfFiECLSOGLBUx70j2+awmss70wXRb6Q5ppFxr5aMx/Oz6VDAVMIUeZvo4RpbmaXa
vlrKOKcnmAraJQnvF2PkPqvP5Edh14cv6FTNdnRwZowX7Y+Faj9WoX17/1161WTHKNgPo5npPEwL
cXfA7qYFsVFmN9ZCuXP+RLsxVlOqEWgKRieau8ZZ1qplN9d7rJJFl7NE82UG0RRsRz/5k5aGi4Y8
n0ZAM24fuHu3s8fd43dJOLOanDhnTDAaTZlja62OWwZ0d33ffDNevl/W9tV49IyCmDOYe6xMwG5p
MHOC39X3kY3h4Pu7ZfIEbQvo3NvdD1i2eiWr7EpMvZg4yI1xntUYQox2t9JmSJl5F2dmVb1PKtLh
159c49tVeEC+GtXI/oEaTpoC7g5pHmlV7X9Egz/tlTjOFqY+N5Tgw6cgL4aVJgCCfQs2L8Bs+bpx
moPMM0tMsDhAqwN6fGTxEtHUN9HNvQxPWmalxCG2RGV1ikadRc8LxBfJJts39smOAlsPbNoDL75L
EATIbrNUjoLBKJNk1AEJsagktlzP+9BdFnd/xbLh/S06d/7jdRYXPpF+zMy5xA1AfHPaqu5DhX3D
BjaFH2CqvstMlcRHizuefGMwqlj7uG/G9vQafg9uk5vkoTjAVv1/uAiCASlNLciqcSHnIkh8Pj2R
3bO1jVUnKGz/DgWxCFsnL5sU2eUTkwes9mdAxH5YY2Retl/udvRhtzkePwb0pEhvEvcipgsqHulT
zsDhgKaa59PJR5m52OyteHMr238hCQ248Eapsradqf5xdv5N4SE9IKvrrFbmz8yxmB7oeYGWg+UZ
BLR4PJaBqP6C2tY9ygUy37KaTT0nJbxQkqwqJ5rjmqGnC8BkeJsjfRtgCeoN92zbe8GeFGzrwa6e
ZTGQDEpIZlzE5U/oJg4DTQWjAITYpm693+2cDTqk8IJZOiskj5gP5OQLLwsxL9AbcW8kE8h1DhLV
SI1jQ/RoY8TyZmf/5eVfEXfdT3/dp7flgswvnThbBXE4F7YQoaQZM0fGQD+xc3TgUNeP7B94BEj4
lAUMXIhNgDoTKYq+2E7U1rNNiF57WXpaqqOCTZlMhWHL0qKjeGLMe333iM4RV+rEZaGJuM9JRaoz
UivQqbfPaB7Bu/MhRSXad+8OrU1dG8VVZ+PsE8WRJSNk6mIJCY8emKNzooP089KHs307YAkavMK4
XzbL7sZbf7sz7RE7UzznGoMPdnOleN/TwZZlfASLw1QVQGYW4L0IpRq2IwvHmfnpSOIgTD1aXGuz
g/0+ytdY2RSZMz1QZl823EJI9hsx8VxJPZdcDVKvjMmdXlk2b6uTNjSSoFbCk/hKzWpecFqAJ9+w
i9meiT1he0/qBLFdFw5G9P4TV+JDteoVPyMEXJldaqfNqVRvTSaJooX3x4fkMLHNOYbkTEpEp95h
HmUI5yz1SLwnX5tXq0PDxPR+mREZEeF42gard1MdRDK9x9LbOzVLHJMmzmT9wQGZlKkWgOsYUEWF
TFkFdso+LVJvyBrbTA4jt43+fVCNI1OMbZlpTpplEpprzJkGM7CzAd2ByDF+zjCqtcnGuS9Tj8Vo
OfIPJQ+2UR+7jSlZmL6m5OeEBEOsm4M2aFmTelgu5STkWETfialLuFklYgKOD31gWOEkBgqWMRNm
LES0MISw3lttZwXHy+qwQkMFtKCG1TVMR5OTYKIanXcxaUjmMRpv8+o4WagozIbk9qyci6qpVAUF
AkixD0N51iJRD1E6GRbNvHxQbs2xcHnDHWa8xOPuMjv0c+pvuUIgxDC2ZTFKqdht6fe8y7G+MPPa
blzYqVgpobCc7FkI8DcFDcOU1KIcOxaE+8P9to6HUs08tblNhtLhQe2k0amygm1jSGC31w5H+4fW
IrrP6jxOZtLHBIeTp9ZmiDctpW45/HtVxsIPCItYoKXqy0ecnU0AUK3eL/XMa0zWerlepFul7olH
mz7YXj6dVX7ghbCQDNl/KgLaxTnJFa1Pcy8iu7bN3M46RGic//dEDMQmi6fTDUsUWsQNrrd5nHtB
dNtWAAJa1q2puvMHVCijkJypMS5iNdAgM0M4ttxzlWb/piaHP/h5jIBYlKoEKDrCyffWUHdlUeRe
HW5U48TyHS3+4ObDLP8kIdz8lsV0SmJwMMwbOj/n6ZF3P/6AC1NV0apucFUngpVMABVHSh0konJ2
FALLQk2HGBIFXjMuhgkcRACSq5YpBqtxriLA6UGlUU13iHRb0W4N44XF0Z+cuYX9UchWaCb2A32+
KQADL1kTqLk3FRuLLofS518vS2zNuhi/SHwkNc4uI+ubiqaJlntWcGfQx0Y3dnNk2gQToIpSbi4T
WxPcIjWLIy5ULdEqp4zXSM5YuTdG+SGmsYP7qBa5G8695OKvmeVzSoKN6VSlnIPOzD3Vfhkk913G
xfL3M5FFZjbTsGS5Z2BNLj014abJTmMtkdXKwWDHFlQYa5EwaP4BOHBGJVZzboWlknpz+oplTQc1
388k2mepYceq5Pm1wtEnWsK1IZPJlVABreFIp8htidN4qSrT5jUq8C0GJs2A+msZgtxqrVEKpc8z
j2BHpl0pAVabVt8wO6W5jGS+RH5iOm7xm4sr+0lOYGqe4jBhZgFyr03Y2A0S7Fm9pYFvt/WOVg/G
+N2obX2ys3jLA4/uTMVtBs/SAwdmxCXTXpFJYNE6wZV/+iTxWRQUcRZbkEDYX3W5Nw9fQnN/+Yqt
KD5IMMRw6HxHS4b2WTnntNatmZeZp01AkA7u1PrxMoF1Hn4REKLsIu2NIVwIMNbYsX7I65vB2v43
GguTZ7pfsVqfGqXOvI7f98HjwH0bV+wyDTEd8P/04xcjC6NnRNSO9ljMhTBEM8zO0dSoveeNxV3T
ADTXWFTtF70Mim1iquEGKH/IfihE3Ua0TQ7taKUosmmG0+V9cnf5w2QnKFyTIAs4SxYBc36fT9+V
/u2//b5wLyLSThSg5plnpvPGMpqrLkwkc5erOsKXzYccOJmG2LIzK01idgQR0dju+ntFPd7+AQvc
VBewBAxJGMLR9WPCAiXB76shmhnD49jIburqIZxREA6h16Oc+VMEBJWudrIIYwOyh8OqjBDNk7+f
QWIUrMM9BSbw9jwl/hqNR5K/NrnEFiwf+Zu5OSMhMIECnJlPNUh0GJnLSqfTtuR+4o3EH67JSic6
NkVgnY2linBNlDR9XHV4oETdV9K+NvooIbAmqjMCIjrT5HeDSiI85ixa7pShO2UmASJb8uOyVsnI
CPFpYyZBPJggQ3tmt+ykombP3Ms0JLIS92ZNA9WVcdbAStDZKn/Q+PfLBNbOXFcBXINXAkdKQrjd
ed8ZpF9khebzvWpp76ZyXbJgxhZxWXfVKi8aXvDIS5i46cKTQc0pC1FOxjuufBp7zDsYsungxR+K
Cgw0lJ8UhBNRSsMaWQhm/Ln6kbMkwSLVQ1E1D4w+j8lpZqGMoown7bNTqLN+7pi28JQmNkkf007m
dpZv/p0n3TI0g1ocq0Y/U+iyGNAnA8u8Pkh7t1bDd0ur3TlpdFvHthPkYgl349l4Lsh0ID7fXtaP
5fx/Jw+IOqxv1RnexJ/J51M5TyPlGcLKEunLMDxWPT2y/Gke6K4mYy55wqwL9Bc9wVQHc4n3kwkv
2xuPcfne9xJXsKrv2Jr6Dz+COButmwtTwe9vtR/0+UXy66smAQJHtgKjtPxj0OosRjC6lurIWGXe
qGwNjv1j5CotZDq3eiRLdoIsu1+hGJ+PRA/w4CpYkHvZFL9VKVLLwbgxm32Kcoss4ysiCH9EPboB
3FXMjCM3L6J1qkkXDG2EjMiQ9uHOp1Ng91Mw72c+9Y5qKL5DEsO8x0g5uij0It7GTXVbxvFLzxWs
dyxn6vRBELiqFVv7xG9T7lRlFDlWN8recKvCNxHLcg0ITRiH/CyXzCzrrmoTvLN6w27eY9JBMv8+
7aGhNxQjENhaD1cpRORjWlBWZzkiicB31NlyCtAa46fLl25VSc+oCO94rKzXM42CShm4LYac6PVc
P/Jvl4msi+tvVjAMK6ahYtVSJ2yhzD3WHltrGw33bSwhcYmPhYRgj4kZD0mwSCvJN2N5zOmpLB1p
SkLGiHgfkAdVghBUqu5tKh/7+rqrd/9NVsIjxogVnWEfPRjRblHLsdTjPG/+gAS3oF0oC2C+TZAV
zYsi5mGdez73r/XJiGymkNBG/su9TGj1UCw89rCEiFDE3J+vSeDr1azkeE4OtN6qwG3OQ9XGvAX2
Z0jC+kVNRd+xPN054xjUQ/7+MyUStxpRW9gO1uaOEmz54HL/uzJ9G3i8D7OvE/MlvK15j3OKwvVM
+TTMZZPlHidYaGo9+VUhiS1lPAlXk/clFgMroKAM477ubwCxbrfmseKa3dTord0k8cvl81oz9x/W
xmCWiieMIMU0iEmeWLinI8H7xZ4wisvd/JX6D5fprOkFkuzIsAPSW/1NAfWhmFlZQQFnvi/jL+lV
N2+TREJk7YAMKB3ALSlGOEV3MmVZnHUzhWVj73qMlvH4D64REmCca3DypiVChTedasashHMcwzx7
YWlVAzEtC72472aJKohNCB++0cQKeIaSEdUtJugC07HcXplhFQxsWLWLWyzA2wZxtCGaVxL1dk5b
uzbeMy57bK4ZPDCH6Vfk3rF5a/n7WZRRxQUrm3DAvaqmTRmHjhW9x/O/z77rKMij8oaVb9wUo3UW
xgPQM8bEY0Zq3tdlMG71UR+PZdv7shh3JW5HgGsSuuStKUo8nxkCWEw3BHxKvCLyt1UYfdFDrAXX
WneudiM7+sWIUIMMdqs/aqPpMKu/NfvOzk/cquw2UTNbs9CuV/jdl399Jz592KLOZ5I2h74lidUn
nqpaL6HV2xEmL80o3sdMYitF5MFFmT6REg4Vk8ZAFO66xEu6aZsTuwqP0fzYccvW9S+qvvdLzxxT
14w2YxLD/UTun7BqUTzNLFygD8jPM1YLoyepj0wJfHVjT8EPLSF4oR00WXPZivKCz190BBONeuFk
NaaReNkw+V/aIcsORjQ9ND1Qby9ztErJ1LAGheCGMiJQ4sasGEM5J54e5K5hvIZhbRejub1MRYQV
+fvgzsgIVqCvTD8tNS3xzNnRmRU5yDbYc+5vZ7V/S3oKG1BtkrY+9QG9JsWwZVa7o9qIFclk3vCg
c8jADpc/apV1XF2YcQsuQwSjrU1zrtiACwV0PVs7+H5ix5LS74pbgskDph5gSA0dccvnqzGnSoE+
MxV3lvBoX+e1mxrjo1lXtxnpnrD1hkgUdJUg15fgaKnUWcJdHP2hCvFyS7xA+SssDJfMdvECOCs3
GX9clt6qOTqjJFxF3UBsbFagNE0PGvBbYuBBY52ZyZHsxxrF4eEyubXMso7EHv4hKcJgdT+LMk6s
OKxiJfGGmMyATM/ijVECUy/VSeC0Y+pjr1nSumroj5hfTvsDEHCrPS1zdA2HyZtftqMbYuvkn9wf
S4cguE4NS8zK8kEbe4Pgs5r8iDqzXc21rXX3l5lf1dQzIqKsp64L1dkHERvRIPUG1blMYCWsoQh0
GQpjiAl+AyzMedqXscoSL55qy6XTbbdk0oLyNkTNcnOZ1nJQQsALWhSWHA0eCLCFUC3H7mIylrBt
Rq6/1nW7D7vm5jIJcSpjMTegwRAMIoqC0xTeCXHR94TlEFg7V4ecZ7bf49Ft2laTOLmGXp/qqUie
5gxQ3mb6og2xE4yjy1CAGNTCySeUrVrZN60c4qdv0j4rcKUZKNRxYHBYif48R/M+RdMEzTC/pNvD
eJ9pQApWe7dvr+u6gTKTr7FWvFLYyoRGkmBixUx8+hbBLrU+us5JgD44tBPSg9mnzCbJVB5ZV/p2
OivZdszmYXf5VFYPXqNAT0NSAADBwqHkUVgO7YBDqYy4ccqwwetDJfO/t+oUbSM/qQhixvbakneB
hZAs3FnxF7M55P7TZUbWYtpPNATxDVFjpbyE+LLhMUJMpSH2IvUPHvzwCXfqqXFCpu8VgNRcJrx6
TTWuWsay80YT53OSTqvzDl1YHiU7MzuG/df2kTQSImuWFtz9oiKcU1kACxhjWqmnRIaGNoyx3aRp
lOzrslVTN+rV+YqZVv1XPMT1oexG5RrZLWyUVioATit+7PC46ewi9n1J+LeuQL8+TDjatCnCfCji
1Gs2/Y0i8Wer1/OMa+FMza6ZfBhBtG2S3G6Myp3G90iGliM7QMGJDTTRm5pDcbog2AQBILSmHw2w
bi0eSvySjJLgMkjeWmGuoLF2HreBdpr3/byv9X///PmkKctHnIXDbZMMXRxAH8fuWAWla/oHniYS
fVy1VXjA6apBUZrkQuiYdBVy3UvPbhv7jtFtYS7j5s1Kj3nx9fL1WtWvX5TEdi0ta2ccPny5yobj
3N3FkfknxumMgnC1zAB5+0mDcXJzcq32N4VsEdcijN+c6xkB4YoEWR/HbQxhqYMB63rMMMeZsZuY
PCyBSUBrGwtmLktt/XwMYjIDGPuqmGk3C9WPwwn9rXOfNbu58YPbJvN3geXbGYwVovgufrxMcvWu
Yok2RYnCQsAiiLGAGYRC4DVR0ZfEumrM2DYUWQeiOCj7dxBxRkWQ5WxyYGiNJjzJEHp0dIrYHfLU
HimxS23M7Zk22DXf3HcIQIF0GtpD0thJjjdLjzyulTUb3QA2g4GdZPXo6mjJag0373zkWrp7pmL0
47JUViJylDqW8r2O5QyGmBztx37pBsL3RmVom83kDuE3XT+m5Lk9mUz2FF49AxOxoqEjFwHw+893
P2pjsNIt8TivTwRuadd2mlPRwZL0UckILX8/MzI9G0mbFYib0DrgGOyWtXhpBJNEeKt3/4wdwZSF
GoKz1AQ7Cdmjlb6TxD7izM/fyoRDwUObo/T6Md9yxoXSoPMsrsFFlR/VKnfU/JDkndNmKME85JHp
Bu3mnuWy9+A6WxZF2wiaaFFv+yy8Is3KBnFn4mnaLWXBifWWxCmvah2SbP9QEBIIKWMjZhHgAzqr
sEed2VpEXqPgSimr1OahN1JZIL3c7t9s3BlFwSFMuR+V0zKakobKvjTDzO77DetyRPaBjZVBe3M4
xCpx5zD9q6lkGeDLEjV+qwhRLSUJA7+1mR+0NtsXlcSrrrrun/wZYkGojhuEfiP4A8in3c3BDY/o
l5aaNo1lswkyZgQT14XdaCWLKCPUa06yZ6vs14WQqlNaMqcjRFUdx93+srFbv1AYp8CiYhRPUCP5
rNl9pBTDnODTi6pz6rjf9YXphtN8yGf1OSp0TID67X1tdfdhHXphJ+vqX2UOG4SRU6XYMSPmtfmg
MEVdBmOaKW1sDeMqd3lVj2+X2VxruET+Gt0RGiBIwKVg/SwtzPQ0zlMPmU9nRrV8BJT7bODVGGhO
UV6hha6dYpse6fAQtfMm6cnWT8N9m+g2Grq2k1od6ljdjlXkDaH59fLnrQnh/OsEq1m2eRZHI76O
NKkdNNwuk6fLFNYCGrzmybKpmSPQEwyY3jE9KSvMAmXpIaibTRxV236YbLJHdID3fL/PaexeprkW
0ZzTFExaYvK8UNgi8+Br3FMnSIChUj74EGfS/LhMa1WPVcy6oCHC0uAmhEvS07SOmYrwielPGRoI
s8o6FMH4kvSGM+fmifYbtQ42Y2i8RkkhC97E+ewPv3ROfjnhM7/EizjMeDClHubIKOPJDqV7jKtV
u74ip7a9C5TQHU007tZXFSpE+RD2do3kgduFbtjVWzRxbi3EXrM/OzSX7ZpY8/3qMpjB+dJ4LBZx
1LAdwsyAcNRpW0TX2UPSSKKL1bc8FmNoDNxxdIoIld4kMfW6sPDaLSosNvdDp2/uVKNwsoDcNRzQ
Mr6/4YAEUnpJxLFWzEAZ9hdlwYKpKbBGe43A+A6zHTWTHQ7Xefs+lu/V+K7rs01ydJhVVwrCStWn
m0ZmXP4H75juIwxzEKh1fz58ogW86AHs4HWkdFh1W/B8ach1+ml2Zg0961Z2DNqrOuol1nv1hiED
RLHwDX1uYl68zYyh74MBQvc1LzMwF9PoTlfUNuPNropkQ4yranRGTlByNHCkNbBjETEEd8lQ7ZTw
1pLOlch4Eiz1HNWmWtAOaRMd+2wr61SrX9XsiH23BzXJNpfNxioxzGBhpBB5ZyoCE/FiqDAlB93R
asuJhk2NFTMxeS2RyJsjiQ+S0RKkB/AyntdLPijKN3GD91zzNil2h9ePSatScivWgh/1jDFBimUy
wqcsxMKs3yrsiOHrLdp9nRR34bII1y3vGSnBeelRTwKiaEgsmG9ZXVwl2pVvKJsgLpyJvSF07WP0
yldeWfaSCG9VHykQYim6PLXfBlxnxaxNK4fRVTn2og4/6qhyhlJCZNVz4nWmoSxNLdQrP19unlqF
2naQpBryHQ+OTZy5SQ9j7m/b/gGpRLtViSRXs3p6ZzQXVTrzJgzdZSawHlPPqg+Z9ppTTFnr2Q5w
/HeXD2+VEESHngKGWviHZTsjhKE3bDhsK7jodJx2xdT3CIPK2W1IYNltV0jeHKsHxpEd/Lv8LCJx
hG1QV+0AP5QGma1qj31U26YsOfgRy4kPGxXNq4hpKWLa3ybTCLaJtSWs4mClbsub7uAzlGONUnWy
jtuNmT7WMSns+VvcpLsS7RS9ug2zZD8HbjFxWWlrVcYWHJSG0W/IWDjMuiVp11nQ0rq7rppstnnR
2ZTOGz1GEHD5PNcErKmYr+GqSfA8FpQ1MPyi8zWKKAgdpyDV94+99MYvhkqU7zkRgSGqkbaJRgPT
/2Hp1vkxQ0/XZTbWTOU5BSFyVId40NrQxAkWqaN139V+h110dos6r4bhv8vE1s5Ho5xgKQ3qjmil
/XzZJgsv7QDhG5pPCqfK42M5TocmvNY73IbLpFaPx1ANXecMHc4feJpn161ECwmCAJ56iRk7tebm
DbqrZCOAMiJCJJyxdspCE8IzrMe8x3LYaJNm6X/kRHBm1FcHFukMuBb9kSuqY+YnpZbdnFVFOxOX
cDJ5gmGgsoa4yODwfZVJeFi06Dc9RqO7iWNH3GYIPMxdHBvWjMnC3qwekF516jl57Dp6HDWya4ry
WxBaEpKrio1ebWLgqU3QYfdZ13qtVxIdb1EviirPMNFaox+iEpVDdDojyXlZ21bFZ6J9WGUoesOd
fCZW6tSvmjbBcD5p4YsJG3Y81kuJr1pVNyDYMgyDYt5J1Ok+0/NQGTPMDSZW7sRaRR1qdir88ZDv
LjO0elNNjvl0OCtMawsZq1GJLaMmGFG0Brot6VMdBtuxS2wWX18mtM7TT0Li4sEWHavMLzDmVmIP
SN2PG2t4TDpTcj4SdkS0iapt8Gaaq8wzmG8PGX+r+U2YVpvMDDaX+VnTBJ0smDfILxq/DdAnU5E2
1AwyL2hndFyZAK/8hskEmcKtaTeFa0dIhlQLEcWW9jrtOhPeZ5j6q0mBiy2D8j3s1DtaozKe+feX
2VoTICy2bi2j7ugyFhScD1kQYJtd5lV17eT8PdaQPVGabT7cXia0Wss9pySYioxhDGEgTebFANpx
tClEx7TVGLcN5eY2IByrXqe6PdAg6TGHYb13ph84nU4UYO9YXqxUptNkevAH9+H8qwRrokRYujiO
uA+l/sT4d5V8RTkvzGQAamu3gRsIJhBhYzSDCsxrQ56FaE6EHUnKjdkeF28ytDJMoTVrDIgK9Omi
z2vp4f5srcyUc4ByYiBQK5rA5p0bdMUra6tjoymbuENOOlIl12JNf3AnMC1gcLRCfexMPnPHtRG0
OeqIGQYpZ90O+xtN547aYQnF2MnMpIyW9pk9NJS13FjGxdBt85xHmy6N3QAJAd+f3cvKunYLkebD
VD4adjRVbNpB5FQQZTIyT9dGLzZUzwe6ldq0uzQ1t2WaSHpg1t5H6CXDZnA0QaOjWzDKVK1pmbVo
gp4yQGmZnXndjM96Z12FxpWOFiD8r6M1mhILLe4N+Ui4oY9NMzH/xAA7Itx9GqbmqIQYszVCZJXC
9taPmi85kgQZ13e6gYztnDtZEZ9INVyZs29HQ/MH5sey0JGNlJpKLNHcaVMcTRrDHK41VcehYn9l
se6USb9nlaw6tKo9yFyjaRlHi5avz9oDnUwK1cB0Qz5P3mgN1wzNgf1knLg09l4hhWoM8II4mvPx
rBfOM29zoPJPaDTn/0fadzW3jSxt/yJUIYfbGQDMlChRsqQblGxZyDnj138PdN7vWBxiOeU99l5s
1W6x0TOdpsPT2TMW8tGqHewyM9Av8HRbThcJ4SWIQAgQX5hiu+RJlgotKw3cYCkdNFO7z9LPbNwK
uvH3j05NxKQBgEQkCXkOJjun1WaMtBimKFRB3Phoa0zFGqjXHFu8YCQvqDBZyFIdgtrsMDlRIG0V
GadQAwZ0/i9C1gsqjBVRpibA3mBcTtcJdx16MnXhURaauUCYNaHtGQ29fUlLegaKM6yP9eUDmFsq
xr7XwmKe4DH0liR6Qq34pGvPow6PXjg5dqXlfkdK8YcPmDkM6Gxuf8DSuUI4kNJH3hr6zkh+bmVC
1+ci9FwdSJF+4qHxb8B/tO80mOdmraMyIregkaoFQWlcMVWipZwazyIjqPGryALA57D9HWGSoBZZ
AMwmkj+NDKmI6hRZvGaLJZ2SRQCYmCiNo0TOnFY7lWJX5km+n0I1X7WjXhAvVX4XYnkHRK2K42kW
qUmiBJQDVBBB7lKD20gdNCs2MRviT5tKbohflo+tEthZxtt8Mn8481bTAB0CU4vuGEyIMoIvagBt
DFU/3wfWEzZzT+km0ndGv1YiTlC+dE0y/BiyNUghWewoSinKRaF7QrbXy9zJvGaL/PAh7pSHvxfr
72QYczFEuoWCbJzv6wkvpRXWf1g9Z55k1syrI/vGCXNkslkPQDqP8n3fJUTqPtuy/FdnBfQyE50y
eAHO8vEtfmrrQMyNFkzo5TMI6NaT2H3ePqeF6GKeBf8vCUagjaExpxCTsHsJA8gkHLuKWM2E9gQn
DoedMai2UBY7IdWfb9NdiviR88WMkITSiobU0CVvAIn3m8bQALKRV8rKKtJiVYRKS0KvAQ6+aML0
ItBaDYOsPfeKgRHkwqBxFimOGRnqBqXPiIrFCNDK2x+2pHMYxTbQ9Y1JRzSbM99V9UFvIWu7l8tx
pVkGHiOTOyqHfOLlxZa6v7GbBhh4c1gHFz2ryrfrHaSuxoMAqiBF2mY0S3eKN0ppOkZvUbOhIkqp
fWitgfRD/Xur0VzP6O0xD+97c6By9airvGapJZEGMIGBCRDAAyCbevlF1Qj0CD/M831WaiUxK9Wn
gep1HJ+3ZAK+U2EUp+p7Oe8UyNww1BXsZ6VROQASpOmNhXv7NhfdK/wrhggVbMRGpuaSIyXP5VCa
shzJoE8DGzh6tJkV4Vyk7EUgGO0KaT3IO2yGpIVlbPRy+BcmHL155gx5hkGTr5H8b3dc+Gmkp1mV
o3S5HeVt+lYXBeHo8NJ54l1n4CmiYJ8Tm+cY+wwo322JW6sFO0xWU+XZwcB5hvCIMJemDSmgIwww
kqO9DfGXif17Mg9cb5EIkg1wRYDtxBvk8rYs0auVxBhAJDghJ0DL6pB1/b+4EvTDoAkU1SacF2N5
rD6dcoQ8BQby65wYyaHoot+yhonE5N+EC+iQ0lXMsComCgaX/NQRYOiapiz2UVWvokz4Ocq/pDTc
QXlvy/mC+4aHUBWoFapo2N96SWiMxBC4S00OlJzGI1YhuELjb00DT4uot7X0x21yC/d0QW62I9+k
2mi8FHmwOt+b7Ui8/F2KUWfKy7+3E5jI/So0mQjs2PZZb0hLMfBEyDV6grOmXvnrUIs5XnypvUE3
McM434+KicmZ12+8eGIAiR6KYl8L5qq31PvAfyra8KBjfHWqCzvP39FKS7OoIrWH7TOZQOOk4WjX
guFFOQ0osl8oomjwuPwIDFJkSdjWxd7Mi01eVduMB727ICEY8ENOHK2dszViVAtVizZpo6TYV7VG
Su8YqCvfz4iSBsQbeK5tgR0kqxFWoE6mGCY7AGLofmYayVggNSIpkw3pL9+0IMCT7bYcLjGFqrqG
uwORq57uXm29aRpl2AurwWqgUs42ep9FbpepEvEKzPmZU6ByxHKBOcTiqDCBOwBns7D8Kep+fQeQ
tr2WFE48tdiZEsn/YvQdR6fiqubxSIV9ljUS1rJYg1VgAsMyV00hxNswsIStmg81RwMWDnG+JV2e
h2kMjcXJzSqxRVIX9ZIQ/4OL7dLKVi3bkOiTrrhZFlrEyBuFkzRYOkQQRBbNQHEIeKqXAj80Viuk
XlbuE696F4K5Rd3yVrelY8FKoekeA+/I1GHykYVDDD1NrIZALfdBfTABvVFZWJSA8Y+/p4IcmfnV
YIkuKUZ1Y82LstyIqr0C9FxjekJJuBKc/40Go7yRP8i1EsXVPskVuiox/yfFnDaMpQtB5wBetYiW
LJ3NgDXdKNdmH1bwitHanKrfafRvhrgB1YSZMLTJ4U7YR6bSSFrVKkWFSWZ95RuCLZW+07be+vZp
zbJz+TADE+Kc5VbxtACg8aVsZXlVT0DyxCNd9/eV+qZLFamwG7ULeYCbPEqzan3zHU1UJPDuQY7R
i0cjek09zNjpd7Hwepuh67sBQ7ADuBo81q7upo4MvRmVDt79pzSShvck5/08k2YogOvkt4iI9kJs
2JphZ7HO0REeBSbkUks99IMWDPROjR1Ft0/nWs3xVAHePcIrOB2g5V5eAhoWxqbQ8fmVtzKsjDTN
sxlwbOQiDeRqkTVQIFhsF7dYZkgM+wZuoDqZ4TOgi0X56TYbS2cEG/JfEmyALVe1Xw46pNYcSdY9
A4DuNoFrYQUKFQzurBZwmKxaYG1OMCaqlO/jeqhIoIvtvpIKVOWLIqKD0E8cP/kVUlzq4SVBRjuK
ocdYEqBo9lVHzXFVFHb91JVO5bvCNswOUscRBB6DjBz7WaYOIuqVez33FGqqpbcZUuE1E9GYqlRp
xbGYs9BeswcUCMxwGwjx5wv9pvypJwRZq0xgT1B6O2swaqUiDpD6ypG7j1Jp7EHKBeKNPce+XTvs
+VzR4CIivNIwPn5JuPOm0FA8vJLQtpMWbpr5NnYCeHVAw/h0W2aWeJzrBzOmOgaoWLRzjI5FbSYj
wLKMap8C/c7Itx52N5ipK3sRyU2D6Lyg7loRMF0ISCF4CThtnV0Rl8e5giBHrPeK8ruZIbY5rdQL
x3fx+8zxZXJk9LGC3++HEImHo0ci/y4PSWxyDm9BHuHocGyIQNArxkJBzBCdljLJNYL6jz45QhY0
zOSl3ETSIkMzGYBrI85hd5+kaa0Z0+DV+0DX1oUBXJRzK+R0KrttonHqgvPhMEIPFw5CCBTwVmLb
0PMRr2dZDBv41pDkgLVRA7wmXm9L3SIR7CGZ854z1gsTUlW5MPmmCiI+ziuPnrvWTern2zQWJNs0
v9FgQioBe++z1k8aAMqI1EyibYnm1gFrIsZQdILit9LHZGjkkPNiWRRu00DIi1gLmsUIX9Wpnj6O
aQP0kYcsO/U9L2e8KHR4zSr4eWTy2O1LiZljmC6vm71Y3ieDhxzNYMMiDbLs3D7ABU5QHzZQlp0z
hcoVJ1kpKmM/tPsQEA6O0pfdpm5Ci+dEZu/NCBz6avBmReUbHVCs12qEJvCsVm33YzbRxEqe88A8
dJLk9nFD9LR/GNv0QZ2yrRau9Hgrmc9693ab02tRQdsV2ntmNFq8+1hDD/+IyqaudMBO8TInQGeB
GwkyssJy75FKjhMn8FGax2qTjTaM6eY29esLBXUkDjUstUAuidXupkBY2JRmt8fAHe2siSTiCu6d
FDrnSXZtRi4JMf5M6szM8z2j28fROkvcvnB7jPb4B0Hn3emsv5d3iko7HBeqjcAqRpB+6cDq0KvM
Wu/6fdNHZQwQ76TcikpmOhmAc2k4AcHSslKPovu8IsXgS64g1vnq9rleGxl8BKZp8ODFawR1w8uP
CKVUjxpI8D6dPHvwgSARDUSoVI7CL1wf8rLo7oGioGjIJqAHz8tGrQcco9k70X3tz6OS+6DIOGSu
ZXR+uwMAFFsj8PjR5s/4FozUqJ0kRlwBVVArxV2htNMhEDDrpHTJe2MAlVsfxXqtJuMjGtEVTkDC
LkZEohYwrZjOAcQcmsINlsli6iZzyA1prwG4aFSxDGs6F8kh+egjO95Z08MoR0TsqNe6WrxtHvBD
q9E7d5+Z+hh7G1EPKQ+D7frczXmMGSiLmEtE5n8+sG8HksqZhoniQN6HQ104YyVWxsnKoq6kWqDl
GMwrUNHhmMSFQSWA6wHIZx6YwFWz5eGulZOuSSasMzI6omD0LLWwiNIwCUBNiVpadp4YzjhFTqX/
vTlG0RY7QzB6iEQYpvQu+fWlKMnrRJL2SipgC16sa/s6bMrzbaVZOFU0A6GTC88HYJuyuaIyqTr0
v/s41SyUNmKnVwLJMY5HWgUP7R5QBByjdK2l8GGIB9FENmOPsnmwMpoG08Ci2z2mK2VA9unA0vqZ
VFqVHqIhD02OJC+8WVD9sr7wwlDhvyr/5RXqGlFeS3tRt9OSqga2uZFCsQGfjwVv1jHFGM7w1xb+
kiYTioiRp1W9mUtfYBhFf9/auVZSYJDfvrsFEwGUWEglevGAUmLKlxISl3hUINMn7Y1U7So6aY2U
0iSvMrxbkrjMKfp1sTfELJrJ9oMJI2ipAOjG2x9x7WQQe/9neAQYEFe4zlhcZgqD0OEjBEleIcdk
2gMwz1wpqoyNNoVu36ohRy2XaM4xOEDZkD9BNe6ScQDlTwPg9aT9MJr7UQ8OIyqAJFesCqs+xL1v
RRwml04a3Roo+BlonwPE3SXBRFBqtQGW4T7L+l9BgGFFoE3KKVosATu5zqKYCnlNyrjiSO+CssAL
QP3hXdEGw/brSlUgV+EAm4cuQcExh755z+XUok1UdyPHiS9YAgB4wIlj/gc9siw6upWmCDSxzQAY
T/5D02GMPS6dVgcWEWKT2zJzHWnCq6F+irQL5giuQHPjXiiqDoBw2ASgBu+lXnWuLFQi5/CWqSBR
jKZO6D3bl+drWP8swQLt0VcdknQs2nVc9LxO8aUrwusdPwSxQGFwPtZvbqnvm7xPjEjZm0k67UWl
/VQDv6ElOik5VmWZ0jwqjNZblEZmrfhGqYCmxVGcKHsv0X4OvfY4as1R6Lzfty9nkQy8PoIPhOjA
TLskg3I0yqdJqqDRRgaAz+Bbqzlbsi5KceIk4WYXdhk2Ys8icICB5YI1YlfiPQWiJtS+LgMTPtmi
MYoq5Y+yEmna3SuCsMI/f80aKnKwGhKmlgyVZa00DDlo0Yi/b4fXbEqIheE2mQcbcy12qEJD4tCB
idylwe6UFtUk1AAQrgNEWcWIejG+RvoQcwzSIhF0XKHQMq8yMBmDlIcV5HnwQUStW9Euyxxlv94s
zPDfEAI4OJRcQzWJHYmx2rjIM63UZ3DNkspZirjHn7Lm429vBtePeilWncCsY+7vUujEqVIjLPnU
sRC1TkWntoyuXHcjQiDSZqUUPfw9OcidiFocKiN4WF+SaxuvAqZbYOwTo2pJZ3SPamCu9b+H6kDf
zX+Cj3laVGHITG3ZA4Q6NPaBUO5nKgBh++v0jYVeT2TWsK0HTQksvI+VpHqeCL6x75rwCY8WD1U+
46NMTN4k3rV7mAkBtfYrSQmjfXlkaoTyr2fGBoqKb3UsnHOsOEpVN5R4CYIlQhrq2fAMKrZNsRtS
q74VvSIAhLOeW9TvgdDrY6xdBLIz73puU7pa9dmjRVNsRVwPYLMcuXlTzMLuW6Bhmjzfeh2wIFD5
L09YAHl5eEFTWniQgpLiHaS8OgKLqRDqo+SXeKRysqHLXMEoYNUe4LrZt3hfQo2nEucnR2FAM18O
3KoI7/M0z3aZWXMUd8EQobkMfRboMkWbD8tZC+D2NhV7RA0BKvNEkPxnA53Ov27r6yKVuVKG3hFE
YOzUdRjLmpfJpQxkoqgoSabI1UpC8PfXrg8w8V9t2zg+xJaMjJeF1PhFCoD4xkgSO7IwtpMIokJL
XRqcf8ERRkAAvYI5EPTaX0pEHspS1tcNIjs17Cgwgjvgfxgmp6KxeG5fy59hHmDA5//+LWQA7O5k
mkEHqIsotR4wYRm5ehaY9m1erqQbyL0w2hhgM0QkENkOS6EHEJ8P0KN9m/qk8tQHLIyzawXu3FAf
lbzmHB2Lj4cqwiwDcNZotsSEFdsGgMp9XCWdJJ9jYh8O3aYkPzfnDSltUpDXo0bpWrBPHB7ZTMAV
0Tmt+e0oBUUqLDkH0WDT2Ha4rT63693H7YNkVPeKBnNdA7pTIiRj5LP99oMTDLN9k1e/zYR1UmOE
sZfgt93DsLnzNxHZ0rXncMiwiaMrMowKdYLs1RYa7c/PB43k5G4gm9Wv+z2hx/Xj2uac15ef/hZA
XlFjQuLGm6rKmC9lZ79I7tuhf7jbPPxaOcLq2FBAf1GeGHz501sU55D2mxiMyMPE5XyM9kFyq81k
vwV0s9mQYu2QjHSOQp8i8vhpbTissnmMK1YZgzGp4hiL1UwYUM0/Jgh5v+ZyN/uhf+buSpM9/f9z
twPuFbHdMxnWm8h+uP/1Y3QpFV4/7NsSv3yD6OKdl9QjG64zIRJa7tup0gX5/NLYB7cmdw+B/bD6
RZyCSNQj25P9LLgcmotcfqPJqHKL/lrPizz5nG3EaXUc968mOTq5Xd9taU8eH0XyuH6+TZNtDf/P
9X2jyah2mPSDYiHTdraDDfpT6UTUD2mbf0BY1r59OvHGP5bt1TeCjL57fYtDnyz53FNfJbJtrz36
EXFyBvOPXMnLNyKMtke+0s9VK/msUvHee/hfD41RbyPXswiPBvlc2JDGeHK68/BzjPbrZLV+otXT
KaE8ksyT9OqeGP1W+lQIG4QG55HmCTL7L78ozQ7G5rTeoq/CPXGlkXGeVwQZvY6tFkme0FfOtv6x
/nyWOEkDFtuF/X22m82YxkoVQwje7iCQmub4u3qV7W1A1jZPHL7ml27Iw9W4QeyLWjdBm7HbkR5S
cri7uztvHvTN7/t7Qp33d5Dd9sT+4KVCl/3OH0lkO9ECIagVQQLl3ctgHwLqbjb3ZG+SV59S+sGR
EhYc8epQGQsi1W09aCIuLdjv7Le3mvpkIPf6edWMhK5PH/5P7tFyjBbbRFFVmHzoRB0M7lz41e4x
setVYKMMI32OpN+t48eR+Ha04joFjpKz3SmVmSsJ2u7lc+M+Hw7B/SFeu65PNg+qvdobqz2VqGxX
dP1xum0zOZrBDkv5QMjL4xSq+PMcEp/wOrS5l8hYF7QjVEk2u56DPdiuO5GH1T1xHGf7+MmNVJbD
r2/yydgVw0xDP+shMbu3+oTFhPe2b685McI/KAGiROSfLEw+MzZ/CiMpUqRYAUdvbmJPEMrNPXzp
NiIFPa1PJ4XcviJ26Ov/FOEPRcYBYEh+kMaZ4i7ZvHUbNaMIvLrDSNYnHqjCP4QKf2gx91WFrT9I
gBc9p+TZfpPss/sAy/JrRWjiPD2eTh+c4/zqkL22Zn8IMnfmqVLml3oE02z/bB/uJsCK21h1T8uB
TGSDzT1kTwbnPXzZrh/9gHwGJDnNT4/1dB8T+CjOw37ZNf35HMZTWH2hSnEN/u14PfYk3aSPNm//
0z/I6X+JsLPfTZl5adeA5zxeFz+0yiXrp+36uSX/GzNfovwtjjbl1mimHMxoP+Mz9WhLNE5oyc6B
sLL5JU/fSBRqhe3raaCcn+07PXJ6e7u1e7LuesIRlOXYHMAl/6d3LKpkmmTBVGCS8awQDX9fegdv
LKm3bY7f4d6Oevn66LKsiYIChHbCY/DotY5H1v7jKRTJjkPqH1z5H54YW1IMgLkPo1n4Dy9YmE5G
CrZy8iY6b+lTsvPPpwLBMqXJ8ZU+Rpzpma/ExA3VYzMxfWumnliHs+q9uG/u5vxly1aEOHi2PsHf
4S9PXpb93B+OGfvSGX49GTPNlj7r21q1j1uEK8L97mPNDVeYhpkr2WRMSz62ZRQXkM3dbqQHVyCu
u1l1ZOXgAbnFQ/m2meZYDnavY1/25RhZoGYHHpFOzfP6k8cRTzSVmeNv2oZGFiDOiDNHWD2wPcx9
4edihwG8TOXZDi6tOVb6TitH/XeQZs0+uDowuCnsryuceW8onj9l8/dj4+mF/nVLLyPVV4e3n+RM
7n+8vvb2Ox7gnFvissVElcAQAQxdPAu9hBDPxNuQhnZCbU5c9VUovKFcCmNFWitIMvHLkbwcis3b
T4HgjY+AjhjOipjkPSJPAQKGkSBk4Jj9xZgOSX0NCAjzhBfDoobpNEVRcwUPhNqZTvaO8/uzD7xi
7dvvM6zpWIKZAhcdgbmFFwhS+Q0RP8YN76YW1fcbGcY4qrDBnjaz8Yxg2DgcnflxfVtnlx9u32gw
oVVnhl4dW2AlJY0LI3FwQ9LtzNCOz9EhWBX2wOnM4VJkDOAQ+56fpdl8OfKqsV8sghnugeJFs+a5
l+XA8Rt3jAEM28bAZr1UOVduZc83NeyrxH56XJ8+eVnVr6HcW0LBBE7m5Ke9quIkW9Cx3cDW9w7U
98RjiiN8bJVCVkV1UnXwFGEw4vz42RP/J0coOIL3FYl8t3xFZvRFChLPB5WWTx1JMFNtulxrPuvJ
jSP7MlXf6MhxiS3QPuiMq92LvnpLt8JAsuN6XfIObTl4+iMJbI+LZVZp7mm4ncMhQhOsg6iiJyVc
Ljfvxzs8xjgknlACzhaUSufFvnPdgTxku18JcRDh0t1zvr59Wcvu4xtnjJXARiIsGS1wiApJyQvS
m5uHB4PeN+R+/7pOqEm51zZnS29dG2Mz4nIaGg+9G+fwWRdWA3XW65N1Tn+gnY/z8uMyxxiLPPH9
CLP9s7FAxGsQcLdZPahzFcahW1gMjtf6Ala4xRtjMcrcC0dBB0GsoHvbHe7cTUOmY/2Lrj9Pp39x
kmh2QMEM/SlzGZV9B3WehR4+tUE4M8McuwZRT0Fpd/IWAwXmj9uC8lXsu2TtkhgTz/QYIuikuIRW
716QvkJiZ7NaWSfUTPCH4yEXMtGXxGYZ+qbaltCVAB2fiSHFSaY99kcF9oY4x7qdS0I8crPI3eKN
8fhlrVbd1IMcFrA39kjlbUmAGmwbhz2Gdc7agDcM5fhnHk1G0X01G+MorJQzOvbSzMkxO96Lj+jW
5dzbdTRzeZSMggdZmCaDBN7sF7yMAPISOvXobjPncb2eBG7Ye22/Lskx2i1FgiX1LdjavRxEnWTv
4h6Kdpunax92SYNR66zqQr/HFNy57G33JaDqvYhlUZTeprLg/i/JMMo8VkNuAnxEQXViJwIFyMl9
ktLxTm1pKyHg4EnhLGW3pJAJAQwzanShBj1buTtU51gg0wH5MK6V4kge+woaJ7TIVvLXFaW/qyee
wM3HcoMNtk2qQIgx6SVuJx7JC4QACozI6ddLZ6tOGjwYHHoc+WbfP4JlyVMxn9rhOXwP3P4+4xl1
zr0ojHXo/LjGxCoYGk8vu+is9rYuuMlzgcTCjiPZC+Hthcyxzx5BC410MkHr+WAL5EC8TUfxxHrs
CS9lvlB8uyTFGAYjkBvd9HBw6NyPGtLeB6DDywYt5CcvqTD2IEhztclNUHk+vLTPb6NjkanYtnal
zw/HR4fq5DUh5Ci87g474e6ws2l5h7oxKj//q79k0Qb0MAe8+TALfqiTdvUbwFcIrNb8PgyexDCW
IxYTs51GOOaeoibYRxuDAtMr04lNbY74c2yhwhiNVor8uvE75CjJzi46gl7zX/EjzzRxlEydrf43
fzzVAEDs+1ksNXKwzZVF3t7uzmS1wtrogDxzDO8seTcsiMqEGlnlBTFwDZXzy+A7Gqn2tkV8oGg4
2qkLDvy6h8qhx0QbtZxXcgBwMJQk7oJyu0c11aC2dG/ZLS+Bt1AguNAHdrBOLOVaTOaThFPx3hBy
58S926Cs42/CzR69QVxvyfNjLCSr0XqNX/Zgz4Y5vjuQ9NBvKDf05YkIY078ujS9ZgKVlvbbdCRI
ejUpIcKTtoKlRKGBZ5Y5kQbb1F6PowVsckjJdPdsnkqUqlpuKmjh4Xd5XUyoUQV54/V9PQf0L/aE
jNdge6tDHDi3RZ53eIzBmLCcsemt2UqmZNplnF/nmfqrsbQiqMSuAxfpc64TcxsWtDY3KmapXevV
4vkwzsWwCMpZXY9A9P86s84Wny1X/mhlIq/rNa/gzBNtFoQuMhPAGCkgZR8Q3Eq2Kx5qt3yFJ+Ml
BRey/ReSwCK9tmMVopsepHT0DLzoQKzE3ztUuWqy8bfiY5U5w6qE+n5yn0M8o8E2uJeZXitjAX+i
oMxxcGUH/VwhXkTpwXCsVdsRKpMn2tLCzg4cY8zxL+w6DTmL2zidXVnSOOpEzwJNTFubeK8h7k0y
5kPyEJK2FeiMs6IFNp5fiYucJUIsDkcLqbbLm2RCEqmexlQZCgUdO88HjFC3D9pxekOyzUfpjZtw
WyjxXZJjTIjcYfKsnB9gaIo4FD9NMgdzO26Ve/7qG06THcHH9H+aihrI9PT5xbhzbdnpWwfFqMlx
1o1GbxushUzHJVdM3FHJ+Rjr85P5WZMQ3++mgoirngJ9xMGEGSURWa8N2+SRnV3/DS5ZIF8/UVNg
Rs2HiS1LhUepSGL703d50fGyQQYuHuY/UQdg24XjfIiqPh4RHLcUmwOEk1pTXlC1zMsfGkyY01lS
O2KH42y8dsMPBykO8smro/xD2uYPESa2Kc20GiYPRF7mLtCablKKpqMjOo622Wr9L98vf8gxbyUj
7oFxMiIK2B1eDumB1jZ9RBqRc3SzMbiWgj9U5oDuWziq65miT1gAfH4uRAL4K56FmA/l1u8zxqhr
ZDOWKvx+TJ4Pii0dj3iDrbkdWssq+4cNxhCVeTd4w/AlAPW75U67g4s/aDJtPiyaHcuQ9Hs6ruHN
TJd+Rk8cFV7203/IM4ZpNFJPrVqQd+9cdEA7mADmhAILncizlfhDgolrwqzUA1WbOXyBg0Yj8t35
jKY3f+WgCR5tpdtPy/7kCMeywQXSyYyb8bXg71I6hFjtAfI84UkUkGgfH5NX8bd6124yB/uAvcdo
ze1fXDhJDLFgicoMYQewS4bNQUst3+sm8Tx69YS9XIr/6scNFs1HhYga3xTK+9y0xnVoyVhGh1HQ
I2Kkv5yyQrkeO6EwIK/NQ5HYdM9oOvrEJE0QZPFc1Kco8YmSOWb+47bMLLyU5hYSQKJgiGLeT3p5
tEbojWJel/J5iM+6pJMQOJS3KXyN/jC6BxLzYNB/hsUYNkwNEwZyWckI62PykmyQtX/zK3qXoMbo
H+820u5BoKtsvf+hk94uCDiV3XZf74/OU7d65AjTIsPAOMYmuRn2igXDjwHkrGVtgebhACkDpbS1
mofVsRSPaCLgagBlgS1OAAa5PNQkxbyz3/iI7hr6AtzSgFgG6QsS9wSJ2i166IfI1o8e56QXjCiA
32bsXkUxAIfOeHDflH21rWSQVRWSd+tuAEoeN0KfJYK5TsAIAiga2E1Yosu2HWFmKPHL3IIFuCvf
uh/eXthuP4Hvr93btwVnSe0vKDFOIdZ6fyoCUKrcnUGis+XEkh3b611LTFq5t6ktPQcwIaJZWJQw
ryFhN5znSakiQIBli0lMDmXmdDKZfCRGFHTJPHRUxaRFPR2Fw6CTbvWEEpfNEc2lIgk6VsQZpmLG
32IvcPSHoVI9ASHzVj7+HNZNSMI1AnRDXKUbGroZtac7HgzcQgOICapY8CLNWJoAf7mU1kgTm2kU
U/WsVJvIWre9TkWA+9HooVhZ+r4daWsAdoDcPu+lhzjOGtNfkFXMJrKzaGIPXAjDk6wzEuNOt5M3
5SYg8o8Tz5Z/9RkxAjuP+c7wUkC0wRz7JX+pEOnZUCogZI8jtct3ce4vqJ4TcqdvfDRVCiR97/Bv
ykEK6A9sSi5tZSsStJMCl0665/nQpUj74oMY8xBJVtYkgmyda8c/HhI33Nb0zV8LxDgmCemOkZMH
5MTrTJx/9dYxMNbB6wNP8zGlfk5CYj3EeyjS4/r2nS7E2N8YA0r05UlLLYATE2BTn8fOzgJgyO+G
nboJNV40txBmXdBhJNZsrbqWfNDZRZvWGS3a9a51VEl9pk6S2RjoJ1usNb7N3MK7+YIo48aiRk39
FiP+Z9CcHADydKKde+/NgD5S7XybFkdErsBIMz/W1LLQZ5mVt/27Yvc1idyUajo5bhXq6C+5zU3T
3pYQXWTsbdAnQjSlOFa72gjOQI8Z9Tk2fUEZsRwIA/fAzNKANM9OUQp1LSR571lnxVZItsIun8Ge
VhP1n4S7ZtP90Fb1U4SXp0YM7eDHWFjqxjH1UaDbTA/FW0KqhsTJ2ddWPASKa+4BaipiaQ2Qj0Qw
zwiV2Ax+iul87zyVtl5jGDfd5KqFjSxoE04S1+CB2V7LE+hhmwTQO2ZoKZ15KwyZiMUkZeydX0Tn
fA4oKhcvPGetz1d2qfSXRBjbp6Pl0yoqEHl+ufvtujuT7pDrciVb6ki6zlcH194dMIZwt8FMq78O
7u5ft1snOL4fj0dlm97jNX4C+jnZbkOXbreP9J2XvPkq5936xPlevj39/HDydU/DJ9rosP/500L2
vLNztDMfSnJeHbdompq2W4lOzhqtAtgkwnNEs+JefQDQLCzgGKBFkPW6U+hrclV5HqqBk4tdwtp6
WvevxUiSdX4nvPJ6WBav5A85NuGRAmQsnirLO6tmQSP9RSs54AwL4Scu/RsFRpL9UgE6TAcKlZtt
wpq8lUR0ym1JLRoc/deCDM8VlTm2/6s5mj1G4JtgqTVgy0Qc5uU9hmVhDlmeqfNUbE5KotK7kLgP
ZIW+oz3E6QkdMzzhWZimQQyBWHQGJAH2yVf19bvw1IkX1WGvnvGokGw0lKI9p7S9u+N7T3KndQzE
co/vt43zV8mW4fSCKKO5mGX3JLUB0cqG1tQEY0nhb8/euIeX3Ydlf3zka7vv1mUOtdlmlJ50rI0q
yOnv3eAl84xyY59zJzQlvkNFIsjNt4kdnvyTd78h40vm6D/Un8L5NusLNvKCc0ZXZdHUxqhs1XMW
krdCIfoGKMy8KHhBHy+IMIGKH8l1kmsgYlt3b/rvB0DmDCsU0U63ebkOVi5Oj+21CurMGCq5U8/m
Krh7uFe2wsdtAjzhZKdNxrAwPNEChelOfGuQCFJsTBRsVkS198O2f0kIfeo51mxhggJs6dj0AOAw
QCOwE3vxmAL2NhlxehgVxwyD75zrw5kI87Dg7mFl0BXV6KO4G0mYkc+TsuEwvXis3+gzmTZBHbA3
Wxtm5UjRgDhXcdySnhG8HDYxvf8xz1gfnx6DbeAga86504Xk6CX3jGoiQsvCCPvIz91L+K5v/x9p
37XcOLJs+0WIgDevVTAEQSNKpNwLQlK34L3H198F3RtnSAiH2HvuRE9Hz3SEEmUyK83KldDMfgPA
JYy68fCyy+wDiBr8NRjCkum72fOZIiLWx19Pez41oOrmUdqcbZlBH9yjYhgAlWy/h89pxz1dX61i
LWrL1X7PVFIYKhnpDMgGHMNDKfA5frLJeDKM5OFD3IVIQVPt3+Ahbvd5pqOYfNoqI8a6IYQxU/0M
42eJgGC+KWv3eSEmhiSk4DDoFBkV0GTdPiuyFoSpp3I4UajPJ+fYVkx2ICIwUI8I9IGsoY8WeD5u
BU75j6snJQs8peZGCHT0/TtKgbhDj6r+KOsWIKb85LNSJCBWqz2LpvVqnZPbcC0WcAWA+yEW+JJ9
bnKiHR/43R/l7Jzi96npaa0gsuR43ezsTFOVMckUrYfEhjq6GW0Kq930LxnVHv8CPWTVqDR9XC7l
PsIua/ZJOiq2asSGeFgx+Mvqc7X0mdLytS9xfoIPiYB42ZutDb5pNIZYwW63E7Y52WY6kEXsf1CH
XXKVbvZgprkFpqpxUgTRhfEMPBv6KjKrHODwspvTav/Vgsd/I2ymqqIrtH1bsdM6w4c2PTcZlRRS
skYkH+VoJVxdyJ7d3uOZivKMwGR5PkkbaZvCDrJPb9sKMMfTVBXV75v9tY2cc62DDJfxMCMbWrNH
eKGSFhU2dPRM/TxgDFkx8wsw8Ju1zYno1BITj4USRk/dF1uwvBBioZsIzWxoO6apEejKyrO2ALi4
lTgzQ5kfRUFUQ6KEAtK7aUX2ZmUHFx/Of7RAndmdaqwTNe4gIddNaYMZvQfDOGwR7sDzWUt2Lr+T
V8Jm1iYQpFKQUhxXq6vbivBUP//4Bw+qbjFWvElMRmf0tRlHy87JldiZyfG1JOS5CGIT4uz3aCaB
P2Taqk7IF9l1OkK97cYz/2zWmnHWTIw6MzExxkfFQwbBz68OXBLT5GBhsgtjEOtrZyCq3D4xekpj
GtK1uzqd269o4WrNMxMT1nHViR1EZ8R/kClH0LGAx2QHmKTxYdAnpPpO6r8IAa9NzXzgRjKoIXLZ
EMpOLVU423NCH23LNa0DD1TVytVdW+LM1IR+FGtiA1PjOHJHSxSIp0r0v2mPuFHC+dSIWirVyAex
/tl/85/4PzJqqMxbR5zT2kX9gT/eObQ59W6vcYzMRgLui7+TjtEBvdX75rnccfqnPc13II+PeB93
Bx6t+AeZwJ3fGYr1Bh7/YGL+iD7//3Z4njYLvY4bm0lfeYMjOE4SUWuHrl3fEB/vi1qAJt1u8swO
1anEyX2DTYaGMoT9MO2eEBJQXNdLb6FH8/S9piK/q623ImfWqAXeK2ZTCTFLbsZH8MuyNvAMG8ro
mt45T+Dd8XTtjdlVa0WIH6TkvXOeGaQw9KQyrrFYTJ7UMSmd1oz+aCI52ViFS4DvBW55qgcBJQs9
cnTnafNE395e4JqM9O0AiNH93V+Ai99uxcxQYcxc6ecsXgF5XxifDCIXm7NagyJ70pA/94WteYDz
yojK5pU/VNj36BuMpwYSbia4sOzA4hLCf71N7YrKDskMfUM/kA+Gobz/AdPu3tv9mUMk+1GTDqGI
R/XzK1obZbBQYLrdyplVqoRM6LwOZxtCbQn42YzDh3F/ASvBAiYm3Hrt/VgHPTvC8kmeYxYkwliN
B5+irYRB2ZAhXWMhCKsfQ2IU2oYl6WVFdaYd+rWDYD+UWRTYwVDJ3cpn3cYLQgw+OTvpTvoUv8Aa
tSJh0S25kjBzfMpBqIEJgITIP/HJrm30gaESQ57v7+SyA3klZ2Z2wCit+MKIu8hS1B8N6+HlhaMT
+BK+6lrAvnw1roTNDE5SY57zFG6da42U+VH9bpMLxjuTPjWq8+A0ANSusY9PinvvpGaWRlOHNq04
7GPw/Vph/AyzbdYGRS3HylfLmhmP0g8rl0tUVHLJ60SDNfFXPF4uE0nSynGt3buZU8P2tSdXAzbQ
CVJ9dER9VHV91Utdu3sz+5DyUYhpOMrkLr6i16hnSfzZG6DHCPTvbqOBzOh5FY+4LFNBRgWjAEV1
zlrBhhqeItGX0LOlx0cYQjxE352DIGbzZ7XgPynP70vxP8LmjVul1DJZF4USogp9r8cY8KGrhIK7
YlXS4hOLOQL/b1nzHq5CHTje8wIJ0QUakTSSva7yOC5HnFcyZqZiKDHCWuLdnxTGe+sTgCcsnmxB
ThRbK/dvAbQA434la2YushGjbQcXsrTNXheAyzJ5uzeSt0Oz1iouLGvuP1s3MxaAhGBGFc/AAuKQ
ptLU+3HfGLmtV9Q8Pz4+WhrNjZ21e2t2B7BYbL+/wRC42meyHIFerXhmQHrN9T23xMXUzHTqIndt
s7F5Zw1EuIDwu93ZmRGJArFpQteDAjitDqZoBGgTS0fqIB+E2tGWPqX0dNLXiLaWPZ+r9c1MCte1
sSsMWN/z6/5VMZv9eDpcputDV6OjJes1wXwwK5sVwWc/O9G2aQvB7WLpXG1RDs0w1AjpEeY5sMVX
OFpwNv84+v3nbfqJc0XHBA+MUOCRGxXnzAYeW+RlmQjSWZQzzFILSL8G45m8mbkEjDkEShD1NxDM
z66HlHpuprDTmkjOkZLQD+7v2hu26O5cC5ndjbbxY0ZtMwn96UR/rz6iA0tfneR7/4rxzgJSPfqw
+w/ob5fM5LXY2dUQxUx283ESu691P5ga/yt0PbvnmlS6BTIoo6ZbXMo/9w9tMUtyLXf2/ohZMzLd
kExGU8F6f8iSwCm5My7gtVtzSpYu5bWwmbvKZmpdl0kunceGqsUhcbfjhx9bmr7GSLGoaf9I+uW0
1pXUuhjGie18BRZaeIl22/YC9sG1FS2m6a4FzbzTNokkv5kERagEgUHYRD4d7L7WA7oYeFNa5zKa
fuD/rgTA8eHvr5LooajWYjMdWETARAiUN/3+s85CsbqBs8cHA8DbuELACjGl/qpaCsrdCmBcueM/
eiHR9bWd/Gn6vLewmcUaQ6+RBMwiOyNX/7qXkKp+ZTZsQUZNl7+ovnmeuGqHLf61Tui0vVy2xkhf
0higbAp6m7XvWXzqr092Zm0EoejbQcD3oOpkJkZm9Y+tsRG61bBg6UQxExe8TagAYcTJ7ERL8ME1
fdJBEJOSvfbKg07W9FAfeFpT9iXH71rS7FDFllG1sIGk8QnuMxNThWhmC0sDGCjM6ZTIJrhMKyZm
Seuvpc4OVuOHROmLXjqHGhkiPbHYGqmz8QH1nokNi0f2989avWX6mfPLhDkXKoDJEnjd50inFqPS
63KQpPPrKwe6pQyAR8IR35Q0Pd8Upe4SQ0Im9kSbTeKCL3SwVha99gGzQ8XwUriJvCidgcd0PzB7
mD+3G9anXvIhshT42gydBENhCcGK5MUH7Hrps0MOy55h+hhLTyu9eEaFln3T6G7XIPUMV4Mo1gtl
gYv0T+PadPTFAPda9OykkZD15NiH6PyLN/ryLPK2DKh74wIH1+n8m/qmaZR1nQho8XiboadsZdeX
LrgyoYpx6ByGK87WzmopFj76ChLRIPU67p+zR+/kx+Ry6V581DX/3Je3QPimITb7R95swUmCfo5G
gTwnzOGf+xyV9Za4aATMXwBnRv57MHfgZdZ2EphLM8O3BrR+bYR/0dmmAXLIiyKPUY6TF3b7Kngd
G0kg71POMfqWWJH4yqkzpW091VaGTfd5OokjAXBnTc8WdPtG7sx9SErFd9HdpiAcBy81SDNeC7S0
nj9H6NqjaIvnrxTMv9vxfVvvN4z9raz2iq19wcynKDA9bkh5fIG3kV7QhvyJntbT86u4fXWq7R/P
HDYrh750y6fOAAUz+TC/CT07t3s95ODVSAATO3fRQ3DmdRR0BicxpzTOqXJ8S3q7f8t+uDpmxuxG
4GyJQ5wGXtwyuGXAdmMSoU+PvR5s2NZgLon9sX1yD09bg/jPP/UlgAYAGahBWB2hh2DlU6ZHb/Yp
IsZ1omcIvZkYEzL7lAoTLHutq5iz6plRnxBROaufJWOVwYOEPiUu33bCWzYqROq+k8yMmlPY6YHW
k4DNSc5/FPleCksSwgTGYALdROGuwwi59NiqtO1tJm4or55L5uCPRgHa37/JGl50Kay+XsJPXeTK
gRrybKhzTOM8c0/Vt1DbvOaD8rfR9i5n5CfGLlzaNuf7+7bkJt4InbmJwyhznZoUzJlh9RK+kxn+
YThDcka4MyYl6pFye/Z8YYFlOa2hMZfC6hvhs7co9hPFjzWsOG0ANn6KYlb3HmThccj1rMDYYOaR
T1fS3gvobqjIPxdlThlRCGoh9mrOnCWeFpXpqpTjMRbub+t8gjJY+FuUdvPlki9FIqMIm1iE3Npj
sHJXxZlxHmMGnW889lzgacjTv4/HqTSZGz1joI0U8yg2K4c87eONckAr0JekYmAoptj/ojZTG5Vl
2LJ3z55KzX12yJ9EIzQVhcSoFx4M2hpA9NDkuKKUPzf2ntzZ5SpzNZR8HnIrzq5fSgeD5EAiX1Fh
g0SKft6zKKjFJrEq0zqnuml5Vgj3OfTtp9jQZIA3UyumwsP93fidgP7ZDXTbYCNAzjQ3kxKb9bLs
8u65eNYColYRaT9RfPosEr3Unhi2IXK+4vv8vukzmTPzpLa1m/qiAKC18iU42kmi28sa5dXvktKt
kF8ZzQzcoei8c89IkiUbPHoKeXVyvfUN+SGy0GyjPiiuIWFwMmiBTLzAKPJ9g0aCH//rGz59CaD1
mCgtCRz+4/Yl0oqhjflUxnIFFwX/4+dxIpQOKz110WGz9fuVm/Y7+z4TONtftpBKP2kl99yXm7oG
2Lr90+yV/WiUh0Nyhsk2A2QH+c2K3N9+1q3c+ayNtM1TFzvunp3o23mNDhlJDAyLjd5d8yUKJrAc
UAZT9KI9nJ7i09Np5S4vavY/G63MNEyNs5gTKtU9ZxJhK1KzpDaYU/IArwYG+76w3/0j02LRr4o5
rpqMIcSzDFTjNVrNij5zdkTLPYUP6c41BhIawDRRcQuacOBMMRTDs0b0A70l7VSfRy/X0/f97/jt
58y+Y+ZTYnaummUc44JOwIoKDK82+B2N9EAPzO/QqAvy7cjGfZm/G2lnMmc3WvUZDuOCPeasY0Cl
bvY7M/46m0FEzvaedO+iQD5kc8M72+HltNnEhvLxMegfF3i5a57tdJXnRhUT7wEvxvQ9xBOz10Pz
Cq9yB3g66B159pAEHM/t0X9NDiKNtqrV7TuObGOjQigpbrRt/R5uS7otOKKvdbUtWrXrT5llIgah
Lxm3wadU8UaqX3qWSoLTPXkcCXt02zP2/UPgpqXNlq6BmhOxy7R2NDrcmpVc7WqMH4KWw09pDrCj
Ro9BF6hJ+SgQ/bkv7FfEpmHMEF5LRZEx7hBDPW9lJaySZJqMSybVdAA/XeowKnqhDtr5vpzfic4f
QeiQxGg7Aac6E1QHYVMWSgiHhOjJY/PeRkivykfp+4PXY6O9bJDyV1bJBH5nkW7FzkGDbaRkSHli
rGeOlBn2UgzJrjBlE0772oilJcMxje1GQIbfeDggt3sZ9Z2WhRlktRO249RuTGHTXaL382QvCMA8
GP1lPIkv2RH1KsBqPqE2ndPQNXzx0tN/8yHC7YdkaqE0WYoPKWQiHkJtK7sGT3v11ChfNU0akncr
cw1+Zw+nfb5a+0xdo3xg+zGCyGdn3+v5H9N8f987jrPJwWZXHVNosUyPw99zVZDmYiRnbsoKFG94
ntP1JO2iBqGcJkoCZiKjU+l2Azgui1CAkZhz7BlNDv4qh/WOeY2h5majWWpM5f4QvGk97Vqr0syV
qz4ZyV/6iycE6VKAJtB/PJOea6LfNB2MqELcfYoepYB6od6ZPDh9/2TTTJA1ivPFBeMIZHQh85zw
Y1Kugqo0ZKIoaxRMr+WOLbaWzdI1H+BXeRc/XtKQ5EDoidHM8nxPc9frh6bxL7x6AMiAJqEtRKec
eZVFkN+mJkMTQwYdgOs9p8Kb6ggjxQYP+VbiHSk0Rs1d8TYX9Q395IqAznJQEvyYnKtFY2x9mQXA
dFxG5uTXdl+cxO7S9y8Vsns5VTPKF8/8UBOhem15PRwVox3J+Bx2H4pCW/QoK16mCyPJ479MRwMt
oGNmdvJeEXRMiS+Des1fnDyH+cWYhoJjRLyIoaJzKI2n5C6GaLfeRTAVF7MQ4ldRgcNYp2RsiJhR
VTDS0io8OiBESx5ib8Wl+HFI5x8AQgUJs855EETMMYdK3SVVXEj+JUlRw3tQwcCvw49L7e6jFvXu
YwTztF49j/meK97qHEQZMpjllc8so4CuhEWoS2YClgJTrWkjTLlN0ciYj/GxuCQa5TzCyo+iRgKj
HQxWMhLFxJBZznJ3mko1s49s+SUf6XgI7MYl6EDnND3b+rLpokP9j4tExLneuxQjh8KECAxpAt3/
6DD7y/1zX0UXzZUmaKIKSNN0q2e+lV81rsS6sn9hQuofCxK+8lTd+jTWTTDCUyiQbgCPmJKHo6jH
m0g38sdtZH4oHxvFlvTa1Dadt5reWXgkFdTKwGIyxWzgMpkZ7oT3RcUbROjYuOdyEow0f2gUlkil
tymKfbsPEsrEJHtSMz1lNpL7VPakfaxl2ohr2vXbpOBbeEwhhBuMLP7cDR5Q5UrHIQwuNTqTc3vg
9PgDJ1z8lUJziHqSR+fSozynM9J28oM6UoUtGVBS8AKDj03G1iSaRgbXvnTMmnf42xghwYx/oEvw
W1CNvjWxSR4WUdYlwcW3mVffzNyHKtyw3xVC74NbkBxN1RmJmK/xbxK9h+xeC9EswG74/xoEreE7
RFwhtFdjLJkw85ezvpfLuiuDSzw8aE9QH2mXXFBmaIYT0wRg8THLvzIy8KPOqlbxpLQr7+5CZAai
GVRYuOmZw2S02UYETDKWnM+ElwIAg5ZWI80Umv2t3JfMYAanK8AosmtJ2RzgrjLlY5+ZhWd0Ksk+
vWMk7V0Gbp9ZhcfwsS6ptJKEmJy6W3tz+3XTHbuy0GXvV6MwfV2Ndl2fhgEeJpjgca9ljy5L2lq/
r9cLAbKCFwEVAQGTlCdml1uBRTk2Qz36ySXkdznmYXywrtGEesE62d51TZiY4MyWG04g/iUL6VgQ
bw3B8DvBiUnbGBkOYh4WFTBu7ga6aRmyrRCll8ZKMe3mwX0DxAvWVe9eGju+sN7Ks7KgqDfyZlcg
kTFk2w0hL2W/NTx3QE7e39Xf/sy0IBG+OzwpGQPEbze1T1JO8bQ0vYC90sNA4O/u8z/oTpu8otld
uZEyuyuci65K2SvTS6vazal3BLN2tC2S1V65yXTRYZoV3ZnuwlygoKkKhiAA0cLPkwrAe9SMIPjZ
xS2/a9/s6+c2293fuYXQEVyiVzKmRV8pQBZMs3ELyMjt15onbOjIZ8ZinXJAVeq+rKVTEhFcwVwr
oqRos/1ztcTj67bOLvAlmsFAtisF73hlcM/Maifh0lldy5qpWd4WYSyNVXZRvroSdoewju/vovCZ
qY/ya9XQqjXjzLi/wIU8KxxP+LcyOv/xKv0wUVxtZtgUQqoFSn7xMVN+hAOhvEap3TImxg77wq6t
9CQy2Afhu4hHgnx2HZ29ZsOcPG3HSO8BFxKeI4W3UQHH6ogU6nxC43SjKK8189xU9lgZamW3AbIt
2wGeCVr0BviJIc2aJ3ctV/r79iFHicdrUiu40/N4OE+F1g+6rrj4gS5J71m6F5uVQOS39YUI5BCQ
QZB5RNyTO3q1X3FauYyrjcUFbN+k759KwAyCR7aTNoOdnuTH+8fzu+SgqSB4E2SwS8FvQObiVhzQ
cMLAslVxQTK0bYjC0db2S8tvDrJd6eUj9yihMVuLIvibf+TCYtaUbbJDtwqND4A2a8jewV+Z016E
YdIlXNBjvT3AdqBE85D+B3K4I+3eraj20GxyceXF+c3pNa36SugsNan0HQv0JoTu+zN/+TQ/w6d4
1GOHA+PMtkZjh2lQxQLJyZNk07Dd3N/0pSPWpmgCeo+5Y3Olz6vWFbiuLi7SqOcu6XrVinqgijVN
Tz+CmkoVS+9L/GFi/rXLMo9FgwCEA2/g7THHmlC7RTNgRpMu9GaGumKacoTjDfW7eG5AVVQQzUgZ
6rJ6nBpcYDYZ6UQ6PgJnQwJnkGmKyttHESKHyw86PLMYrUYlhgb5tIzp6NHqof+b5rQHZKSxc7Df
BrQZ972/KZON/MlXtGU2RW7kiE1WmbN+zx5AIDmRzmFhCkja5peI6/lAHVupvPgCYeuYxuVLmFCv
MMtooEL3HmQW6z5rvhm9DdJjL+pi9yT8RZFJkkDaT1MNDG6moBpasglR3qkAuC7tFjAqXmcRiqIU
pmy0XvcVp+H0TDPxPyXks+8f0k/z3eyQblYxu5VcEecyK8nlBS3tgaYrABwpewGsXOOu+h4/gZZA
Cci10r+YBe69jaodhianWO5AFXVThTQatzxrDfog62G96VJLGx9idicyRpabpUv9R0k4Zg/Ke/Ao
5EYgvHgdJkqisDwY3lH8ql1DyXaYkei+9IxTWoK8lbWTgqDubxFaZaIzwXOkWVV0jDhzZDZuZPIS
LQ8ZYu78MIS5EbUFFX0yWmiU8PFT/C0jkVCmAsTvqsJgS5Nr6dA9+J+Nrxcaj1QOfj10wL760sp2
/u7tnF2K6T28sqRBXQlyqYrlhd+G9p55PTZWUpAYuTSL1UHe6RMZri0Z/+YY2Yvo1Uit0grMtfK/
NB3b/FhlNA3AuwQRCvcTDVx9R9EyPojJ1PIiHLtv5Ss7FIfa9k0OJBDeOdmZKWbNHAc6mtHBI8pe
ssIDJqgiPX+JyQsF2yVGErGYQYZeQ5Y+Y5bvZSNZvBkcw5XocSEFqXLXXzoLjIYyE6KKUcoLq1Q0
rb6ndm35KX2ULJxqZPpr8n57P7fyZunlIu8FofSwM9yxNCvUa6aJtSNoQVTdN13bNbmDeIwxu7hZ
scALZZobyfNypJCycgKbgbtxip49p5Uexzdx36m0qojcvI2DDb8j08Nom0m4GvzTfVXnF169650W
ZqreRbKL64+d1jY8DTzaI+kMNNCrB00ggYmanC7YmZNS6c2l1TYzMkewJ3DK/e/4X+6mDDJZNIOB
mG92AhIqoV2STN/hFB/yqaK9k+rlaPIyok8H6sJO8x5jO09J882+5A99oRdItBzqP2xItS9lkyQJ
kbaFlbVGGBGXMBXRCsqA2agxp1sTHbszw1nduHNprSd6e/B40nyGpxZGZBvprrKypgX3HWerCMAU
AE3BKz+l6Ct947oh1hIlqC5Dp/s9nMdvOdOomsabht+xbEHDgjmUyn8dNUMqfCjkFFQNyZfZiaps
m0iB5OIui4Ybk+a5732ivPuO1z7Ja4yuC9WmSZqCNLWKoFn5sX1XayxEHpAcJqwuPrI71V+/5k25
3pfZC4BBYr4Zwy+pDUgtWAEmFjQ0jfkVj2JRda8+YJaLC/3G79gsqi5iZMcAicLttuvIViunX7ES
C2m/27XOrJI8pqUvqFgru90zx/A8muzHEdRBMk029dTKhoxfPbXt05cGVD6JjViNxDSltfGRk8L8
ju0NJifgqaKeuRZVLUQENwcxUyB0DApDIk4fF9lcvklCkcj9430t/U0YhZdMQXoRAQF6U35pqZzK
SHvW3s+NDqu3QjrH0kY6JhH4V5WLPDhFYzG5qYBJiAFiYl/UyNMadf/WgxdxsNjgeP+DFjI20wcp
iOnwOajYTJm+6+unevHQyjh9BU944x96s4PfB6+pxgxQZjdihI/EUlUDiIcw7kNMpT/xNl0DcC7d
QYSWYGWUoXdgVr79CqCV5byQatxBcPY3hen6z2P25VYAGLj9SpyyJAt9tIqiTOOCxXnussijqOtk
v74Aj11/wZFhkOFGshD1B2S+V7aXX/AY1AmZCpCKAqd2FgP6StX22VjUF6FzVO5V/WbAOawoIP8h
kWcJUkVVzyiqaMtHK+mVpXiQuxY902tOzpM8SPP6Un5xn5EgUGHQRYlmtQryqIBWpBH17EmWrP5Q
iQFNgTLISkddC7QXSsBAhF1twUzps7TLMNS4qi+YLGyfwycJZu5NsZ5UJIuPis6vqNiiQb2WN9Pj
Vsy9nOUgz2W3GDYY8fsCM2bzEBWXU93ZakO5iLAcVdqNctbaFWu66HlpnDDh7n8ekNmJa8LoZkzd
1JcmQUEld3LREAvq9vu8loxSC2nFoQ2gIK58Xrlr00+ee6fXkmcHPqSNzFVoMbqEVUeaFE6xktBk
NDwWlcC/UaWP9UdafCXDU9U4vGZ7w0tS0/7t/mf8ZoCZSoHwkAXYFJYVfhymK4sScX4vxQo2YIAT
/AAWdFHnU1rsh5Bol/z9Wz2cJNRwApOjF8lOHNUIjYZUG8nm11RgWvGvHUGZTUQmeGKtnLTz6lP8
KGiEIoNJb6P3Yd8WBtKM6pQZGToM0xw/mMyJRFvxafDKHdVOz/LN/c348f5+fQFYR5EgUPG6K7Mz
4aex63yVVBfuNTOkhw4JwZqPicgabOAgTgHEqbKAF656c3DALWK5MUry4d8a0da2LFEHC14xcHfv
e1TqqRJYgA+23en+Vy5ZROT0/ucjZxqauwWvhRK2qczIUNAAr2viFDnKtB6F13hf2O/Wqul+aDwm
H4DKHscyc68kLsF806rEE0hBkCUTe0S/AAJNfXiNzoPtG0j9rdSrFjXjSuTsHjRKGoG9qqoudYRs
IgJX3z2koR4qK8HAQgHxdm1TsHB14comzDB7/GdtGqhG8l2DtjhBR9beQF+EDebSnQCis9hIQSl9
f18XD3FC9P60tIMY8lZ0nMatkjdtdVG33LHzYlqOkBI2x1hZeUCnx/jXnb6SNDtAbuxyLfYhqU5B
JN+ljGR6VfFyfzkLZZxpK/9Zz+zMPCHkWhFkahek1C7Mp/wdFpsUGA5hJ6eEzWx/X7krycQFDxBc
9SLHyZwm8ZjLcbuFTRd4otJKoKeufSOEbYzyN0lYuSM/Aels+26kzExC4/ZqAJKs6tJtByoazd9i
4sLO9WZTGLUeP3iO8NkjKcdR1mxpgN8F2tmtwdo9+mD7Q/S0hpBfuDq4NSD0naplKnrwbtetlRIy
tyFTXeLuJVAwars9tWhLDUwBMXTX9v9mm6/Eze5PF/hxMTJudSnSv02G4SrqZx4FK+qweJYiGoKm
45QxZ+V2TfDAw7HGaN5Lo9HI/U4EdFNEa4DgJSGcquJlYTkk+KXZUeZc3zBDGDYXzzU8ERNza5Cd
r7WVLV4YwH7QzoXyC6/O3xCmlEUGnmJzKfXY7nVOF//64CAd0ZZaok3SUO2AJrZ6jGyEjP4jWMZB
b0iFI6AVhrjh9ZJ839fNBeQPIP7I87NINaDKO8+DaZ2rakWWNRcuJYVVXLhPttE9Q6OVWSPHpVAk
pdFwLLKg8dClnYPGK8UUqdOiMawnhROvPfRLN/j6g2anrUSj1qRi2lwU7jGQaRY7TLcNokBXQ+KJ
HgEcDekMM1EJL3Tb8ZW3ZAzbeJaHFdO49ABggJGGtjgUQORfgUzP9aXatmVzcRIU2sEdZrfHcaM8
DscB3dBIrsdGQtqdnm+5fbnyjC/Y5RvZ0229enxcoVDbiMWp9Ciqj9y+7rOVt3u6z3PThZFJE9AN
00sUZWaTh1Gs8mRsmouQAGjW7+vccZtNXD2IrrlyxSYjcC1Km3A46GFEjQMoPvzhdjFBy6lKI3rd
xev0+hVwJkCyLAArUpA/7tHIOew8sNGotNM3KCzeF/4r74T6g4i+DSCTgCJVlTlqdewzcczjoj1n
of06QsXqT/cIsu9ul628BvOL+yNJRpUQQ1mQA5pP+Wzjxs3ikG/OTUz4LtnmHbv3Q0wS8+tTONhA
zq5s7PyS/F+BICucYDNo3puZLDlg+bAu1ebM8MgHo2+wFasV+74oYsKNo/QOTM4clINR4nEaaUF7
jhNUenkfzS//pXH/WQSaDwE/kjQUwmchnqz5TJoEZXvmRtlktIdCiIjnFSvr+FV2mMQAQoKjmfoc
WU24vYON3HDtOIkpddkqd6qlbtVt96xuvQ2npzpjKEaAmTaFzVHNyuz80Nj+hicd7N3KhZw/NNOX
AC0nsiLKYmD9ni2YG9VqhLPUnlFoCTaIqFTQEZCEwbgkx2c37I7P7OYzcypUP/570aqGvAyGWCAx
g++YbQIbh2qpRf1ZRiUhMIZ9hunw4aF5jMQnqTqLjd3ye5l/kFIjPIBpb0X+3ORg5SqwVUiPCnjE
MbtoJl7L/SLMiv4cBD4tGOAe1QuqUZVoV8pK5CpM53lrcyZZAho7gOMAPnR23monMp3nNZClsARP
qxaexHYvoljHoKcZ9hzVL6VN9BARnKxYiejTtv7jVoYslGQoX/xqG+XPXeXE6HUXnIizstRwQ5LX
VOa2gOE+cfVWzgwuAtqxENfent8m8/bzZycllW7HlAq2qlZsHj2wHEHFz3uMtO84IppAYo3G7//m
dnAA1YoAU+CCzi5m4Itu5Pttf45Uva42lSE0Tu60W1408peMexrAk6TZbXSQ3hqgA/+NdEyZQXAN
T0SbO67o9a8Vdqz7c1M+in1DS/QfDy6BOhMXsEeBI3y+SdUSeRibCQ0uo1n3zKn9yndMG3t7b/4P
Z1/WIyuudPuLkBgNvAI5kzVm1R5eUO2hmG1GY/j1d7nO1XcyyVSifdTdaqm3OgNP4XDEirVc9ELj
SoSXQLRpzvYoAWIGD0uhntQqV/xKN0vEmiNdcALy9XFhBQgOAK3B+K+iTwRVyMuTUDNdGQVask+F
k3tGcRzH9aA+adnq/qRe9eritMEOavBfduDFL+1gG0V5ij8+iUf3lTVeuxe71kc5+BSFjuI1scf3
ZRj+GHbjIdmn2oJvv7oRv8zbuHgBpJIp00vz3OZQ1mMwb4WxOKbDqkp/cA3lRE0CcqeF0V6VD79G
ayKKhX+1TCA4L82NPRF4jcCcVp1qbWvX25auSgM6TJmXtrbfTdU2gYhyW1bHrO8/0rr9gP6Vn42b
esnN31xh4CYJwUbCQ34288aUU6bJbxENyItFsZmyY6M85cbiqOUkzvcS4JEG0dFnB/c+m+TJqk0U
TlPtZLUrc3ymJ5P6jvJSvuiyvp/gDdOMQdw/CkXzAGIK8rxcCNlvLTMakYCd0ZGrAJ3A5bwTJ6rs
oSq0UzF8Tu6mK571HiZVsM8XJ6tWF8Keq6ykXGfMq4OmEOgMkKtrjI00F5GtgmgQfCje+wEKNj8f
H3enHQc1dfitDwD29l4TNFFun9/vH6lb63puezbbpdHqbpzIkyse+va9OdQA/XfT5r6VK3ze1xAd
C7A2BHeyxnQ5pX1WpkNnU+10xNjADmlu8M6BvJ23Zv4GZP+bTQ6G6N1J8/LV5IHN7s1Y4e8P2XU/
ep+LFEJXD9f/fBBiKLD6YKnn6ChuR1lRk0g9BRyUysw//Tz+/P79mPuT36+HTR0UD83msH19fXh4
BtvWt/vzcVV4kObhw6BK6jqQPrzqmh0ARhZ5q53sdtW+laBrKEjjG8i/Z7SG3KHh6Yggn/n0o7Tp
3n1aMH/rjNlA5OFSBFnbFQdXOfIYoWWjnQykNAvAu5ttkxTAKz27/KcYSjQqvwndWnUWxArzwBhO
dSmV0O5/hvQZ85MuuWN1eDfDBDDgclPYaEvKE1NoJ52sWbGqB1S1P6p3PV/z4S1FMHPf3FdJfm4P
UHw4MbRQopo382FNbzltlWvaibCHXIMK6mYSLm7jB+jDdwM6ACZraxSBiNZuFLTVW/ZuQvGO5BtB
TkbpkTgkli8gPpRNK5X70Icrm1/AdhU7Jo5TS72xXFVLwn9XNSO5VRBcYrHgkfB+1y9naRQdmD0a
HB3ECsn36ZCiKGZuNTBsvX6CCfH+HN3YGDYqgcAlS/XfKwIV4N7yQoEm7cn4DmQ6OKj/3v/9G0t+
8fuzJZhIXFMj7cCh/gfpDwu9ujt+cKzN9r6Zq8hc1lD/O4x5POKitJLxEcP4iTdIMAb9wvldmKY5
sKa0x7iuFfy+FkSBe9R+3P/8q0Id1vzi+2dr3lkjVwnH70t+SBv/DA/mnu+8JPXZgq0bF8CFqdnD
wjWGyq5cmIqOv9KVdcye749laapkgHqW+anSyDJG+fv6Z7JGrX6xz2bJgPzzMwPpmPe9JbdU7qEf
zZtCB+1GQR+i7/5T8g4ss8ItbOIvytYzi1OU0AHYNRPyQy1U3lzvUfPwAgM45DewdKtxLR62n0sg
qhtBycU6yS1/ZhQtikZTlhgmxCuIr3xsnZc/91fq1qUEH4P0EtKDeDHN35i5QtpcSPGso3qkr5rP
9tzrnzKIyB2GharXjQN6YWq2K7I0FbZJR0i5/cgP9spMPf2wRLS6ZGO2MVyObEViwIZa+63vJQ/9
0oTJC2p2oTh4XeFBgM4XvMlnZycpbLVTCk1uPSDqfIAGNqCoHb0lO1evZ9lCdmZnNltQgtBNBdfo
KUbZ2vzYxTtjkz8BQvuwxPIgf+neiGZzpuRV1NAUIwIbf7TwFL25HmejmMWAeCBZLM/w22XrARs7
hIv5oKV5mp0Rk1lN1Uo9pRN0XV8AHTfXBvoK6MvSYbzhAS4WRB7Ws8NIAGtvpgSGDvHL+lfuG6sh
WAiObpz3CxPyE85MxBa6FTIF3P5kf4wPUcBXw05duCZv+P5zG3OAVQZ2VJKBCvGUvvSb4t0NlmQ5
bxpAiA2qIcTY9jzMtbNYjwCsQjjhaUEM4PN9j7X087MHMjSLKmaW+Pn2M3tim2mENPp9C7eiL2DP
/juC2U3sRJreRXAAsmGfedhVL8L7u3c3r9tiYcGXBjNzJvbIKBfIdJ4CC9mT3menhaHcPB0QmEXl
Ef0gV0maIi8T3mvgsweHK/NS728b6Iu6bjduY5n8/j8jsyXp6FjzYoCRJKhW7j+nEaUjPPv12Wqo
dm3VY49fZ3gp6/4adDsWRKqWouCrAj/irws7s7WIs5TnLQW/ewBV4Od3urPW2lYbFsmQb/qRs/HM
HPswGQOcFsYjY5cSivCnahMsLPtNt3tmY+bSsR4qSzOM5f0daXkgPxCvQMu7iz09fH5+XoKqXmH7
5nMn9/mZ43JJ2kUCt/sp3e6O9ov/9gqNpMP3hyB8+7w/tJsu8mxkM3fPpqoZ0txFaPlcrM1dOIHD
bWk4S7M38/RmkrPM6TCabNd6abj/fL4/hluh/sVWm/n5EW3JkNHF8hwP8QPdnU4vHfgevAUztzea
C/IzUEPqwOFfLsqUO7TpLEsqk1J0R/5FY8wbW2LZu2VEs1BWwyUPVrk5uo6DZSRzWAJiXd/ZjCsN
LyOwAHjNQhxxy1Gem5kfmgodZmMPRQRnk27xVt/EC8DjW/vq3MDsxERtbCvdBANAwXzWb/r339l+
XDqWt7zxuZHZMYnY0I1ChRG1gB5j6xnPbEcetX0ctFv2P9zz57ZmByWrwXVEBGzpGy2Mtmy3FM7f
XhLUAG3UwoC8mHl98B6B1VlA32Ny0UfqmbtsQky0cFJubS8QX1jIICKD43615505lo7wLG8iw8AL
6LsRNN/oAdkYv/KRE4UXO0AW9f1/sYiciwPsOdLv83z/pMZjxyCrcEo9dvTiPRMbsecP/hbIw2cr
+KOse188Lq3WlQaG9KBg6vk/s7OtMbIoi5TMMaBFEViql71StL6B3S74fAa/2+cnOg/xV7t1gE21
wGm2FN1+ZWPnr4DzD5jtFxWaqNxm+ADM9LTGFfj+3gX50V55T08vL9rD62eySlaf2z/351uX1/eV
XQlRQdes7DqZnWzKo6FUq0xeh7CM3sryjYAztwI18/7BX2lY7uiUoV4HDLG3OOpbr7kvkMr/tz47
9hbX06zTYf39HdYPay33ox3ZxZsfe7TJvYLzNg3oZgngdjPWODc7W22oWmgdaWE2Ai2Y84fuIVgq
FVzuz+3Nw3M2tbMlFWllqnEDKyoJHiULqfDwjNSShSD2Zg7hfDSz+9Juu14pOOy0e3AiMu84vPRH
qwiArXr+s+BDzVuX87mx2a2Wd3mnWAWMmUeZKBsKz9hGT+7LLzCM/RxW2bcoQLguO74FRswPJXli
muRgrvy0gohT5ylP9C8oQOPg9XP/9vGGUsPCxWvJUPFqT6P+ijIwCjwWmbnGLhqIlTvDf0K879+L
nY0kle05G8kHKrZyKU67nfk0aoCgq35errzfv3OQlUMGuNlWqw5wyzbIVg62/37751MmtOI19T+r
zefnn0Wfd9v5IPkPSIMFRMcchGPoccHGEkmgdqU/V6GAGM6JbZJ18q3ZrdtN68W76DfdGP4+fQS/
YsACtGzv7m/WKxz2lwc8+4jZLspEyfKpwEcYj0VooJm1eC2P+Zt7rGEtXieH+mmJWlH6lqt1AkgB
NUd0u+GJdBkh1YPdGFU9IaVb8cqXxFA+Aqlq4RjeDPcMzVARg0GOCnSAl2aqwWFo4quhHPUdza+7
aTeYgGcEAFetFnbezUD83NTMseiDYpDSZuYJELVpZ32ju8TX6o3789POAMLUPdDsfDrrOCAL1Ee3
4qdzwzNfwx0QshpTZZ6aMF3h9PkEDQNLDu0aCAcFLlxSOsBprgos1OyN1rRZCuyRPZ2qtvas8VvW
vY7ZpjatzTdRAJqsNZ5Jl0pWN4aGdiHUvwHAw7/n0F0qzDHjHVdPB9datZvoN2iD2OMSQ/eNm+jC
ysyvFWZXcR3vtlNmfcYfSu9zqLxM60L8Gf90oKuwk8Uq0/XVi9Mue1HAWmxZuj07cXnJC9vAc/RU
QW4kKoy1O723CWrtaLeLqV/x5hVg69b0I+st0dcL5/16wJfWZwOuuroXNdeGk8qDCd0PdWesI5Z6
lbmrOtMn9rbJ9QMomRbsXl8gsOtYoDIzwMaomrOAYyjG3hkdBljSuC74XrFbb2ITUJvVyswfkvGz
cddZDPowcbAsaHa49gugvJuO+RH/0/UL99mNUACfAxJA2VEMHOvXXXIW4ZpxrNu524iT/bs1n6fm
uZ62TPnJPwkH7cIr7tB+u0QPecNNXBqdzUFqIu7VTECzFLVbOVq7anqPi7C2IU6Zbcfxu9KBJmjn
sOEXC8bscdBAS6ik3kQ/RvPY0beFNZEX4qUjvvyemYdUaz6k2P3iNNXBSA92jouRrQhFs+dzrD2N
np6xYBEn9RVbXpsFSQ3oE5BimrdeTsXAao0P4qTu9di3zRe7FZtYtzZt9TNzfhj2uiblQ1aAk//V
RT+iYMeq3eXTzuBHo/DL+klog9clJ2PcEPPRSeuF0EqO+94HztaJJ2hpa1UgALPB+F65SrJJ++Sg
UH1aOI1XjcBAxmIb/ncqZitg52OigM5TnOLmPY9ebfA9IwuKPvy8WivkZKN5cAwMwJ4wBeW+qX09
OirtS6Y9N8Wrpq/V+MfCnrjlnWzA+NAwgWI4GtYub00rnSrHiDVxcovUEStaVrkfm7n54Y7OtKZW
/bcDNvyxsepopWrioGRASaKM/TEUTrmQhJS+6Gwd0OYA3nzZUQEiOUjdfaEMzg9p0iZtw5ouLIq1
VW9/jvkm2rbogzFX6T/mhL9soV8RuBkAkQApno8bQpNijLo+zFXFKzTXd6nrl2szHhc2l9w8s0HB
/wESAgJSmcGZXaaRaNGUoul92PX8PXbGcu26irFgxL0xdeC8JZhBzJxsO75cxl7SCcR9O4WNxRTu
E2Ms0HVAufmriIqqC6xMocaDgMhfccjQu/LiGonjbnJOCvvIIoY2FqcxnMkzXUi74TYS5I/RVVa1
iiw7/elYmXZikaqBZki4HXr22958MIYh74Na0eqXsqHobu0q5r4zkRifbGT1b6vTp0cAifMTzfXm
uehGZVXEEdRNTNuoXrkuuOH1BitYUE398JKNffmIniQwOma2q/Qrbgz1b52y/Fc5Rukpi5KCehat
2HOUT2bhV5NFjkal1slq5CAZ8OsmTb4nua6ixsZRSUYb/TCu9anl7gaIuAJEqpzl6clkNGGAU7rj
sTEbxVwnqa7sgcsxfpEoU8FZzDpDBR9rWjzzUpnoA00ViNBM6hh3qwRJRTAUlCAbjtU0/z7ZnP0c
7NbeZWo9focfzEGxkfWU+QZtnA+aFUW9akvGwdsJ5H+6KqDV9RrXOlfRmoqet6C0tDrzu47iai6S
ri29utfJG4gcRb9qacaAb0Xj3EeSMivf9mJEt0DUg4KXq1ldgrO17ljgtnjwrvI6cyMPbErDj5TG
bNr1mDviWXyA7sso4nIJuzl/LMqzhC5XqbsJsWqQL0ofc3ZuUz1LWn0QQwiiZCp8beSsRaaVDMla
ndyhCCI4jZe+YWAHKws3fe1YZ6eYEAOKuLxnWAqtdjm0O0at/IiqAtghOweZpA6BFGAyNZA7YlYs
kwR6RRy+KsC2m/sVSUsA3XK7Ozq5jcRROoJmwI8MW9IY4TI6gtWuXDXVVP/uo6mpA1ebur9KFdM8
oNxJwSU7gElQIrOTA9ob4ZDTslS2Wl+U/RpN/I3YdG4DhKJRFIJ6wG/aL6IdVDVQRisGgbqYRmiC
W208VR6I8mw01DeNMy5E/fLwzlwIGouQXZa9MaCVm7mQbORVQsk4hAOp/G7YECNZ8/qvUiyBjec5
BrmSoEBBQk4DfaJpzJ+ojoJCWa/GInSyWHuZFCI8123JGuRQKu6GGmDcXnSZV1MHj2zwIgV9ZCtr
Zo812hldcJyadbbUDHDDg4JLwELeG4x9CN5mIawwRE46sxShgey0b9iQ8CsI+bx/Ec7iVYwcL1NM
L1pA0X4Elq7LPSz6vmV9ak4hsa01pFD9xO72fUuQ/Rj/QqJ3wWHfMif7KhCNEtfW5xj2aSLcZFOs
hgzI4Mc+MiGZU2Hzls3In1g52b4BAfrV/TFe7yNcQbJMgZcImo/ml0ThtPbQCmUK0ypzV1bfl1vc
t/0e1zkLGBpiFh4B8g693LfSHpYMb0gIe9izfctbwbCoiRomWWr7cWxWR5crHFVYriw87Gavx6/l
QweHqsJFo1NGnYVw9oAEXaNnaqha0bizCP3QO2fYiBTUC2Y0TQ+UaJ1faEq9vj+nN46MpEFHNyhu
eJk9lw+wM+enKtApY7oxhULUvlvrK9Xh26F3n9EV7o8m+C7FiXdAvxq7lLXQBJsgvVVFS2CweWZZ
zoCk3kWlCVV/5Hln34GYs3V5R7UQ9PyqzxnCK88eCIdcBgUFApQDQcrfEB+uEgTxU4pMTMbRHJn2
Of4XEXvlwP/WqW36vdbRQ9mrylFVp+mtG1o0YCdlE6AYUexoI9wtrZPqFQXpzhvpGK1pmdUPTsy6
1/uTe33yMSZJAWW4CGrQfjib2yrVq1bv1dAQ40Ol19+6yjD/fZMSbFMX04bnCQotlzaqMW0gPTOJ
cIq77qhDUSrAfk5/2Xrvbu8P5/o8APmFXIAG/CeyKvMei9LgKUuMSg9ZXpuea3Xjti2n0jdFJxbO
wy1TyIMhmQb+LNwY85mjhGUC0UOIZAoZ/DbaAHp8fzTXISemTFZT0BEs0dYztwy5vES+dYywUdP6
oHct2jW5RV4okO8HRATA9/YEZJiCxL47jdCNv29//qbHjpcfgNY4+TeYjGbJsMYtGstA1SrUxNrK
h9GLXOg95L8U0wzccdWC1MacwP+iDmseM5+Ou//lA0DTjqQmkpuQOL/cOk7pGG5J5AyYZdCLeAVJ
W79Q671tTu+a+lZr9Y7aRpgpzqM6tB5P2wWPfmOZEXrh+Qb7thQIv/yCuof9kWtwe6zkb41msn1m
F44JqosIWbr7472x4DI6QKucPC7GV7rjzNMNhp11mdmpYakaDUOIPkH1i5vm2s7b4X1Q0mjV6jxf
Uxv1JWNCauG+/evrC225hoE4QkrmAGV+OVgnEUqE3aSCc1hzD9aY8hV2eYuYlhQ/KVX+sUtX7i/9
i9BHQ4nSAXvDpb1IU9Spdi01TGlGtrZG6T6OnGLtxDp/KvKofFCiAfkIZtdLCWY5lMubE/OLedZN
JGIlZ+ilab2InMHhGGqhJ37E3OcxG9+ZpPrsB/Qouc8JS05tht5ycylzd32TStOOg+ekvNDmNynI
MBLhgP0rrFUqgwLk436wLDRJ7gHO7Kft5v6qzrPNcpovDMo9fratjBSa5WYPg249eEr9I3fydWuU
j9BR9EDMtk+TdE9rUOoPtrZg+8bxARMNwfoiFsODQL80PeWFkRCl1kNSOmWg57GGKhEvsautfMHU
9VVmmrZJ0H0ty+zIOlyaGtHICug81cM1pE8Wgsl5WklO4fmPz++wtEI/G178eigYwyPco6LfO5Qc
p6j4o6btQ4e2RCWvd1WdvgxTstJ/DQP/lrktWKKUVZSjF0gFzDr71GtQyQ7k6f4S3zi4JkJ3RGUy
6MQVeDl2ZyR2lYlODy0DvbOE+Wn9M6ODn4Pq6L4l6fJn5+bC0mwv9VNcRnSAJTtZVQqoflCGTIrD
230rS+OZnU6AvghEAQc9zHMeqPzYkW4dWbvKXdKUumkIOUN4eJRkQDJ/OXFgx3NbETV6SFv3YWh+
Zl21dgYLXZELoPFbhnCBQtkDrCboD5yFC1YmBNqjHT0ssiKg5INVZGsYw0rJ7YW9eusc4GmJtxwq
t8B1z5yqG9ng2jFjI7Syjm5ju3xDHLFE0H0jNIDUDsYDOgIwkkEX7HLiNADutbjItdBoo9gfnH7Y
tYUWT15D9B7C6Na0IpBN2jaOFFmBtPFqRBgK/li3e3NNmy9M7/WgUdKSnhy1atyb8zi2SxSTJ02u
hm2rTx5vp3aDIlQe3N+W194M0sQQVsDrDlTwIFa8HHSe27g9sZBhybPdRKJj1/W7mCxEltf3AwJY
uEoD4g3ISszZb7qxVHI1mbQw18FqBrnjurKQxZsO0CL7AKfYs7FEIHq9OVE2g1weKO4hsAD/eTmu
0nQHlyN/HZqUTs8a6NeDnEZk75B+CpWBLPH73FgtVOcNBHaogWKUs1OnIOHjsKlBWNfp9JAwAi0X
kqAn+v5yXZshKIvhLS4ldYDMmYUzWYMCcqoKM2SlCXEjM283A4v//bwBOIYwHVBXVFaxLy4nr1Ca
nCctrCRmCTyTQEaH9aWzcKqvtx6sSF5N+ChJazI7b5Nd0kh0hhk6IqpDPB3BDYSg9blu2yWw2rWL
xzaGNSmohXaaeVTWltqUZkVmhUrVZRurKnFjqVTdloVubFBCHt8TpV+6vW+NT3bu4Z5Flh2EWZez
iBbiqKSss8K0MdE9mfRZBqVbZJhNz2xZbP3z1kALPBid4fPhJPG4uTTH6NhX01Bb4VTWlu/wqV/3
bbdECnNrUFIoBU9R5AuuGFvcKudTjf6C0I6px6ZHNwfDSaYveKVb64XXO8g1cJR0fd5qX5pgwNS7
koSpk0JEgJvFjhTGsHUilmzdDsUAEBjFq/tn68bQ0FggyThRUbLQCTybQJMI7vamFeak4oGTJKgy
50PljZrbLZi6Eb8CJSHpJjE6SSEyWyxjtPLGjFwrrB272LByVA5gwiFbojV92NtNvKNF0m9HhRi+
OejZoRSjtojZkCfsMvKBkqgKqjATiUywk81OYCp4rPKIktBVKV4FYt+Z8cqkP0gB5jzNYxoYlgkq
F55RvtqLj4Zb8437HKRJoDBA3kH++VkMXzWuGkeTaoVJbqOJt01EYCZQJUPsXS3M901TeGujVgiC
WbxRLk3FQrGVvndI6BA01x8soxXDUzamBZTWFS6MhZrktZeGnAsS4iZok4hpz7EwZVEktQkhglBh
UGJuCrv9W4lIXXgdXA9KWkF0YKFWiJhlFlG2E1HgXVUS6o3TfOjcNdaFgXKXl+btEhbi5ogQ5+ng
ToELnROdMxvAvkIBP6TbJQO4Ro12gAAj9GjNhUvhpiGQWqCYCyYvsDBcrpRWOxZtOVYKlzV9LyK7
3EIqvlqglJgzl+DxI283SU72he5wZjDANkPBh5E0Cq3YZd/dqnQ9kI0rj83Q8H0/WOohFpO2p0IZ
Vxl459d5ppabtiz7l1ordmaWFb6aR5BVzupo4yjc/KkC/vgtq8bq0U4GEvCmy//YKC0uuPkbqw4V
TbSFYilAfDbXQ7SHBk//tI1Cu4wjn8VIp5LSerWKRUj8dT4Bh/NLTxBwSeQVZlF3bwtUYC09Cjtc
X9CNUZPkO8FdDUpSqqS/a0bqE+RTa6jLEJ5AaTIf2DvPLW1pyHP8oVwtBKgIh7EjUBKfF3NYoYM/
L0ucMHKyLKgyVZwaJXG7wInzdZ3Z0ZZDfTvIS4R1DZiNVt0YPaSl2zwOyZAfi9x5N5vMOBRw/AvP
1BvLgfAF8Rh6dLFh54prqtZzt+tjJ3R6Mp5IjLIkK+PqeUKyZeFoXF+KeM1B5RHqvSAyQhPf5dHo
epnlolV+HNzSJ+VvAz1DTY9eV2go/qvoFabcRecxKIpA3Qd05JxJcjTitreYXR6Z80DcxtMm8Fj9
/NcLV5YckB1EFh1+ap4MxlBQXctBZz5RVGZLof0xwaLmkxg5q/uWrl4DaAdGfRKtEDg34FGYuUoj
d6mRxKw4RrhMH4s8lanXxPaLyMr2ODp8fd+evL4vLlYJRAHBEhYM1UH4ssulSqRWd4/q+pGWqvk6
Is0ScLNHN3wy/J2izgI6pZsCLTHcF10VdMH61WsL1hG4I9EN/4DqxGy0fR11RtNxduR5bB4zCiqk
Shdi0ybd31xJ0keWqI2fuLn2en/YVztUGkagK5FBuCvmtTujL414Kl12BHrQnTzDiKHipURRDB5z
sI6IdTl1zd+sEuO/nkIYhoNCphlvPdR9Zq4qhSgGp1pSHfuJAmeCiHKF7ZR6TjF0C7fudegmbYHF
FTBFeGDAji7XNrMoSN0McDxZ9RAFtKncsBMI0zSmaU9ToiafDgD3+6gTQKfZcao/aa6g2/szPYcJ
IqbAV0g1BhQRpdKeXIqz4Glw4gRQhqo6TlpDXk0FsBXVEhK9YEPtV4cKVzaMdK2C5PO1tHpr8FIQ
jT2PrCu8yc3JHlB9e91F7i89nuh6ckGTQBpogeVd9XH/W69c5NenouKAwgsSbXPvXaXccqu0qY55
lJmrAqLUFFH2pqKO8eu+pavgAZbgh1HNBG4QNffZ6xhln1wjCnBwk6ulQU04+G1VUS74YXl8Lg+3
PF2ydw9QVVkGvJz61GmjOiW1gQpo1OVBzamO7G9DyueuVbPBJ7SzxO7+yK7nEAwQ4KOSAaxMa8x8
P97iY4FTTcLanOLpldY5hGYo8EX1YyUYtLz+1ZyJsrCKnYXzfE36ZfXGMHV94YT50ANoZaNq6xzB
Cq1aXqomcfvPaA0JP8OJkgp9uMXmua7KbNpaGR07jPUc2meR6mR8TUHeGS9E5tfzCNIeybIERheJ
6Z0dXmyZqclp6oQCED8f7RZJ6gEqlr8OUWItEUtfb8dLY7NbABm8xKKgdgp74Hs8vKjAcSoy55+9
PZ5uAPEhJQT0DcDBl9vRaVkylVyxw7Tm+saYGkg7YxdxLzUBGB8GKDsQq0MPa2OQfAFkdO3wEYYi
44XKD4IFhNSXttsoG5vBStxwckRQ8eiQihTogPY0cW1TK6f7u/LGfIIbDPRoIFxHk+48Vxl3Ixsy
RIhhXxej7Y2WWih+55DcXQgXrnYJ2K/wxgGNKkCYMmV0OSzTqTW8QSoWqiTfpjbua73XlJWrL9XN
lgzNbmpSO0ZELQYBPsIhffHJhme7Shfuiqtpw2jwQlQt8E2iLPDVA3N2VUTR2CZpJBhgQ122zhg7
UbUvFzK8N418wa2QOEdjs/zzMyNNohRK5EBKsOcpgIxW3KcPakwpXXC+N+2Av/Y/gvDQXr+0Y7kF
Ukauw0IRp9FuKCHFg7ryEmvwfF/jVseeRhgDUBf6EOY1vqQrHUlPZh3I6FdoPOz7zIuyVWOPGxH/
o2uHLcD0QLymS852YPsvRzSQ0bYqK7IOhfrkdMKvA7vrgvsn5ypc+DJCZMHPRQIEMJJLI2MxykyF
Sw5qRhRgWJPsfTJt+s7xJNrXoxt/7/BW3U/A6G1iY0p9x2jNb2pP4mciGmjxKQ71GjNu97QqGl+U
5m/GXAO6eZkZk4WAYR6/yo9F1wUe5190/PMnLt53UeZMlBzid7tara2NtuJH/uP+lMw76wAAQW0K
mQYosqIggfzs5ZRUxjQ2Tlk4B4D7Sj8yKUP/pav4qPk0G1QERUDHBjoLonaCzEnzB9KiBUHpCI2R
EuyjPdOdehXZLHmw2zY62krKTo3KupeidKpgGAdlM01JlAVNG6tB12lu75GxlzyaNvDdXqIB0bvg
ueaxCQYFBkMb0DJgPpE3nTkUgKvLSUzEOZjFiIfhRtPbndL/zJHfuD99S4Zm8WeljsB1tLZz4NMB
0AborRpemT7m/P1/sINrFBlCZLVR1LxcpUmnXZeasGNbo6dMZOXS9Gdl1isx2ev7pm4cejwP/2tq
5lpG0jO1TBzn0Ln9U1SSd7ted+Oxs1RP14cFf7lkbLZQig2aNB1Mgoccw4qDo9K8bLsltoxbi+Ti
QgTZAF4KSFNdTp5e9KnBgfoGy/RE/cEo6a5ljbN1xv7BtEdtYa3mvlluPsA/bPTLy47KOQm6yo0k
0hjMDY0rvJzQPmj0lC7svHlrEF4QkAJCAKfZ6IsDtcVsS+TIeWWuXSfhoKcVNIisOIJmTtLxb23M
bQjZ2IP+0Q6t9KVjkQhftGif8VWhd6OfM7c/9Y5Kk6CJQeHtIa9uxIY3stw0PCMep1+clMUzoRDJ
XtHc1COET7Gh/VarBnoZ6tg3gxOg6IPnbKrH9VJV7Mr5EQ0lMXT7wiVJZOjsYJWGKSYrs5QDIPz1
G7c9soUCmZJB/WlhIq9esphIRLggSpf9HzbSFZfbo2pJRh2nj0NQWXbr+qH26C/Z/Fo+Vkv3z9XW
AJgXhUsdqTI8vq/g2NrYp5GtiTh0M2ByuPMMRP/WbCCzqlLF67SfvIa6i5GhMlZ+m/CfMhx3s+er
UVnCbl6dvMtPsWejLpGu0Vg6xGGn7Evomep9vSnAfjtA7kuhm3/0KV/G0CEF2XhA0Ob12qFjo5V0
YxymxbfUUFZ8/OTJqYDqCBff75uax5JYTVuVhSsbqymbei5XU+lyA3D0KQ61rA70aC/Q5zAmC1ws
Vx4FHanIeuB6wftXhpSXRlyLcV1ldho2pXPso/dIyzdDAgLhfuFlcQVPwnBgCWNB6y18lzNzkNx1
oyiBRE5oasrBstmwMvDO6GqDvQ41mvpywcSq0Kx4TWItfxKJ067HBHznQ+LwDfpx9Gd1AGydaQit
a0QuTxHC+seeGi+Mo3EUAOVhkWX+xvRAbB3xL5q25BLIvOBZFGxG6B1JhzQLE7TemDstDoW1Q723
fHL3Wh5YH+2fKArW0TP9i2++v/7yt8/TEjAI23hBw/9icebZVEKjpNVQmAh7iHZDP5iF0zPoFdxs
IwYI6dw3dgWWubR2RVk8poCw1was1dmfJK53aTUG+mRu4GbWtotOpPHAQfRPv8GXFva0MNab5lEc
RieAVOBCPuZyomu0/zSjamWhVnLPrBlAaRHKlxb30Krk1arAtWA9WdaPuPnWt2aQZEDo3Z+CG37E
Pf+E2VFgWp5buUUw3+NHnL3bY/f/SLuu3biRYPtFBJjDK+MEjkZhZIUXQrItspkzm/z6e6i98M70
8A7hvbuwdwEBKnZ3dXWFU6fAf273LW9Ja0irhTdh5ooCIgN1vjnMv1xtRDUZ3FpYbTBuhuqLBiA3
7d8zdDmK4bOSdCsx1rUWgzUIOztXAOA5fLdunWnxkEttWotd5AvE73XVqnUwrQATrmSft7dw4QWC
JBHhD6BdgOqzYYkekFCM4UH7vauAQK46pGZlRSpGnDUrCnttHZE1m2chANKCt5XN2g5cyeuFLEXI
aIlzxwUmojxna0JYOgm4JpACKzznYpCkY0uysdBMqCCGxB8c6gc71XpUZSe0Obu21+a2Lx3SuSjG
T4jTHL2hKURVxW+Os8KH3Ni39UokdtWoMi8IgGLQSInwuSS25qTGY0OKvCG+6FWP0ivvoBvPrDX3
ofpM6UzX8nxbI5aO6Vwe47Em1aiIcQd5hdBYaWmnEUpP41p689pUXq6KuU+JMjaYYQcpZHKI4wLj
JDj1g/F7dc7KtdsDfD3CTFhkDQlc1gHntFDSAlUh6EV50aTsng8Lr9CiR71O3HIyLJI3Vi2/GiG4
BPS2Pk4j91WhD5XrNrf3dcFgIoJCYIjQGrAELP/ShFRwo0sty2JfOwpH9Yf+S7V/Fja/wQBP/Htb
2JJqnsuaD/nMfkx0LI0ZbuU3+a4U0dCkfdZVZw50jSNqSVtwn+EhIOBAsDvbzTNBKamiKtWH2Fe5
2Mox0q5TwCwUr/g8V+Xn+RKgVQIJf0xlnSOPSzEzHCDMmyn2UXB+iO/VHTCh2WP2iJEAPub12kUC
rvlNt2KxlnZxnmqCdgKk/ZHyvJQayQUXTbIc+yHfmZg2ZKLd2USOppdXXK1FqzXj/ebJB+DAYZ1U
DXG8ADUl/qviqqM57QcM706dZosAaMUfXtTDc1nMq1lOMRVSDrIGEF8a5ntjvsBLAClhaw0rD/TS
5TsXxTjETQ3iNGSHid84ivOffjmAU6goA4GD1+vydHihF6MwQI9DE7dgscoGc3bM7L+/SMDk/hHC
rADRoaBOtIY7iUnYatkeS6kwE+MhrNfIuRf3Cll8zUCYhswbo2wiCEcMI+liP9YysMxw8ZHnwMd1
ezmLzz3AV3AqMDQLaXxGCq2Ksq5T3NdR7KlXRwKeSWNS7BoAYZQn9J8jJ/GomSqp0+bUcILBWBvY
d+21wUcGxA9UEbjKiGEuzw3hPFVRP4QdJEpkc4a+r9GG7kS89DU2pWJTGbHF7WUvWSkD1gMdwuDR
A5LmUmQwyTUNkvkix4aHZM20QfCbWDFYbVc2eMFkwLsBzAF4PvRis2VwteS7asjDxBeUrwL7B5dA
SmprbqT96yVdCGIOMoy6rpRjLvYVMXWAUd8Fg+KDEMO5LWbhnZ5jTbS/gGVkboG83LkQXfp9RpLE
J4NROWWQh4M5TsanGmOoJIqRGH8NRmizzfUhRJf/sAqBWji6iw9gjm7iSI3gpkj8RuBfRY73Ol45
piO3CXh1MKku38Wq9FKF1WacZ5ahxAn8ZFyBfyYGpStNM4w1BTLZvr0tS1+FHBvMDsrc6N1lviov
gMUDu0PiRzVGLNDYSadHrVRWMpRLyoRyG6rOSOshScTEslUsRR0wbPPam0NVfUTSURDJxkCi5u+X
g3loSEUBmQmDzVxJgjwU4Y0Uy5FqR5DRHqx9NtVfl3RAyH8uhTXYnaQNQZMlfueowEBE+bPQ/C7Q
Y/18ezWzTl6G4fMwG8wENICtBX6KWc0g9UY81FPqc6KRW3VfFghJB+e2kCUNOBfCLGZU2lIOCz71
oxTErmJu/of7rSFdh1QYesDh/lxevCysMc9ZKfEcNK9i+iMWN3X8dXsJS+qFShRiTHDIgkaBiV+E
KgtAKFFBRHiXBY802XaBrWbb21KWTgMgWDw2ABVgag+zUVUXKDVVYBEl0FP/RvNaYykK+pxXDO9S
nARg7L9ymJe6bsqCG4Qo8cvXFN4gF5kBBh4HfWDyYWvVFe8FWbpLy8qcRj/VortckFfu69LrevEN
zKEVTdqVGo9vQBIs/4Wqlfpbfyv3tW5HhRM93N7YhXd0niAwtzEDL4/83KWGICokjTLEiV9w/kiy
I00xubLZDAmoaMu11qwFdUcCFakCTOfGI8oi87uayKEWCwlGZk9mq36FGO6UasrKpVrQSLTwAD2L
mj8yaAKjkT1XRUNQjzhD/ZPHdFIudMFDg0Ncw7MuLgfJYHSHAbF2NfgqDvWuaqiIZ7qrTbEIrWna
jfka5nFB9eci6tz9NPdRSsxyhionTaxpMKu6Cm0MLb6p/8OO4ehRswZ2Rwa6/lIJ0qGJw7ZRE7+q
f5Lpoe/BRAZWwKR+uq1sSyeDxjy0TUPV4LgxTxGGYmBwnGJgKfCDpSECT1BoSakHqq6Vi7x0NDAU
M3YTAR/oMS5XhEIPBoV2YeorGEjcyS8GmHq0+O8ju9lUzDjemeiExbgnfdUHWd9AiErMUHeM8ChE
hypdQ5csuE8oJc1IrrmYBIQtsxh0ldAmg5wmCUxCEqeuyTZRK4xf9fsi3EWdvkMjhHf7sJZCPMhD
ZwvUAi/6VfdY1tXjNAh4nHzxAR0Dncl7+VEHu4rd/eoTQPJWDu06PTrjJ/4VyKhHycdosEpmgSfR
SW3ueXJyR1p5SZaEzOg0oOEQJKGt8HIzE2Xis6wfU38S7hOKwfViCbyf+0suX1b2b/YQGA9CwauI
/CFw/sj3MrcqBmk/oItSimYVM3N0jMtxMZVX+zH9xoi7ca1msXS3zqUxGp/zZcUhbwpl7EOgyj/l
EHyTfGOtJ0fn33RrXbPBOsvWTEUoRAonYwe7/aSlG/qOpzEfnFa1isTqkz2J3aa0u2qXuLe3dDZ1
tyTPt/5McqlKUkYNEV1NhzLyqdP8ajpT//z/CWFuWx9OEwk1HBttvPf4I3mbQEv6eFvGknlCIzRC
Zzj/gKywMvg66owxzfymjX8VaL5pJnQzqY39/xPDPB1cw9No5LLMLxtlk+fRdkrHd02O19ympeXA
BfwGqyPKYA0hoG6BlE9J5g/ogjY7tNe4yRDOhQZlLZu29Bri/QDIaeZVhGt+qQJAjQAAJeSZb0ix
agkBGnVVzLy+vW8LdwmQe0RkwJEiMcR6EDSsDWOYYCOQW7YiBUQCjWihNApM3Iqk79CXUWl0AsPo
CSjeo0jDXFtNr/S002nqx92uayJTae/E9KUqvK4E8uIn3+9G8pmFHyg9V4Jije2ae7G41pnEB8mc
mUeH8azjoC4kOkDdC36jIWgriTsExArXnKVvnb5aKWoqcP8AXEPP5OXJRQ24HfEn88G96MrWZH9m
Owx9MiXkrXNHsRKUV24f4/LmnolklGVKwjGRB5Kh6tG7/G5weIeYUWveC7tqS73cUlYkLlwEldfQ
PW4gGALmY9beMwMlCIVi9DxMY5BmXgE+MFSnuOj+9rIWrCD4WeSZPG4+L5Z5qFNL9H20QepjgB1a
d70pFaxaemiDH1yzkjJfeCzh1oK5Q0b/CXieGIPbgpm5UhLcthzkN2afhTEoAePMy0aZbssO8WSG
HswDQQfmf9jJeXrz3HMwJxSYZxrJGlHM8I+vyX7f/+78uP97AAnazYBXR40fpgTEaZeHJfVBUUZh
FPld+1kChs8raIXsdhlaVw0Uom8f2oJmICML4Ajwb3N7GXPPwWHWqNw0En+KSiuvdk0oY+D2SjC3
cJfhHcKFBoAX4TiblwXJZyYmiox6mPyQTZ3NK1+qgZrG36NH5j6vf+UwakG0CI6hjHKYpjyqgWZ3
3EdcPALUvWIdFzQdNh51t9k0QgcZh1AXFFqDtpb4oDx1dAQMNlEElOYFOJ9Z8j71pbByTIs7+Eci
MMOXOiE3glSi74D4pZZaMsJ/MX7MwbGqYpzQf1CIM0msOUzLOBfyACXFJgCUauCxQPWDdtpKkLKo
eGdyGBtodBWdKQOJn1Wo4EmxrWQII9eIQea7whh3ODJIz8iADiJBx9wl9K8FiaLnAFHUCvUMIdn0
0rAWpi4LATIRzTpAJbKHkwyNwg8xslmowk5q+AVG7V+3D2XB3mEZ/0pgDqUPw6RLBUhI+MZJ5Q8w
+Fo1r2044QDeAhuhnXVb4NKSEAmjKv8d4rMECZ0RowVYhUCUeo85mBH4sf5xW8S1Akjzawsg0wzR
wOZdqjQ4fwIqZLDhXKlbRZSYbftJ12oj1xs3CwE13MwGDGw6I6RvtGTqkCf3izJwU0O5i6Vnosr7
iNJjlLWga9E2t5d1fVMB7ccDgVoujBFs6uWy6oCTDWC4Mx9N2maPh4jeh/qpj//aIFyKYa6P3Blp
y3VF5qODAPzKWnc3lXfqGkpubTHM60DKoI3qvMQ7qzppqhCTNMgwZlVq1sbv2/t2bVOxoLmwhOqd
hjIxsyDR4FI95ocMiKBjQMofLbhtStpgWcDQRqp9W9qSXoBqAAn0eXwZGhMuTyngOw6FAnjSUYzK
PkFyjKM/Krm1qrr9Qr/TelLmSt3n24uSGbzZuUmRZc/jQq2l/FR2vpzGtd0AommDqavYSB1d4wpa
EAXfAcwNwC3AgWfDBA3YqmKMhN5PSIBRSTR9pZjM6k6a0nm3t/HKTOBJByxipviYW5l45iGsA1Xk
qqrvfZRUbU4r7ShdSYvMv+HCgF9KYLERWZCqTV1iLbitnNl1fOdAYu1OedJuAN6LLY6vRVdWGsOm
CRWeby/wOtk0y8cTj7opgK+Y1nGpKJFeCDmc0N7vf8rig2xtBQ0jkXJgPMGcadVWs7LeK8X8loeE
CWIuFHfYPic9K9Sk0rFe2ljF7whoKPDQd/bErTzzV9eNkcOsq6+CCC2fIuRQN1QqUxNPoV1Ld+Jq
UX5RG7V/V8RcNamTYzEwsCJofPUDxLJb8tvAnKvaIdbzF28n7sqZrS1t/vlZsBOGJMIwHQg8TD/v
IxszFlcexyurOO8d2L+R+UTVGE/YpQB47GEzVNi76WdBrMkqRNu5rXZrEhhjWJTIOGazFjTqPgWt
adAooDYFQ/LP23KuI1FmKYyBR/d2J1aKhOtFHuPGJvW9LJvtxg96s0xNzIZ4oZg9rmD04f9T8GxZ
zg6pVKpwSkMIVo6iUWJM7eBGlfUyuBK/UXZv9Udpruzpoh6endr88zOJU1slQiTg1Fr+RyId5PBH
Kq3QvqyJYFS9CAg/kljGbkr3Pf0c9EMhva9s3FX2ljkxRruBW5yybFa+JMps0H4ZkSW/lo2Z2O2j
kXuBuGIolkw8GBHRkA7/GTEpsyawpMcSuFd7nyfU5AM8xtLalLSlbTsXwSypidBOHYdk8EVqDlt1
T1Ye+7UlzDb37OQxjCGHDCyhjd/F9hj3jytnsiaAeQYjSeCaSo4GP0D2odyicaCK7qSP4dQf9Dt+
/0yOsZU+3Ba6smksxXvahoDOauHgp3llF0JlFcAn5muz3RalgG8DRIdztkWff362dSUB90Ca42gC
aokmgAD1ii1deu9AMvVHAKNeINEZ0qZNBj//BeyGFSunJvP63qmJJ6+VIhatHUI0zAXRUewDOczl
aqI8DUQwCQ3+KLzzMw25iwyVGZkYsapb8jsOaWV1S97LH4FzjzQjsE9oW2uzQKuULJ5Y2mcLlpYB
o2WQIVtR8+Wt/N/VQdjVs9Qlgx4XAxKZ45dhmvTrYwXJuaANIEJCjIt+DLjHrI+ud9qAZjboXFk/
5PEpjQ5jfLqt1guLuBDBPEhFUZZaArJTXxTeivQXrmtVHBv0/98Lxcq1nVWLcS0vRM23+ky3xa5E
1zFGvPhZ2iDR8SHpbxQTRIS1GHRZDoq9KMV+z7i4lDMbt6GXcIegAsagW7mORB4mw8jGmgYseD5Y
0b+SGEM3M2AIo4bL1BaxlWBej5xzTiJZXEBNdWX3FmweSKN1pFQwRNMAludyVSE/iqNepgMw7p2Z
y5M5IPt1WxcWNw6ze77DaPAZMsZHEaSpTUoo9MDvsip0QZloyupGptnmtqClfUPCGhVldMGgLs9o
gl5RZZDTjqLpvzMJ3abli56/zfk1oft7/x7pcZTn5/kRMw7kctvSIh4IkQoKnHx/ajgzF5yysoA3
Sf4amgQivXNJzKIwNi8ceLmhPiYegIlKiiOrq/O1QPoaFTSLAdQAf1A5hGN8uSDQPYWaQjBBsJWs
0uedoPB4bkNVc0q9alusdecu2YdzcYzaDTpGnHIURxVJyV79xYmhTcYXMXQEwQPK+C/pXBDvXSyO
Oa0ReUmDJlic0sd2VvBmhqnNf8l9CJAaCnp4lYAXBpAG7RyXOxgbHM3jZqInILswT1DJ5a0eqmuF
C2bjrqQwb1+eRCmRUszUU17jwQOVyiCAZvERQ/W44fX2dWIbGlhZbPecGtdSxjWQlXA+l73pGUjJ
3tV3MfcJqmptb0bJJr4r6JM43iGyXat2sWi5f+SjGAsSK0TuV8XLiOiVBM43ekJ/OJjl7Kx3THDM
Kdv4gK5f3f1xe73fOKSzl+RKHnPVcjXXCA6ZnmQvbZ+Uye4xSNPFxOYctbzcGzbjJ/5siDvib26b
erbq3P6E7zGEtz6BsZX9nHNqFIz10fm3VD+2aPIp8t4p4k2DltV4r6HxYhDIsUtauy7e1PZjBGhv
yrcoGFp6sU+i30XlqBg2SPdt2cI7eZxyL2mUO53DvEN9sEruvmmrbasKu0EerHGlHrCsNEAs6cj6
A3/AWvugVdWuizR6wnQJ3gq8+d96i8Gw+G9k0dqlohft7Nv7xlj+f04OkLxvllqUdBjrVY4GeixF
jp4oYG6yXRYVCjrhKBNzAJOzHWjjBM43NK3fFrusMWdyGTNGq7BV5USlp0ZEdN/bJB9cBf6BHNyj
wJPIiTtwL0Lphf2hM7ZDCAIwwySiqQ6KHamvWQLUrzJYBJM4832x8nVsw84/u6KhkgtWTBVBH+O2
pjqGb009jqKWY1Mlv9LyDvm9VEfVaQuOIm3gzHoXrBYdWNbUf+TOzDtzKhGQXSYQTDkZTaghTkOJ
ejdWwf4CphE1wAB3PbcDYzTDMMXYO4cL9jVyBsKhLE/IWgjggJg6YmaTtNcwLF29H4tdCWbl24e2
tC2IggA6Q1oVTCGsy9OrQ64Gpd6danqXYXRRSR6hq1QmVtLnmBN4CktzGP218egLOooWLQl8gGhr
AW0QuytalWNKGtefJv5HIxTepHpNUbk0zxxp+LuAZT4ByAJxGXhKUNphgQKGkaHVQdb7k0yPpRyZ
/fAj4VxVRFZ+j14Z+XFlS5lsxj/yZvwo4CzgnWPpTXuZy5VJkPrTmHTFE6Wh6JSQixZv2eLRJuRI
KQbZEBzmkxgO2i7NMb/y9jcsPIwg6QUACEyaCGzYodClnKZiTYz+9KhHIjLMssmjiZL7lU61la51
1X4XHBk7DQgwMEmwcTyoJJmnIp2MjsszdTgl6pjfTbLCPaZay2F6YRKqoFBpix3toPFSWY922IJt
OUfdPx+NziHjJPrcpGPIoiqN1hiAZAvucel2WqxbXVt1+47oz5gbKdmaOKrWpIHxuw/K3KoMGDMM
uW0dCaM/a6EpPa6LBJcbMPdTHlvZ7MDe7cr8iFRw00mwN4pUTSsmfkmRYfNABYIaCAC9jCLTiK9C
kiVIi6T5C/jXH2TuUxse+uqukZ5vHyqbt/9WLACGgThAfRGjxhjPLdXbAdwsxXCSA8eQt5hVujUE
zNuKSrMcvnqQDgIN9jI2g5VpHFDFa2V0Flb0vx8AtxjjdVEMZFGWZd+Fk8ZVw6mS3YDqXldF7jwC
tixskB/u62mbk12GSr4q/+S7p6IDwXGlgi7mNY/D+9u7saTiKvicMasSUx0QBl56mEo+Kb2slMOJ
C96r7udoHJPSrFVTK+5WHXQm5fHPulF4Qi0cwG0gqi9lgWwsG6K8G05iG38ChmkmmgofjBzVnz1X
WpgA3IkraKDlwz6TybymYU3FshD74SQF3E9J9+LAK0o8oeGuSBsP8BZ77MCmI1AzyCdbbFfRcvMG
Xt1q9LEYc6mZB4v05aKnsgWbpdAOp0zey/G26nwlPSTdEdN6W4dQq0CXTl3uhRgmdLLzw7TGxLR4
wmcfwFytussqeZy1TYo4R0kzkyq5G9zLIA/vQC2m5fKKj7+24vmDzpIneMLVOFZxzPEo3FGh2VaZ
4SvdWv5x8c3FBf6zs0zYwg0YoWbE2NmRazZCUtk8ovJS3RKOmhhjh2zNPO8tcmPFzBTv9rX5P/Tq
j3A2xxpQURtGGYtsU/egqlbpINuuvzrT81OzWXG6lk8QkxHx1M8jGxgd5oIaSfYGsrTsreI3bfKU
A985PkrBD2NF1PKmzsSD0iwNcefl4ZEopCLh6+E05L8HclDBVB0ges9ttK8hF1YE7lfRfv2XzUQn
FviqZ3L8K++paHO+7XFJO7xdOuh2XAXhUolZyxZnmL2y0bt227Wb6Pdtwd9UxVeX80ww8xRgXpWe
FsqAyzmBge8RVJXPEw+4SQkbCDsYzfOLi9jkCYbZhRiTsR2GQ9nqGwPO3dDGFsaSbmP5FFX3Ff8k
Bh3ojz3kuiiSap3Ym4m80fuViHK2F7c+mfESmmpoaVdgr8AtlG51ZNjCYdNyaz2LS1uDtBpYLmdO
Tbh7jN2K6FB0E4ZVnGLjoLiRk3eW1JRm9iNQPDXEeGs7BS8AmIfTz+bZqE9cjsaHKTALI7gXuQMi
eLU4gMhsVwN7ck8nb5A2FPH97RNcuBrA7/BoAgLHOqIR5ivRiRwJJTfvhpdNOxo8KNIWQ9DtUT5W
yhrD4bIwDCYA3TBeS7YPIyATTbhMwT3MQYC8CaUBkwlMNfnJowc/7+MV73PhpLG2f8Ux9g2QcQFU
7vJwMszaDzxXG//T5v0RwAIoYqoomDXOD6cybayKV50x/wh3oadM6HEb1ojpZ8VkFPd8Od+W5+xZ
qLhykJsRy9krZr+yVd+4lVu/nDGRcim1Sd7jl4vxUwAgnKg1yLfI2zys7Fpu7aY9cq2ptVsdNyWg
PIiaZCB56mMd1DuRtIdkXEtRs+nP2d3BgtFnB3QeepHYdlzwL4sh+tegm3xxb2hBeReN6TxBvhU1
Sx/G5K0XlN9w7rWdEjd1bipd/pfA63++AX2S+ACgXzEL6tKc93LZGZEElS2rh0h8RC0do8HVMLRk
cXv7Ji69iDO5yx9RjJ8RV7QwaknF7ai0Y5Vv2tcK+dCRND7P7cjPWrHjQwAelmBtCvyiYiFy+M4O
oLjFWEQpCYK6FjgI7grd5IwBs4pp3K6p2IJbM4e9f8TMPz/T34bmZTzqwXDix41ORrdv9oVFy9rs
3sLOq7tjt9cnE9RE6QjyyfxDWNng7+a1Kx0/+wDmLNtSiOtUiZAM3lK3P2H8BjETp/Maq70/Kq7k
vnPmZB9i3hztuz7dtBb1WgtRRLF5WDnr+SyvPkWW0W2uz6kHlrYlDMasQzUJCbn0jmJOOTAoPMhE
azutX+PYg/9nNvJj9do2rSlNVjDdGd1ja3XB2+0PYQk5/9Hvsw9hQooqKYopIwXSQse+MF+x/8Jj
k21aDcMJvAyTRVOcyKMWWz3iVnHwp+RRqN12spqks9vKBQNIcozQoZr/JZ3UP1+G7D0CvDnRzBJ5
N3CBDZ0QepL64pUY1a+x3UfZx+31L54D+rFmSnkwRrPBhS61oyLEOIecChyyuiBPDnhiq3XuFEEL
xss1/ODiXZsLicBN48Fl71qOiseQdTE9gewj3knNlHyMUZyv9JMvXrUzKcxVo4YUpJpQYe+STvYx
tDjcl1IUuYXSGk+3d/B7lNCVKqO0AmfHwIhzliJF7/i8Ji22EP5U77buuBM90UPT/DPnRl75Cm1x
6U873vK7xhnHY+GF/kuyHV3jvXPDbel0ruANbv4VfSia1XRb/N07T8RNrTWHYMk5NxCo//lWxgKA
nxWIghIWIBYjsxhNKiArEBww8ycRRVOvNkH42B7+SybuQixj2QPwcRC1hSpz5YHw70Xw1EtbPT8q
gIFl96UAK3P7UBbP/2ydTARZJLqQRHpKT1pPxl1Bae0UXV9vVZ2sdV0vJWOwOKSw5umMuKfM4mqw
PGchqempcIZd64pefi/Y3E/1aT5d0OL7qpt7zeb2Ahfv7ZlQZoE9R+e2hBz2kxuCPSaCEausC9mv
m0gxo0IKTQCAtRV3b/mFPpPKOJQZ2PT0PMJSxaFw6EZpJ0Cbj/UG89Tq/ADmIzFAVtfhsjWrsXye
f/aYDSqFDp5mgMr2iVfao4i4AQUmnRtWjOH/cT3+FcM+BikmxXVtiUKXgTT/fWLoVs/vSGCK2q/w
rc8jUxOeuDXfc6k0gbS/OHNJonVaYQHjWSAmQgcavRPhN2FmWBpypi3BxFxiwxhvFTpZbeACnuzV
eWgDgWTLwn2TvxnNR6VtuY+Q+xLpHpxrliqvhSxLpbOLj2PUW6i5Pk8kXKUscMLYa7qHNj7psj0O
2wytARaGlxe2kuzjTjdbUBwZf5/YvZDPaDpHDMy35nD0ZR5axMkKP9GctqwtrVyr/y/GS3h3JYyo
AwMTOzSOk/K+l2u8GoH8Ko4btXtTObDteLev7v9x3P+KYdzNQA3zaQZPnGLOlUHTgFKIrD+12RGt
Pk6FZiW4PCKgIrqdQtcUKIQOuFoB/yPTNnxxpFxppmQvJL0lEmHljq/tAfNyEk6udLFv6QkccZac
RFYeuApXPHSrBIjLhvNsu5nHiAaF1gt8h1chKdyY+IlxV1XxW2ncG/EmD8v9xL9J02PG7+J2E3Sd
Dd7LHaf7lbEGWF9aNOgK8GDMoyivpvkSPWqpUowwL1pFP2TSz3JkatNSFfw+y5S1XZ6VlvUZzgVK
TCjQGnIcVQARhHeNei/xrQki3I64pNhl4lq5YOmtQGmRB6nzzJLIMpDoYyuJtAhwgz/C4rOJtjzo
wrtK84bP25q9JAg1diR7RAMtwWzXVcApgz4zmZ1oVdlTCSPGdc9lPWymghx1ec1aL9T3gHJCUhPj
9+b5UoxlGBPE50GP0uhUaF7SPQ80w5C23tK7nWTsjVLYSeTLyP+yq/XbLz8XyzyCodBKiRJp44mA
IaTZkeo1WeN8WFKPMxFsjXxS6FjkHGYy9s3r0B/rmmLenktS2dSTU52sva5L54asqQAUAhAZ4AC4
1EaOBJXEFdx4aiOkcRKEfdqD2G30odtEqBT+rZKg8R7Ub7B/KHZj0t6lsFCvaRxFmIIpA7BSu734
Ib0XoqklK+/G9Z2+lMNeMT2JUxJCDmfsWu190l5L9II+3l7MdTRzKYQx5W2fYgBjDGQMkA6VJcoB
v+OKkXdvS1kI3CEGw9Pm6g+yqWx6G8MOR74HVP6kUMGi+ie8HyqCk9aZODtsMFqk3xavIvnFjT8y
Za+Nv0ZkEMqIsxWgBio53kTtz4j8lgFtGHe5Xm5EeSsWdoiXZugGTJpY2ZZr/b38XmbvgRYnijYA
dZYV9+P00G4au1dNtLKo4QpqeE0ScwAZgCpol4GkWttG+jZRKicJX9CXZ/ExD7TGCmZvAVuDleGB
QDoM/aXo0r7UXiyKixJqYGVJepD6aNOUTt0/UYma1dA95WAL0t2h4c0hmUyASmKZt9Bga5LAa/lt
11tC/hHn4CMcUFLaimtN6td+sgozj/oHOMB0lIeZzxt60KTSRhxRBxECR6+r0UxK8Av3Sfx7RScX
7tf8pGhAwoEb+orXSioEvQHMRzzJNZ5oagno9SocbXwylEeMuimrY69GZsI91aGCLkhTKR5K7qEF
zIh8xco+juKfmf5LQ98bZnZ3rxhCyXWhW7QrCrLymeyckFAoYcICWTz1ciK6oKR1Wq0iOyRck/to
bNfaQb45DS5fdrx/ALjMVKZzsY0JIUDBlmYJsKynfWEinVaZR9X6/PyUrc97/+Xl5e3t7e7uY/eM
FJv5NZip9euvjwXykcdBf9/Ms8O2gpaRqg6gaVVOkQ+chal61FVcMCIdQo947V7yAld6zLxpo24F
pziqDu9psZnu4udV2u7r93meQqbN/OsYu3HVuk6MUFdTzDw7KQAmmG6LgVMhyK24t2azBlFcSJWj
rIn3BAwkM1SYnTwjRLFG6k5TT/wuejPcaQNSl7vcUcERfnuDhfl5Zw94ptsBvSR6Vq7SciMvxdLY
GeqpMI+jBWZw6/UYmr9ls7Lv/bddZA7mj9siv7ErVyLRJgUOmdl/Y0nJNLRGlOAiV0/2/lDfn47u
u3uwU2u0DGJ+utsjWqfNk2vCrDw295vNxtrsHMczYyzeftivvKsLASG2+uxrGP8nmlA254tSPWkm
cYrebp4B5COneGNZlU93KbJJuzVo05pQiakqQ6MxiJZiCxBw/rDex88qdaQXyZ/uMNGs/9FikvRT
+LSy7/MzdWPfWQAnT2KE4FGFfbcP9vvh6B6Pue0eI4sz3yvzc950N8O0ObPY1nc29v0pNq0P0SyO
mwflvjM3K4rAzpWB6zlvPYhhEKUYMzfe5etT56kajrRRT8Ghezy4tZ8S138RXcPx0PdjCb8fgO/8
GnfaGjxxUenPBM9W9qx0gSlASA+LEDwJtmgVB+Op7r0qQfzvttLr7W1fyDJhlSCI+u6LltESdCmM
gr6jIHyLG5aZk98bz8ME8o57Gh6CF41Y8WOEwWMrW3vtAgMajBFPYIRCmwHmEF3KBBExNxAa6qcS
J6o4z6VXbFaWdf02X4qYXZmzPcwJJikPQaCdeE/eAXDrxC5xOKs3X15QTdvIm1UoxppE5qYCiNBJ
achpJ2r39mCFG+6u3ifPwqNoFy4UdJMfghXz+F2VYO4MiFwB9DQwYhicC4yKqkI1imHaYJXgyO/3
kWU4lfUZ2eArt1IT5X+3cHPzsfKqXeU1B6Ah3HkPMi80efcxtckmtql5r3i1GTvxA1iyzcScv77D
/5UesVOTs14AX7SGvbJND9y2tUI3sKJtBZ78J87VV1a0qBlnC2K0Uc3qjHBarZ3s0g0fnovjWh/f
d4GA2TIg0nXQM4IgdJ5Ie6kYGsr0bdZr2qm1ZUvaB/fcY+nGLnbMmTbJe2RPm3DXeMJL49amvi/c
aB+Zrdd6CQ4xeBSxDyD33gR3w/q7umACUatB9AJs5QLdQ6z3JNdTop8wZc7pnPd6q7mTLzpmeEqJ
FbzcviMLqTFgI87EMXcE4rJ0ymP91DnoTwc039Uc5IFMw/kobOLGXuTApzY1+7ZctnlzNqz/Q9p1
7ciNLNkvIkBvXjNJljfdXWyjF6KlbtF7z6/fQ83uVVUWt4jZhTB35kJABdNFRkacOOfGLnNSPLfy
5VLCMNWVvq032TEgPWlBI/BWbNpVe3StxwZn/OkftLUB0QqwkrC9m2MJIe4w7vWLuwpNaV3vsLA2
vy4WfM6SGSYYlSAahqwpzCAMXPcb78lYheucah+PRzMDnoA2C8Dj/zMc5tkRQ+JZK7pOv7ynGzTg
2NETELHP3kHdj6sGChkarkgkNT+EJcPTD7NHB8xz0E1HKxX4WpkBqgjls1gZ9Eu9L7bqp7qNzdKS
TW01vES/lPPjYU6bjzUG6QVkL2RgfjWWfYcP3ULoWt+4SIUVyAQeCkU0D+0BS/occ9Esss9/LTHz
6dWSDzG80LgYvtVRxQeudV9JZtS8qFYnUHEhpJtc2P3AVKhbgF0IbnvaRlc3U4XWlXpMUuOS7sMX
9UU0lyTP5mfuPwbYaj+EBIXBnQyoB24NZPizt+dteWGzz88aHhrQylLAEsim7wFKMbRWLYyLfOA/
i634Vf4GkZklPosLb8pZS4gSJnAOmlSRxLqdsCZx5UarO+MC+oziOfylQT7NRjET7M7jp7aw7Wad
07U1JsdRR2obKG5jID03wcXQJJM9eU/CodxpRz6i5Q9IT4oJWXrhz1x8Uyj0n0EyN3mIBmZXFGDW
OIHX4EX+Er6bJfbjOQd1bYO5XI0s14Qgag0EtH5Luk90hJ3K35ldL5BnzNQadNzh6P3BaxSNRyzs
QAhcqDAlqXsxo4rE587ZiOfBpAqt9oK1DU6x89hXzCSKYBAALgG5GDQZsyySMd+mnF7DIL/VSLHy
8SRVdg3uTx9VYfDME9FOgAGQKARLabPrfi6yoMzO7dUXMHML7WEPYlb4gtJEQ9cT0Szfln5WK3Xz
dhRNkHt8xE64WhJXvPclwEFMxTNgSsDcJDMPtUEvEwFkUO5F40fbFTdFKWzH31zd2Y8neM4O1NIx
t2BKnCQSbo9gqRZV1eQVd+GNfIs49FcxetoalG+tlYs9vxAgTL924yFlJBcEZDHwQgAbFds8NkgR
ZD7ySLzEHJxw1JWpmUGdwRKlRlqIN+W7dUMaHpR1KEdBPWtC0N6OTPQBjxlGSblw41Eotny+08NN
bhANnWgu9+a6XwGUTMIDD5iJ9zL2ZyUjiuggSqOatOq/eO+zWWvuSx7T0RFQwca/v8vPLFsb+ktX
Uh49T95u6KE45tquZzaVWaN5QYV0Evj/EtK8RTGpW0stEJgnqIE5fbSTvAWEzt2VgFHiCkVcOQkb
3t05MuRZknR6Uaa+7lpFNUDoVEMaMQRxghUHYbH2xdyzimZwF3bOnGVdnpj/oUEDsuNpZ13ddrLS
gx2QK9WL2nPo6+7BL+9JYr6pekxyoBjJSqui9EkxhqVC/9zSTh1KSMwiVEKxhbk3Oq4sPCgoqIDf
ACchEM6Fxka0VVJHEkh+SHy7ybYgSlfDw+htQ/2UGhEthAPfUV5Y+xwdQZb80xh242hXJfHUs9AA
jZn/EL11pFsSqJorm8te499BcUhqFz2cqyb+8BLaKqSJqL4T39OtIj/x+mgHIXE7u9T3Ev7r8eG8
j+P/7GCwmilI/aG5kBmoKoOztB6RjoOU7RnvpxLYY3BJNkXurfOqHsyyjUUzKqV2UyjVUx2r4Ooa
ihdPTRpTFFydKoZrdkn6O5lGCL2YjNZSogVElBKJFODDI22q9ZvH330PAJmwdgaQaYhnMQQ2npR8
sVNHT48dqdLjDSj+kqPIqRs/hr5BAAB720MxT3J728hx1hAS57aShP9W3BruSlMUyBTjMThlklnn
1mYAyofl6F7yEFIOtZA9hTiyctkRUJiQAisZqfXZ114DYcH73CdfYFrHyx1U4xDF4NlYUHZVqeBL
3nOSbOV2VFp3gt3yq642A6ert4BjKu63vNhlNW2IWwcLsxgzZHPwDlZYSRY1yiQ+qlLPCRtDt3gO
5aLO5V1ryFp/VQUCRHnbqlqPvitvRZ9rbfSVkCYcc1OHcLtldEW9FE7evS1kMKqIhgJtV+iDIOpn
/ERbg3c9rDynjGRk2sKKqnyk0Eks2y6lbLAbQArNqC70leHxIzTRqtSugzDc6IO4hFC4TxLga0A2
j7I6hGvgOpj7zgv5IAfFhucIL7pPk+gw/OZBzDVSNJSGeGfJZtdZaWBJ7kmQrcqzAc3J5ILwySnO
fol7Ef3f+TqB3lZMQlTHvoZ2pYTbTLE0YadIpmG8ao4nU41bmscpPGWWdkpWojcH9zSIraf77srf
JgrEGbKkw456dVXie3jvSvvkqdGOhWyQqn7Puu9hF46rRB0X/NCfDO2dbbw+UaHC/4JJ5Nb2IHUi
tA1yzxH1I5yHa3rPAwdoHPHzbaNTsV1H8rlWbN41RbP8jJ/45+5VtobeVMKdQDVLFol0Vi6Jbnau
2XKWAf79Jadzf+Fjaa8+kr2QmkLR/CLzHNAlGieuWvWSJWlb76CgblifBEveQVf+XfLW2hMHr1+a
AuWVhWX6UxhipgrMCDiFE4h1wm/cTpWEztCuUXTPqbrIyp6G4jUtrN5buRlV3e+a27f5qmg+0jEk
krz3h18lb6rCSgMuqFeIkK6QY2gt6CNCWZvwuRW3psytxgGtCcc4tkL3DKEMubS4aN0YRIgt5Un6
QoXUfTGe63BTgkqiRnKX+5bVJx8UBI1waLZj/aEZpIfMa7AJXqIBcizptlaWMJx/aM8fDZ7JI8hc
0soJhJoc9VCpNpodSdU/B97BaGm0DcK3oiDpOone0NKESxvN+R/pOczWkWKO/t6rbVV5E3tz+FK9
jcc9y0CGZ1ttMBt4bKM6qW5MpPIZ3oakvYM29GHqHqFBd9ZUG3z22g9X3mitE0ebIj0BZehPGuR7
VbPl8ZDmuxi40oC03MbTaY7CcfaalmauWUW/K1eB9pS/o0nl8U04c4Oj0KQCoI8QDbkVhUmID1pV
ezynek4d2WpBgY0vvA2Y8FsTYK2YiMFKr+lwyGq0q1lof6toin6urapTdTjIS6Iec9fSzedMQd2V
E4lTiBl1les5wyGR0fZrV5HZoYju8yTzX+uByrIl85Gpi0t0GjOn88Yy476aWOzHROY8h0tJksTg
OcqpUWlEUW0wK5VpQtBxvjD7909+xMaI/uHsJw5h0FPdDhft3ZJclp7v1PyRw80Tjv3B93RS5cBT
pBNNohVVAwFz0lZA0NzqOI7+sDH0RVq7u3cWvkT6pxFpyq+xLddJmIuF3Ei+k+lKB5K+wDgqjdiv
ilYTaDdU6b7SYv2SCd3Zq/l6lxpeb2bJAFIwXxDfM7Ux6MDHkSkWQvaVc+4S1Pv+aY8vhDApVAZE
kOCBfu92rtCPpAVJ5QdO40rrMghNQyspoOyVtsor229aq+I2adhCSe455F7jcm+UdqQBrvzz8Zm5
L1Ki2A3mLYSFWDhdUxlHruayNKhJFjnqKgKkSXjT7OEAZxXJVHQ3orIuifgRnUAV5Dy2fA8QmixD
zVfCDQsIo8LEKi2wGGJl+LGjFsfUsEsPnDzrLDprriOpv0LtkFTERbsFf6xVq9IrM3X591y89GAM
8NNJSiMD0PS944Gsjl2q58EWpqAFWFNJ+fJ1cMX4Cw/Au/QS88lT2HB1ogU5ljnEXZEjqonk9HBD
dthVFVA8MSREyjClcp/5C3ftzG5GEQ6RCPQ1kMRlsxNcCoxvwJexUwISsa+WyG2mrcZcIzc/z1wj
gdiVwKnj54XhqA2v3ZcmbfNjq9OlxP6fmtCtJWQh0K8DMBJy38gx3c6eViZuJvlR7AzxuPXCgzxs
hVI7uM2+cIpRtrrsIx/WLUVsYXKye3m83+4ToEjvAOECLheIDgpQZr81n4ic3Li+6zulMNFghR2J
BnR82m18SMuQJOWKX+pdud8vtyaZwxUP4IoSWsN3JjGRSGxILAlowPoYR+WbQ5Lp8QinATDzi+Su
hpoXyIJAqcccqD7JejBVaoEj+V1s+s1YET7jKddpEX1s6b6oj7mELCSQfYYEr8FG9llReb2ghaGT
pbtBffLaEbQ/6DUTv5HRUT7BVxqnVmELIen2qn4yans8gJ+HNBVJxV20VMG9B7jge8AbiRQ62Kcn
4cLbtdXqPAxFLg6dmjt0E72ESBPuWXlybW4kebpJTjpKkgOpzpJjqOeyX3s50nyQlUsXpua+rjR9
ioz0AeCiE0E6c55yvk/KDFxZTil/5fmlLZ8q7iwlkITyLS8gqoum/tBRelNCrVjeupDrQ3gpNiKU
Ka3HyzS3/SaHAfwlaj+4bG5nJcqKvhOgxOE0koRwyGjSVSmFNXC52bgOtSI2ESQsvV/mjIKcCZw+
WAvcLIxRJap8IfGDyIl9XV/LbcVvuuZDqNsdUEgjnnihsfBimsmA/OFPwMpDYHziirgd51C4EOcY
MKuj/EseNoMmQJMB7w25IslLj2C8CiyhsfQlWPDcgVPA24MWfH7KjjFhltg1eYhHeOhoajseBDCc
RAl6XepyXPBd073CnmwNBFQCEiwg8WObbaSm4wdN9yMkOCB/JAVwXguXzJxzFq9NTMt6dbW58M3o
8g8jx68EIugRaUbE7V8SoAuvfPoxSASaUlW0D3vSL5Sm5nbMtWkmGFI9yUA4VESOnisaqFl6joax
AEhSruG5q2U6aKeSZPXvz4aGFz56l1QgHtkIbPR9YeSNKnLqIUTD7MWVCtOXPBr2Oc5jsrRF72/Z
SRxJRsCjACeEm5yZ3qyN/DHDGNGuKthZp4tQUe+L7SiMzxA9n5QctMj0EKuuhSYHMixEq67sN4FZ
cyWoEPQxtSJg7O2mUr+0cJBAbcUFu2QUF1vaJwd1t9lQbkKiG+1dYPC5/dQaxBh5MgpYjmTXKEi7
olWP6NKxgh7cuEVrKl+toiW+ntn9hykCrzoUzJD5YDw4nymDJA9K5BhJZYLKG7rnL9xIk/SCXLdU
2g1e6L2+q3gTPb+8txQFTUeVHTR66KbaqAFSDZZtpuZdMR/FPHb4rA0OXKajhVqP43Mo+04EGvtT
OkLBTdHdhA559/Gv9yLyF6i7AaEJdfk/MfrV2VMkL8r7vI4dUBOh23YnKWZXWHIKSpYfjy3dt45j
C16bYlwlmFUhACVVsSMe0HO5eddiu3att+Y9oCAQsGIbTZjbPKIapP6SUwj9rrV3Uher0fcxLRC/
OpwZpCgnQWvmyEOOVxqjIE4cpKcrMxMFMI5FkJj+9xfgjRnGQRd6FidhFyVOMoboUt6Ca8oXd2CP
6ZdynTPvqJsRscGtWHg+3+gwJb2IqzEj2pv+AfFkHSowtLaQAgvsviOofb0srKh4v3OBVQYIEJHY
pKTMxBvg8Q/bMsgTB3AzCwn3z8GpDqH9HZ4qYoemDnBJZ1ZndQfx12GH+2Mp+Jq5nG4+YPrA6907
qAFgimnilHxqkEE1YsuLhtR+PM6ZbAom+GqcTFzhyRmQ+3mWOLmpuuemM0EdJ0KtF1yYNieuq4tY
btV0vWB15m66sco4Q1WvSiieYHDa6av8lRDUpiJTfu8pMsGbkkpbag0/nx4bnbkrYBNU2KCmw4Pv
T6LlakJ5T/TAYVAnDhfhRQlq1J+4NKBk0bQRDdqAWzWd2FM5zZYApTOp5+k5DkwNgGXIqbK676jg
eCgUNbETg53vFNZ9LuAq9uSGejknAIylFKP+MuXeXj0+GmrSx1mp7PMsqzMaDFHy6nth+xVxRtV+
4b1XDUhFtw0HSg5DL320jxRgki0FOS9NPlS18eApI3hEgrLKVRQjOuMXB+lgxe6jTM6QUjQUS4h7
/6fUB15gNn1YRgcIefcpzVIVN4Ks1GlnPp7+2aM8kYDhlsYFiKLS7YYWs1ZRiryIHWQSaq419YoI
HugR3CfNoN1eQcFap1EANqiOor8Xna2PP0CcuYyg0vb3A5gjLct8GkIUCw/lcN0oPCCkTQBp6mhb
QY1dohEYZ3+BnbK3dcBLURqx/YooO64Bw3L9u+Te/VfMclw/1x5mPCBG8lKoB1Rb/g+fCagz6FHB
PI8MDuPEOzS+Dnk4xmAP+w4++XW453wZpLylHTRm29lqSVqd4JFEC6+hpfLOuccESOyWGmVMewTn
0cZ1LZQpI5GW0abtN2WAG58UGuGXdBTuqb1w88konwPjC7QmXma3q9ogQc6NvRA72bAu1F1TRCTy
beQHJfQyh9J30wVWjdx+Gwqkjd4HMNC72wAKLBHaf1DALDa69GoMVO3QzfY2hM8D4A2JWRYc6ZaK
7nMeAG8oPOTxnp+ebrffyvll0A2hETuo6rem16i5WSSDSwxMuYVyqkriOMnWZcktsWPNPGkmpCB4
k6aGHCjc3FqGtpJbRKqMWVJ5b131UgWgwTAelaTIFy7nuRgAhUdIjyD6BmcZExLnWuEp5RjAoUuC
DD7rZrBCI3tFmWfLR8VSuWT2/kBQCxVvYPTxhzlUHOLLoAGPi8MnaHMSDDtsSA1arPqiDjbqAcFb
NJqDv3RtTc6CCSyla7PM7ejqfuCGRZM4hUrU4qwph4bf6TYOKBft8n41lAsPm3sUFzY6yHuRWUbR
FQAyZgl7pagEH5J9ztAiBwFkEdSyfooAq1ekEd9QDNHPPqKh0OIGs62oZvO4SQHqN8BlPf4Whq0r
L3zSnD8DXgY0txqgM6hQ324qvhC4oOE4xEa+0W7BQwvoSK28iFylHCBC7e+ErPAozyUBbYDYXXhe
zqUHJLgoAw8vlMbBlXVrPtJcH5zmUepAlIio4bs2oLonrzltK0mrtK9XsfdU6pUVLEm9zUbbMCrK
kw4Eco+Mh5SFBCiiFpY7hfTFU8WnpgFhEDe0ojahJZ/RSn1r6z16+YmX2IpawTXiLZhbaLMfBRTy
fIh0glfs2AevemzyLgUL32M3PnMModOKEBypQeSs2GPIDbUSComQOlCqppy08aoWnBgHYwlfM1Mf
AoIJL25jSk+qAIncLkNRNKqeR1LqxPvyhdskpKIQzyLPz8Lzr5KIS1yOcznBG3vMruvGtK1LH/Yy
cvBt+ffUtPH8PR7P0V4lbzn0zJ0KaomLt/fMib+xy1w0aSpU+hiKqdP+wjsgknep/5lqKyXLQZkB
FadSJ65yAEcX379U3M7F5+RmHFk9WoeaXZZbWbyAJJ05fzdfNG2Bq4CSG2XVxbMzdVAkn7oEcrPl
E+z6ngj+d9UvkoXM2gNUjQc/JZo6WXahYYgDrcphb+jRPrlGspVsspX/0mPNgaynPKH5YeqSsdqC
0nVHzK9k51bk9fHO/oOUYHzvFJv85zuY45e0aDn2DeyAHWhIiEEkFIQJ6Fyx776bj1Vl7lNAWnOy
dV66n09PS+nXuVTwjX3mGq/SViqEYpp3AjgrOAjLPV4tWbjqt5mL4ft4FAbmk/fz8bjnKh3Xdlnm
oWBowDIRYNwNHRSCJns8smnsQt5iZUqbx8ZmHkg3tthrVe6CWPcxRl3btWCBDeuzO7z23vciMGYu
RXRjirlKEz2Ss0HCsKRTgvYaZGLQGdzuqg5PW1LKx/BHB4jiwV3KaM97rr/7iC2sKJ6HoMLHiR6E
dVaQJqP8gX/lx230DWTOGJkcaFcyq3gR1YV8zaxzvrLM+DBsn66LR8wuLz2pAqB0od1DeG4xOJ71
WVMqGySvAE6wbBplp3Ky6gHTqXC7CfOo2ImAZgcw4G846A5rU20nsstP8Y1XGsrrthEekZ9MUCQ0
yiX28mnL3B/bvx/DuKu0EWK/F7DOYX5ofavHu4ajUF1AG3wM3M4uMbmlvNj8Lv5rcvr7Kw85PXpB
LoN5lpS9ENo1eFHld+CKhUUqEfZwoiIEtv8rfShmScu+74xBqvu9WB4BqVEpHpXtkU8OeMRxrcUt
9MmwTujOHnMdda6gdp0CgajMatFUH54yB7kL0yU1EdB96JOvxPQPxvqxW2CugP+2Ckwo+HuQTGCP
TCkAQFfVZb8fil3gliAKRi6s+CgLIrlfemzLjb8QxzBLOFnU0H0EtvkJAYqQ+3YJx6KM4ibtoLtl
FoecfG6Xeh6nhbnalncGmNukktSW44K+33fSIVN8Urr/fs5uRsBcFxKSzrzcYARq1FtdFNImJ2Af
iBSJxKKG+yL3cvPxMjHPPXZMfzbr1b7vQUMSNRxMCgW0+JQDHgYQ41hYGdZx31lh7ojBi10jl6Ea
BhSgLb1Ldv1zr2yH99pykY3M3h6Pib32/9scHhwQ6URCn1W1rEF9nMgddnxH/TOkvTaQtSQyUVaV
raxkM0CWtFqBXHF/HHtItHHoRU3QXPz1+DPmDjqW838+w2CfHSGavvQcYub7KNy0g0dGSaUF2hXa
RiVRaPJeQ7SRSry6EPZM+/B+n/61y852zJeR12L48Sa/dJb70ezzZ35hr7J3IjPJBs9cxiBYCcfE
gJqeXoEi3xQaInbBpOD+o2jepSCzeCAsM+OnHClkQBoIBa8uWkohzG/fv0NlnhQumHpBeI6hXs50
iURwYRshbXTrUNwsLcFyjR/3RJlw0C4GGYup+ocaQw05WiGOHzXTTZ4L3wLN0ZjaFbRUChIDqQxl
72bVFnbWuhs5yuk4rtC9UBvHCpobj/fZvN9DFg0FpEmcirktgU9vh9rAEW74VQUYG9quDdQWLVew
/n+GGAdbqqFegigNp9iG3tVm26yXhJ3+l031dyyMi+V6aJZEPo5MDcaGEKdWsDUimP5nC0rDJxOa
3/TxmOYPKXIlKL5BGw/4kdtF1gWvkd2Q7/eBAIgi1BfKuiRx+90AsKGhndo9hrXdBEuQBSau++f0
XJllXP0ISgwl8TGXPf9ieBmJ3zzZJZy3dEpnD8h/7NylPnxD1flShh3J+NTjVXzm2tXgoJ1w2sH+
R+v9qMy8lchYi/h3QJe6gmfCAOQweQQASEYB+MWkXsRc8UL0ycBLBDx6djiry39Dg8MeQUgvBq3N
9Q7nbhbWdDr1dw7wyijjAOOmqwGAglFoNT/pHFCCPnq0si2wDIqy80C2J77KWrzhcV79FK+ibCHm
YuFR/ywv3DuSVxr6H9gSugBNqk4cBbh+JUlXUn1ppMiq3eqHUNgy31qNNmyKrkBq1fRBXZdCCicS
Xlo0S4l+tok8qCH90IxDE7vbxFu4Hth02N3HTXvm6s7vSijKgecOfk1VbMVNzNo4u81K6k23PHSY
kmdh2OQQvH+8LNNJuluViQsOThmRGvsoTZMsccduMut6dPRWtUTjxDuUnPE59oql69y/zPv9M9Ar
i8w+kAZfLMcGFpUXbn1xz8K234rnwjQ2wULIMe+4rkyxt2ESxH7Rw1SVWIJ9cU3VVFZHC6Kvq/i4
X2JimPdaV+aYey8tgjQE7Lnfc4I5jBSKnuqe+80lZv6U0qV0DgtWvptH5iL0dSMK0G7f7/NU2Yxj
s/YKIGxFouxVkFv4h0oW8FevEtKZKTIAHsQQUcwZcR2V0v8lXp36H0GaZUB5m1lSFQpiWe6J+JRm
JbYHRbzk0sK2ud+nKjrpIMqj4zWMRjbGNWdV3kteJgz7d0AjLHjEpcDi3ifCACr1yIHiP1BvvT1/
41BJwZDDgOalF66kFUjokM8IZKsoMihHf4h5uxCLzo5p0jqDD0ZzGNsn44KJsR5Rx9lL7x3wWyGF
bMG5meAdj8/4n/6y20OOIV0ZYtZH5GtI5g0whNMt0vonUozSeniVTIEEW83qrWBT2d+lBQm0Ao0I
pnHufr4saWTNjxadeSj04TL5Uwm6cnBoCFB7pcQEiyr1aEnlHWcugR7uL3AMFMqQUy8wfo/lbTDc
okrVWB32iU5dKH7ohSWEZrVIODw7lis7zNmLII03lrIy7MMLr5K0XHEJKd9K/qkRs4VYiK3+45zf
jom5GDghDvKa14Z9b0dEt2ob3D4riOVudTocyQiKKWP6Q0sL7Cg0WuXwb9uUbEs6sdu4ixH4ffBy
+z1MZFtERhYJiY7vwVMpDm1XraDQtzDqeSOgmETAAJIFFjta9G0seR2MqLJdo8w7jFjFesFtzTjs
aSh/rTCxswHoX65ysCKHb6n23K1SCAsjBoqlH51nGVpCpV5ZGNn9wwDdgxB7BuUfjgLOwa2fkX19
gBYPbGqRHRq/unCl1cfcoAaakR8f+5lNivLaRKI8TSMqPLeWBiGRpbwq+r0bkfLigppx557KrXF+
bGZmqUCxpk600HjXQyv+1kwt6IMRVdG4z0Mec9accmM/BoX12MpMfISkFbAf0x0DI+wF0OR13Xdj
OO617JQ9l/sco0rytdQQwAB7EMaD4DzG/1swe79cE7MACCiwCQX1rhyuIWDUohSj0w8cOaWb2uat
zBrxCOKs78aWfDqA9mMpqXW/dLdWp7+/8pXo/Bm7XIHVSlaomO1SYGp6qkgXLwxpHawXBjkFJrf3
w605ZqfIU1uIUsPcGNmuf5BL8M+Ul7bbus9RvGo0zpIli5tYln3IGbY//3/m2R3kRSr0E+tk3Ne/
dKcD4ihDFdiGZlC58mwQSgQIwJeqBwvrypKr1gV6P7I0HfdpkFOZfy/Ut+GdRy6o634/Ht68Jci7
ouMa2BGd8Zdy1cS4LThsk+Yl5Bze/eGXvyX3O1tiwJlJ6GEZJ01y4AuwWf+I+l7tGt1omyAf/HEf
NppZhIEVFQHBhcshkVi1dpHR3I3RerwfBO4p/9HW1QKnsXB//05fAFkqUZkwyiwifowB1h3qeNz7
m8yqfTPz18CqlZb74j8bW5e+gNf4yf+O3h5P8X3sNpmdel4A+QffAjPFYsLXvOFh/w5Ac6jAU6yE
EXoIpK5jWmhb8fmxuZl749betORXEy0mTZ2UOnzRwB+48aX6zCjyp2hiDnSSjxvkSxYujfmJxYSC
nR44oDveVlBEJJmWZ+CwtEFYYB3KE0CH05+NTFzyFaJ46y3cjrM+6Mok4xT0Ruorr8vHPU+FHYjQ
tspGI0uZCBYWg72CqfxrhWVjLTUvav0RVhorPYn0MhKfjuvT88+WfHjoTsc7ncYrMPaZEl0Iv2c3
65Vp5ibW0EtaRzxcQD0WNJBRgx5LkIKc0P26sF/ur8jbQYrMfjHUWlAyWJJB2Cl6ppqMpjLaEX/J
4nfQKuW+Aurvlch7NM+FDV4KdKg2dbPgaKeo9M7NXw14ugautm1ZpXrVG9hEhvsRGD+jfuFczHq6
q9+f7F/9vj6ii8n3i2ktk/xZd19j6SQWZiQvvX1nMjnoTAFEHf+AxRjvzltLaam4VVxi1/Q2KF1e
x3VP8nW9jk3NPqVE2goUjsAGPw2aY94Wrc9dl9fWmXnsvKZquRDW1a1io3pAEwpJhUO51qyA9hQf
QF1amvIhBKeovEOKnSykslgUzZ9jAyjZFEfi0aoajAcC/ZiQeRWmurYrizsBc2p5tmJWVr4RB+Rm
AYesNYKUsxjb0APN6GKyY849gK8ObXUQuUFpmpkElL+GqvXbcZ+91g2NnstLehY/tdZMj92buEO3
L6THoE26605Lfdrq7AJc2WY2mqbEeirzzbgvrIIMwACXm/Lcb9zfYPp8QtpFNoEjWnn08yOnrwpe
QQ39Atmn5ayOjqOTgBr0OSafHv1YXSqyAdUR4YB7sj73Hu2t/bE8irZC69WL0+3U56WYcs7vXM/c
5C2ujkkzxpqYJZg5sKrv612yhxjHgsOZ9j970gEXBV4dfJZ4QDLxY16l8RBXI3y3Fx+UzE9AeVTp
a47nYyAPR+6QdOj5lNKqpZkKgg0tKzZJ2YQoD3mS/fhj5rwOeuPwAgG6DN0lzOVc860wFIE47oPi
l+af0njBu957HQwSrKsASQC1yrMxRwyAnyv7ir6vZQoQWbNPQRz+eAgz1XoA/0UQNGK7I/vEBhiB
WMmx1oXuXneKVx7sd4AI0tjuKW+Lm8FUCVj4Yqt7e2x2xs3BLLj/gHcXhImz/XanKD6o/yqxdPd2
7lvjW1KQTftTviCkgkjuKifDRn4D3B+UM6BS4c79wstu5nKGfRWRFQ443AxLn80lntQ1IP/a74yY
qlvxlTtGP9Kvnogb44dx6MzsUpxrEMFWa4VKZ/641LZ772TARAAqflnngbqWWMgaEEyum4uqu/cS
EHJAA2E4K9wZCTIkNDtx4Yn5J015e2purTGnRqhzwcgUzUWFOiPcKfjkyESjI646S7GDZ7A92tFK
NXuCtCC5PKumR87HN6AWjwJNzt2mt3hTtNsVD1DAaEGIxny8H+5PErSekTpDjzcQuwBs3m4Hwx8j
LYs8d++nBZHRsLwktsL2WOBaubXAbDgQE8Zu3XPGXl5xtvJerTIntyqnfTOc8pi9pCvh7C9lJ2ei
6VujzGXuJmhyBWG6u6+e690IXubRSmlEUroEq5jxFEiHgJINBFiQC2UvTb3L/aTX8f6BrDxUq46J
JUVPshDB0z9eqLmDa/DQ74QxrJP4J5y/cvFuVnc11MC5fQJWooN/bjfSLn7JDjlP5A2/cdf+cdgr
jrzzTu6R2y8xZ7IDRUVxaixHC60B2h00EN9uFCFR277IJW7PIUXnBV9p3pIYGp2lVNGsWBjsnDEE
AcjSYaxIZTPGXH4Q1WwMvUNdbdIzbpd14o1ET9G4Oy5QKbDuYBrXtSlmp9RDWaIZNPIOkutuoGqH
Hv2Cs4sKiToPmnYhsgS8t/REYR+XrFEm0OkHLwc1D8ZXXk56aAYHdRPB22KL/ny8a+6Cun8syZO7
R40SCN3bZUMqUkohtYT9ADHTvUhzOzZDs9whpRsjaIG+qlWSzE5OxnlJBPTuELK2p1W+2rFq1chh
g26AvQH9oca7qOOq69beIdj0+W9vBKdk8PV4uLPzivAdqHPUc9B8fWtxyERXq7j/ouzLduNGmmaf
iAD35ZZLL5Jarc2SrBvCluwqsjYWWSwW+fQnes7NWP4wwg8MPDM2LJK1ZkZmRGBcA7MPk1o7v/Rf
e0XKrH1Yj1n3fw2Z//lCHJqoeOMMxbXy5/MUW0K+MSyereOP3KlaW1kGEwGsdoy+UfEYdt9Ie2Ez
a3Xu+T3PhmqCYvtFRAv8o+FXuHXlfw/BX3HFp3f6LCLDAzfCngNjUNASAOO5vZpP7Nu64JRgN+oG
hIjb+Xgxui2/bED8X3sJ2hMo1yFAumCqfw4HNYucKRsgDYd2ylP/Pry034fzvM8qAuuVLdpNtPRu
om/rzjt+5cHyWRIMtxee/K+Hf5r7YNHzmg94uIYTgGjctTmLH2mlKnbqbhJaIThfr23jP956dxZM
rq+I/59DcDw/DtEJcJEZKBAffwrBVYzjcYaV84nIvZjPE7137V0YfEXb+uoxnzZ0JJc10DMeM/22
V1v1xWn4ORz45yMgfQt6/oWs/U+W9K8t6ydBJxEg4eDN7fe2G49kZl8Aev/AL/8OiS7PiBIomaKE
APWuz/QsCp8T5NmWniBFuR92+dVWi6vplBxOXpN+TCcFRuNVUW+n4R4asOcWKM3hgHIDilT8VKCm
/3/fMH+8z6cbgMscfBXouJ6m8dnmb6gDlgoSedAs+57rb+tUY/GMsA0eP6YbNpcWWqviWwJs57/f
439snj9e49OdkBdd5nUhhoVDdrdAa3sR3cceVPWvIrbvky+e9lf9FrOQoMACt56LSxTS/j/36igo
WHnKdSeqYBLFquDFyHJdS2j4wj1gE2gaHpr47BoADr/Xa7+mulSgblSH//7sv4ow//9FAO9CghPw
yz9xz7+W3JLxNaLp0p0K9xgmpYxuFwL73M6V9MDOAD9PyVcpwD9srE9LMEEIBSXwSx88MJ8/Pz5w
YJC5Yu0gPHaT7bQDiX83Zld9vOvunTxExS7W4J7DROSD7ERJ8xvkQyr/Yg7+Atcvn/7v17jsxn99
ugcvtoWkW3eKyI8lmKoB/aLtdBZ3LcTO3PU8PIVDPcAnDLRsL3n574H/H3clmJ+XHmqohqPG9um8
dCOFFgXJ+hNLX3LI1bYQjw3akr0pOK518OeTw5cqOn/FdehLwNECSm4IhPYvuhCcjfTAuHYnUSoA
JNCsraYyrcLG3qXV9orffvt5932toSBcbeXLWLIaXjLATwb0MWyIVn7940i0VVuFhuLDXBb1gsSo
qn0E99ekHgCUQYgKnjz/PVafwVakyjlSddQ9AUylEMn+c6K2oWDzjBbYkx2eOo+U8HdO6Bcb4a+j
9/IMRPgXRj5UnD4zCDmllrTKutOcDeUC8UYG2up/f0bwmaaYXT4E2J5fgDIa4Ts+TfpsvIUXlK6n
tXo7Xdv6UL2O9fYOOYkDUM+w+unKl658ExjB17gpzztZQ5Effb3V+ekMXdSyPL49Hd/holK/XAxo
Hu/vo7K+urHV99+ivFp2cZmWd4CGkMDy6nBpqrkN9vjPsf5tqx+/54bB9o9XS/U7PcegZEX43w+7
S/B3q3H3mJeuykt25OUtQLbkDIh+fxPtX5b6uyy/3fCymav/HpO/tsGnEfkUwuWjj07UlWBE9tv0
lHi1/+4klqYPjZJjIb/AA6LLAP9x8vz5uM91Sc+qZY4zPO769Hbyq5qVz6o8nj7ejvuHU306H8cG
/9w0V1c/9je/xv3rof7v7/3Hd/i/3uBTbiU614slwBukb6Yeb9Lq+Hbe/drt7pq6wZlfPja23Kfl
vmwOze1N9Xy4acryrrwq9z/qvPpqSf6vE+FfC/KzY2m6xjHJNrwNK3XzmlVfSrN+Mb+ftd4tTbu+
WPAAA3ML9Cvgkvs9//Le07kBC1Ni0R+3ZrqOz7y7B0PUr+Ur7Mz/e8z/jsk/zfqng37Kc2iEa7yE
Gu58NOei1zm8EOhKxOjwUaYfXnutoN8AkihB7w9Kx0yCG/xVcPfVYH8KUaVtWyJjvMbuWWJTn17P
qvSra1aeoOZSPZXYfBXWwOtu92Bw/9/sm7ur/c3jS1RV19/usQM/vpr+v29iSKpDyh3lBgDL4I2H
f56srbXFOnQQZhQh+mOO0/RtUrLWb518gaq6mvpa+DcQBJHraWkrf0K3/QQyfwkiQtF/ZUX+2R71
cjzCxPKip47OQ4jbftobmZf1S+Jt/PTqwdWtNkdyLWvvlp9dLfMygfkbDA/qYD8e8iMGyOyhaNvi
sKyhe13r3e/+ZL7Jr9r+/8cYhcgqEKdBcxdNxv9Aqv8OE7Qnp0DS6dRJhSZmMOhPuIxY3Q6tvy/C
1jRhQvQ+WJ1poEhn3mMZFkdoEotblnFe81XSnczDrpHFKvbLpLyTn6Wk2Tr/K7bI3zcl3jWGQv4F
XgVa9WmluzDeMhX202lQ3+cIxsrisXdfEb7/PkQvD8FMXYRsU6Qqfy4anRVU2wIPSS+o7ROI9htE
afIy/UorDOIBl5/153GJ+gLWRBqh8fWyPv58llOh0tHouSdENdA84WjR22BNAnf1eCbBDxLb/n2j
jvsVbH1ASfU882tdYS27BzWphd/qKuTNuEAvte5gPvM2Sh3crqvX/VacpRfv2aVAahyB+8gHhONL
odrzBqjveZTLAI2uJYEsiR0tuijt6FlyiFBU2S9eSNw+mDf5RCGYllR9Sh2sJ1qORpsE1or7dcNa
KlunvODIE8tftF1yqGBHowMhe4nNh3Z9/jwqTaPjAOnZuYJ0IwSKw4xvz76epgniYFqodbhJhgni
RCUE7fz+N42yloDjl7cwtEKL6bRsOxUnUh27uRDrrmP5EoLyPM/9z3X2EgRzUTSauk/shkiiWyG2
kxKzrWO5sqiDdMzAYgjvpDTVNZ+6PrmNVa7EcSokCHHB0EElr41mCEGlCd/aat16dF8yO0V+Yy+e
YVWkWS724ZbO3QGvgvYbjyjzYQhWD7qUY8UrVHch2c59tMTlGX4w1F9S86Ly1mFTJ6ZLr+PFg565
gKTGESxn96A5G8HTV8lwQ3lqbG2HYLp3wicvWy/MzzEWoV8piOqewp4VBl1MkEzSWVjofe/7yiv5
GpulDlab1Ili0HQiw9RDQH/IGeQH52X85SD2FdRJpkZewx9K44KK1r7frV3EWuR+fnIcjAh/aRiO
eHsZSw/1Z+lBw0TlbtvJ7DLdLpqzpMy5MBTSZ54he5hAiKc288FHCruEQJqpp6NXG5D1NyC2bIkr
U0hfNBdKx4lPF2XuZWTDWUrKHxPDFS8JeOXdToxDa8pt5eO9arugv95gRYhvGqjZd8vQBpXy/HA9
ZLow14vz14sDfEB+sVR13jFSUJs8dqMJp50C86QvV+UnH70aMxiHLIoXTehFPCpHB9rzGEEvo6I2
ad1hhl3yXI568oO6iBl9VyKf34vIgpDUe5MBNztxoNMomZtnbwosNAPTDfNFiJlhap6GI+QP8s2K
hg8QyK3T2BZAqmM2fmMszHy4tBTQwPfE1EX1WKQEBl8WCCE0s4K1WlcLjZCe+vR3ApokJEvGNdkP
PQ2CKvIyhUf6aITKO8zGTgVgPNRzl6NTPtqCeb1a4PbsnTJwY/PT5IG31gSyU0Awki0OK1Ri7A+3
jMWTa/30fsEw3s++KfZcope5ghi4+7AQRoRvWgeIvAr8DbW4TpnoeYu7/pvwICdOkpS2ZegKYFmz
Jfh+1WKJlZmb0xdfLBlmFLaHv8CNkMiRRgg6kr7D1je4/VgZGXCJ0L1vJvgvtVD1gmrJUPAym7gC
Z8gt7DmYmWEVsOrxp5POHQNPrB3ESxJ6LTNa6GbILSmqC1ft4FQBlSeMolrwBivDAvFFWM75kL16
OpLjIehnboHD9u1Wb62gja/Hyw2vEu+09gHAB0iq6m/DkIj5xuYhx2ixzru46YTig5tFQzJmnvGi
3ZbyvDKJCDpoenQh7GmVDzknA0e4J3R2aBREWpAHILSZIFcDoz35SMZ2gSDFQgt8dJoKNCO2Y/At
A31xrQFBpD/HzCDu2yYF0xLqd+xJdsL9GBbNKNi5fQZ3EnqZVF50qElm/QBRqwWiI5dFhgOhCM14
5bVgoZRMpjiwTMgT2WzZ5keHHjzNnzMMnDIQv1o/aaJAk+4GDbATBJDWFrUb5INLufgRC+AVsGIi
7FIsaRME/ZrAcqhYkCfHmxkqH4KKr2lgVAxZ9FnZshhXv2ikIyGUB7spv597iRizZ2Q+ypT2z1To
zNtnsxQvhYy88ZgXk9pvvpuHPWTaVFBiTjy240oU+YnSouvv4fBCwtqbBJSsUYhZrt1M+gs+BCpX
OfKUn6ZNq3S/Oc88FgPzbgEJM/64QOkH4mD+rAJ0CsYXE6KIgGaHU/8VBellLaNgMz+nOStMA4ig
++HQlvq4qn6KytDmyT3UUY2ucpmNT5vhqIpEg0uSCqziCPylTPh2nyNo3BpezECUO+JmcYzjdoLu
Tk4Gufc6ntqyJ1o9jQyF90OQzl66n5K1PbsAN02VMouP9mKR/XST1Oy8JdqaSnBwDB79ZES1Io5a
PZzcNOSnIYXNEU6iTNE6Ujxk1ZJrM9fhkpD1GtZxFPbBfgBLoGmNpGwkMQWK6S3evgqwPocqRQcT
hrHvOdQMHSyWEWnAXgu+tcl2LaiGG0E8xjkkykNDhioIgSJXNBqn72iEzh5Ut9DvyNmWHhd0AEng
pOjceDMtrZ4PTHjunqFJs9/pzkcMxJNCoaqzrV7j+zPsMaC5tUAGneYh9jjLk2NIzADrpLD3i2dQ
RTavzAl8aOpEjrMtc89sbyTxMQgtBhr6bN4S/4js4EWVBPsfToiDCHdUAsct28Bv3THRI5xIUB7s
OkTo80oeAcMXrBbzBN08S6FFhENBpfyKrIxk97YrsIoG4WemsoNvITx26c6ucZ4naHLyMyrB1sPi
rtpiGp5zkvrQVJ+chxZpTky/j80Qy8YnI/ntEuaGRvRJdkZD0QU5ibKF1XzxuCmndNHYoB26xeoW
YOhYe4sKZxg9Z54PY+YIT9nPRKPfIfQQ0rhxpOYKc+GfvbRf2+spmAU9wFHCI3vXFjbd20CZp6zL
ZV/Zdpj8nU4F09ek67xrryXDh+wT/rAmFiY9hnK0FaRkmLumIGaBFphW8XQstjgWN8pbL+oIREIV
AjIAgD5VFNpgB7l1e89jY8mjipgez/kwUfKUGBN+E0bl0LhG7Wy6Tk24WtzmK8SewLLTfvcsjfOB
5sYtykyIPHDcGKfXBU43iFKr1WwGjR1mmF8UxMJ/b5YPErIxcbgc0AXbkRKBexHsWqM5Yj3EoOjk
EZGlyJJVanczCzq420D6s1GZzgdQj82SHEgIRdSHTRYhrfNBS+RqDLoej61rA1L7awupdj9TS038
lsc3mc22vt6meSD7jY4KHaAQQSyOSGiQBAeOWfnDI0VGHlvsIVF6HtrC6mXOFx8RFkP8hGghz5b1
UTFlw1uJt1K1zVz0YrA63sI2DYZdu+GXhRoi7lWHFLMs0M77GgWeo1UEQs3D5JHtPTF+Thv4uYl7
gcrhlbI5chXbcfZI2qSH7Ocs/IfI5SgCXy5dhJU8zD8AKNA3FLrW9UG0LCc7KYhG+DCPCd35VG5D
ReeAQh5/UKSvOmk1LRUihhOcuNx7zG2el0s36QL+XF2LZrt0xByOuMSiEi58Mf40JOKDwlFA74Sa
x9+Cq/abzmwwNRpHI6+iLsnhWZyDr4dq00i6phVZREu7CZR5V2mhMTZG/lR1fUZue3QbIXDxdXiH
OyTlJctX+V2tCHPKqbBIKtZuwT5ybIN0viAY5TJfOlog/+B2/RWYrL8PWLuB7GfEe4FT7eKKaHEw
wgsRciYINYqXUCYpog4vlTOoBdF6KrqJInfxo000YY/bYDC0uJ9dJp4HF7R7JkNUdLwi2bPNz18I
1LhvrCftPSze2rbicQuzsMiOwVtBfSA3dNY9psPkMTRFk5gd4K6WYULVnNJ9RnxtGqpnJ6/C2R9s
0yUwaSudv0GBBHX+OK6n2IzLLYYI8XeXj4DVOVTYUG3Sg3dFEiTGTeKYfm7DGSA4zRHmlxuHCUHp
UQc+3WTC3DXGsSJr2Kgo0jsN7SkEI23c1cmsfFUjmdkkQvcNhSIA6mBx8YwOtPL6rNC/1iXDmEcT
odDJ7DvR721fTAbHFq6fE9IvNe7HPhHHhIwdO0SejcM69Mdhus/QmymwMXFn8X1MPNvX4HtD6SXj
Ea+kP0PwxcaAUnxyiTTCiCNG8x0cHysYxGd5qYIctpq4O9PXWcrkJTI9Eo4hXuDZ6+W9Rn+Mscut
N4+FKJeUsQQ1ALTaod/furFaFawHS0WGrUlwUsPoeUTBHUY6iQT8vsAookzDaL4mCRjXIhH4qiJe
1E04d6JAZBXkV7qbHTolUzTallvuDVvJ/MKh2NhlryTsoNo1yXVG461boeqfxLI4u0jFQ8k1SVGY
mhOWlvEkGMwi+UWxE5WR9b0lGfehPlvwvqYmtQpsj0HeK8a8Dz+fM2BshRWQQDQjlxW06SBebLGe
VFV0HbTKkjG+n/hi8iaexmwqtUccKUcRZiePFklXrTEKJSVI26iPaNMhEl3Qxv57ROkGOhCxja81
/gxmdzbhZ3DMkLaLiIlfNlzYbcAokU0+jNiSfSrzruKImkjFOxZl0IHPEnAoeol3SmK73vk+7ced
H+KgwYmisyesPPpoF5oDq/Mp8eqg4NB25jIcz84pMjZ8AyMZslQYAPwMtdwJEvt9QzTrkELZHM46
W8h45aeDXKp0meXtnKK4QIIeoqgI3DaCNNZZyITbxYeHJ7gILybi/QNk9VPgTB3CYV8xePmJi1EI
7Ol8DXsn7AaY1sUBBkuEA/vVizGAcXZCcAxSmxdrU6QbfV/naXsw3RKvddQC4sBf6ftrjOwIjdsg
VbciQdKKUc+8xzXk8Y9ARcpv/LFPwbMMWJTWIXoOSBnALO8Zp7UTNSM9M4c2o2ta58jsvue8jX34
u6XiLLrNpU3hcfp9RbYKWGhOTFLqAeEQlHx5fgYxV0KRgK84dcPR64qHJZkjtY87RiG9mCb+3Cxz
0sFfD0fwQaCSis76UfGgDOOcfA/i2MorJBMqQEg4A7fscg/pKhorN5gZtFyrJlsDEjQkStlhWPo1
ayDvRd81t+JOAY+mh1CzSB+0mPTwOBSE47Ke/UlVi5VoIuFaCALfKjl2u5xuJq5zxYQ9mkCMr9BM
znEzTgnEmYUYtupyhWZlvPkD0mA4AdOKiHgIDht3mu3hBWyiXUAR7+YddHErBdGYDZdHFMBh2guC
c0p6nNxO+tN5DAOF4Jp5IfY93KKgZqe8kN6oMRjn62SckTCCIoj6CBpkC8T6APAPoB3TDTopwXw5
KUOwZAcaQzCZGhENZYolCKjd9S2GK4wHW0/UxXk1dsgDamDDz/hxbg+yDRAnSpL5ZcuVcpXRo0Iy
5qFUeRaePwGBMYCjysKB3XEVJYHrEFGZMa9hpJGB04WVEFbBGJMA/hXgJZRZ1sPLgCB91jihplBe
p33Y+rXyF34bFaIYSiRHOO02X8ZRtUQk7qsoI+h3ZxNRWdOqjUFjRUiN/kwYjwQ4+rqoWYKebY9y
UYgl5YXUUq5R6+lq4ilqCEDYUbjPkZ788jflfd90YoJdiuja4NJkcQSjZLDbS5nOpjgPlBQtwH6W
nYeRLAVgQhdIRJcMnwEXJSiSqJGE+YFHiXgrAr09h164gvFhPfc7FJtDLhPNAcTKY6hV5+3aPhTa
w4pfQob7L4sIrvEZHQUvXp9b5BcJA/xVALLS2Mly3Q05jmgk7/Pl1NvAs9whnx7QHMbjKT3NEPiC
FvrKMxiEhB3O2BmW73nDew8OIXTN5qlaeufnVd9C/6OiLjXfo0lCJo/2ZIxLpNdAe+gybz/yZY4+
5BqlgG9kEj5avU4QJpsQG0HuNMZmVhlVEaTlFcMdWkTi3bK0kFV6ifABDo4CB/hEoks7hpplZUwA
NgAvOM6xpUPy1IrV85B32QwMn5Cpc7us+dbkvhtIDXORKDoHrnWmYjgOfvGBFX5pY1+d1CgjQIOd
ml7CIOGQi/U3c8pzrbp6VcBpyo5C1fVUMJbSQ5rZKdiF6xKFu96zqAdTJiQ2WdBGdodazwItkuSi
/cbC0Se1Z4OoP1ic7XdF0nOvDrsUABOgpKyr9Jao7pysXt9dL1EvSTkFARRUxgXuRrCuyru4WvVs
3iNqgqFOAK3kTRGiIbQaAtHl0NaMw585iK6Ym41pC4H2MQ6bLSLTWNkxXF5ym9lbAbta3AKQ1p+r
kOjxzZu9AtHrNCdQ8ZYchp6S9rB1WoIhfV2SCwTp0Al5VIWnluOgfKqrYQ0i1XhyTg4F0Jy1FqAF
BKUkIjhkMxKQpii46PZyFSIvUfopcJYSL7/VxoMBkqaIqlRpHY6GGv6CEfihKy5sbwU+M5ORP2jB
OCDjRaXZvjdQ9ax6BFZ5adfcjYD7VQSCDqhP8Cjp47ytAkF8gMsCldVdoUcgwxp5GYXdI/QKoS7t
sRrNnAKY3kjj6ynW2Xgg5JJaaOawxVpcEWh2B6CJfrlMjKYKtMt0PcvQvfVYZQoe5Zwh6B3yDrhW
QYd6sWF/5c2p8NAs40UAYTCIEG1nuAERZsXDNVxgAOU4gKW3EFaHr3mBrO0wwjN+gkWl8xdg30Ld
GDr7eIVkRkMBRCQgz7Op7j2nOc5AsvrPAHXYWgcQw0TAJEH6RCijFYwuQbc0sO1D1AakyOS/g66A
CLun7OTvwyHD1dqvaPWvIeLhywMCEaGqAGv03WK6EBWsMc322Qpc+HWOxvYHIrKVVrR3Hdw9Bz2E
00G5AFbumfaFd9UHUi+7zeJfJSpJqMHl0axDqPsAm7ro3eSAhdZ5zWp09+fjLpFT+sh0wK4WwlPQ
jIdYJ3CnBEf2mVjHhnuPWxL45bL5XVjmfQHvF8fQQK2dW1eUrOYWprtAVSrgK1FS+lzZrR5ZC0nb
DBDx69o5REhK9csDbLnb14Ruybtu+02+Mokw827CFZI8hbi01+PWsoDe4S0dvMH8KcHVBp268NpP
2rB9W9S4YcKkHm6CYRG2kgUnqsL+shA3izINux4ohXwfQZzCYohl/qSXHHSB1rcCwYnvWvm4DmzB
sSYEVHYRGq0kXypulIB4Qj6lkLNs/TxW5yV2kzqS0KgAQlcq1fKRr16AuRhs2p1Z3/denSDMxUyP
qnvgXHXowkK2ZD+47E0OgBzFAqT5aPIQ6c0YSVgFtXTzxa5tqVdUuPcWqIvMNiHzlem9LMSBLalX
e4hWlyvIgwTfgI6bk86QwO0ZogjYlY22T07rtow/Cc/HFYRwGZvbiPtQSYjoKoBgI1tE6l2oHFV6
/CRxFMxafTCpc7yep8zZK4tqFY7pi74EIrdgPolpXIfnaU15B+RBpaDvAoEH83Ma4gN3sy8Oxir0
J5dJ7ky7R2MvCxrdtzl0/CCWQOFQs2G6Zuv53xHrpn3Z58yH0kcuEtSDgmi7vBMc2Ktl8CGxItSC
15tFml0DsJumBpFpAiF0OadTGQcjuru8EJBHxYxNh4cRORJvuhznaA1vnlbvIJFN2j34IdG3OEOU
gmHLO6/uDF/fKBxNEUPOQ9vaZkMPGexlF8v7oymmWF67IJ/TmvZwy6tTZkT3smw4Eo99i/CmBca3
BjQocU2Y5Ffkpz666rYgPRoSm7QsVJR/B8s3eBXeNKwfnSFZ+w6kzmX3uF4jJCGrvHQmjgJBEg1g
KBUrlaF21XFEsRJIDUJ76h2mOFYAukaqoG/aAtpCVQDNiqsDODbGxXbASTX61VbAVeT3aNUmrr2E
imVHh0yeYWau0RbnbRGitHHaoChIx5BXnR7k9sAQhzx7PQK8ak1T/oQiOko5UGxVq3dVdIXNXwYe
QglJb4glNghj8eO6YXqqIffFUJPJV9k+FYtKzsUSdNASGdj0M+iiFB2568JZOcDIKz3k0DU+Z8vU
p+U6maBJe3gNt2Enw2ZoEfI1kRLbtVP+mJakLdAeGcPZ8SOkzM9OVunZBxYFIAxBaurSCgfORKEB
b8fxIVGhQ51DCR8Ey54h2CVMxICkXS6AcJqcIhUJwaqwUmzHUOf9E72IXDfcS9H+OVvYbehZrQ8W
0XV3REsD4AWJuzEth0EhI6KtHz5jMPM7ZBjuxMySvtkCk1WqmNp91m1tXmapmL5vSWGiUiQcIRfV
aUSwCjKNJv2hMwBIlzG9D4BjCuAFaQbWh9a5KwECrHA1WFLviQFy90p0cbY47iXMByC8SJA+F8MK
vwpUMeIRb6PARslwR2MX6XBtMpzWT8s6yB8j4Lu73hrEYZ4/qiqGWeWx48CemmFFplcFzOCdupiP
Gv6B1v8tRRCZMh508Mqpp36QkHlzOVgnHmIEWHE9I+l2zRSO4/0C9RH4ecEv72XmEqHakMuk2eiq
4dp4CTBRv0jZM003JOUipSj1pCFtnxmHV0AnL0C9QeLdODQ9dIhldb/U1NluqS3jaYH9EI+PBWrQ
wKhMt6KTEECKrCY6FK8rRWflkSP4v91AInwknUUNrw003Jnaxa5n7o2AoIOV2h+kzRDu046jcSMA
cnY1yZ6luyWQ/bGdFugDgyC1QaMCUCbmEYk81qgXFweUgBIENL1I71ZgAM+4HKJ39PmgMpSjGo4a
W7vFT16P2x0Z0zw8RxhIaMEL3OmlNwqYMiSyC3+k85TfTlwPqGAEWrPKy43FIRaF47Mp/PY+iKG/
kJuteFrzlvko7ViIUQfdCKCfzxyIneuC8R60tqRvcDoiKhGEJC9zuNBurzPIvtM48WHHgzrUjVsk
DLg8tsJE1xUG1RkV93asUkSAR1fEQkHssjAfJEMNpAT4Kb6lJJAAwgAaPkAKQi4NWv+nomJq9SFr
F9ApqhKOIBo5hG0x03SNrjJIvvWldp19p74EjxKXMoDaIFn0ckAMaWOA9ChlV2DLCxTNhtj1u2Fq
/Tvdaj8rFwecq8qVw/zOsb+Y/TjArgcu7OAEuSUUqCVb7r4x2/a/l6HQsiLSZKgi9SZ9kp5UESTa
IvWMaj88qYsFOXAlJ56rPb46vCU07rZyWrpi30eIGFCDaEF8Fl33MOotnI6aGSyqGF5HCkkiVN+w
yVd1GHQPu2hYtLBHqqdNwGKzcLJJZohEVX605u9bH4F4Not2eUCDALsTeM3zTJIFK2K6VDWQFJtX
5Rl1A2CAfKyWTkgdEbX9MDraToKFgHDyNb0SwYW7Yk2RPEaUJmBsSJ7+lm4Li8b2cyofXYRSG9bg
Ohxng2U1+nH4gtziApnbDD1mlkh1rWfKJwBu4YR4yA+PlK9t1kxRsqITLWX0R8GduYczHT7VIFte
d8AnXVu5JXI/vFjK/8fReS1Hqmth+ImoIoNuOzunsT32DTVpEyVAgCR4+vP1uZu9Z8ruBoW1/rTU
aV308BOVBFVPXiZ1eqCs9MgOBw+4teFKpKa1JRn/yq+Zn9PK1Q6nhpL3LauibfxCcrowwUYn/STP
kYeGdi8zbzx5rtTj3TIJmOY0Wq+rrBnNdkltWMUX+Iqwgi73pbxZBsOkMZc6JnlUs7eFl6YT8rNh
q8UgtTqJfoPFzsE7ptpIf1FblqgrLCk+8N9RdQq9pg/2HNzBFwC8Ss+zm2r/2PV25gFql3q0Ufxq
wPwMcdmyBCQ3IIGek2cfXQDlYF0M422yUckeQhjhr1RBjR8Kzij/qLo2RjIBvY+UnO6jvtCXFXaf
O1uI07bNJDPFLfDUWTRBN+IvW0dAisz2/3IBAQXy1swfGU1ZzmpPeZAG4WK7Z0PMf7o8lxJx+Iad
SSzWC25Hant9iuQCCL6TzajeVQlJ8yfnr7O7ofa9eq8HpowemdiWL9ARpYwOG8PjvHq3Qn1kB73x
A+8502JxNxRTwyAw8HPOkyJ7TtY0/m8ZV784znkwBLtyrbPvnHEXYBH+4sMGw8Sf0qTx7KWp8Ikg
h6YhRczkE4G8TrFhrqaeeyADZpl60zGxjkPWecCTJ+zJ6XRk2YEKwFXH6Oi2VWGoNx4bVa2efI76
tq6fpqQHG01BT1BCxKhrbqlbYwLC6r4gsLWOURAVXLly3yVxrfaRDlcq1zFP3vxAbAyfGlZayWQa
W3h7mY2WZk9UQGmR33YnZDC45NcYyRGsZ6ag6pY8eG/D4MpzdGTs3LjVFtmuz00acG6LZN53laD5
Wajo852XAZFaAce7B47Pf7OPHaKRYZlhJN08lQdSSvL1PWw1N34u7ewdkU4Nza2u/YaFuVXQYgYZ
RXo0KV3rngM1W3BJlWt0IDe95gGtjewPrQwj91TaKYDh1fBz29ELp2Y7LoNcq2eny5RUowkG6jmJ
EP5VnKcmW54taJo9qKTfqtt+MLJ90qlf+WcTd6G9EdoC18up8b1nJFWuutRpJzLaTace8qkvZ4pw
T5jmHQCvNTQ6g+5fI73W/grjEw/1j6BIWnGT9xmky9J5ScITBmb+LKshGM8qkGD0YvPtj4j2LN1V
pOxfw3erqTu4Vdj1LIo+A79rPNznvTe4v2jFgMMYIJyZEzI/ZuCBVkb9qW23fDoVK2RrH6/2t4m8
ZTkFXqH6g+rz1e29TTN4w8Y9Ar2VzwXBQnf3LCuzlBdDgCv3k7KFu0N4NzNSIoeZ3VeJAY7wgaBA
LqVVYr9chy/uqT8sPiQZ4pOT8wYim896GF5LWYHUc9Ha7Ri0Cb6JsRZXYZFv0/Xcjvn8RZdTvmSu
hA8Js3oK9xM6hhHkg/it49wq86Dh+beT9MayJESBwuJnY7IZh1495MWJl4wQTnWwv8xNG8r5MNih
F6gqwk0AfahivBcNc5d3jIeyzbF2PYtJzpFDVKbH3v3skCoyOU6Hk/nY+Jb9y1SgzDsuiYyqV7PA
nv8sc6+NEaEVBHgnQd9Rc7tOmieNbeBhZEDT/BmEmxnIW0pHdpvh8t0XY014bBlMRNkOJdmkYlcw
GK5+kxKGZl/E2AuAgSF3AbWqrXhYVR9DF2VZW+3gMVJ1g1bSxbdqQmZ7BLCu3WlYBF5QMwgXnKhQ
8/QIiKOwGPDKi5u1LvWTB4nVX1bsLM3bIgCzPvx8qMJbxdVT/V1Uls93wYpteddkfuIuq23T+6DP
5upcFk5ue1WtASmlKUKUh8J1eLRRVZJVtWwb6Fzl5Rv9NqRC/e75WTQxsSHrxeMsvHz5ioeoYXXF
pQ1vN+ocAl+LWOu95svKwzbbBjoSwchCLlQXcGu1RZbfk66UifPi4BcvXTeLFqw0pZrbzxP75wwT
PC27SIZxcCLGslmPY5QUglU2ZwgykimublVuWZUWkZU7j72fqn/B6G81eq0Iods8CCHhxKbeee95
3Mrk2Cxe0ZxRabj24CUmGJ44lbvnQQZcg32QDfa54+uJi9KuKz4U4xrNq0++Ox+d66p4aG1Beeuk
Kf8EHr7s+6DNOJlTMGrvDvaQMQUdeC8hDUMVNH+tS0OGPkx9pI+l62PYU3D44qapAQZQbGwORoqD
23XHzdkuYP5Ynsw/PCid+UrbwPdRb+ZoEgGpi+pmYR7mH5AIq7wdoptoPSi9FunOwOF1NwtMAGyy
kDo8eUp49pT4CRHsa9jk5W3q9XN4Tpiy/CNTRb1dvLUJq7Mx8N+7ScfFnzYtkecsuM47WBKu7X4H
FgOwi+SFZoP+eMFmlXnDcoAZR43vmTnl+hBc1ojTdHiVkkzZfPH6xdN3bHOEDPkm4/a36ujHdms4
BsnRChOmh9gsCTBREA4psWlONXdpn5k7MTa0gOvsEcs0x1vsGIXYMO3FZzx7ffLWFsFIlPRxvA+n
BMUvtyTXqj+stAW6oJYeW1jYc4/22O0kRY/e+SafvYNUitDrpQgrmG1AH2gMBFo4bATU57FRY9p8
tf3sf6t4NCOYg0aHh+5C6J22WfYFQxwzuSrvgzf6IzKO1rGJOfqaaawfIU2kPTsF1XPTqOi6l2ff
sfcb6VJoq9RxTes4HfdjqzXzKTffn2nccIDfeqUXsgi2BHA7TNpm2w3xtb/SSxit6FZUkN8oDADr
xdv6BkpWlhRkXpxE1wpiohfFfp2IgyqQTdAGdjlxRMtWMn5ymKb/ZM8kuzJtmvQo4VZetj4FrRGL
8rEBF9n2wcmB02ikD32JBGToeSwm9269CoO/6NX0CqA/PIl8rAtaoGl9qwn0sOd6VHo7dTT3G2rC
MfqnWE3JDpiHyqYOojWGMt1SyMXUBqiLRD7/l3jTGl/KdAn48mR+tKBDa01uR5Z4vyBR5hrV3ZC+
TitM234RjZb7Qs0oynTpmwcyMgzpK1QowSVYhSCrcF5XRma6ufr0axF+0Z0Nj0ai8d4tVvjt3qA2
Di4a2u2vF8bNgHA8lXrvM127PMC7TngKs2Z8IOS4xFhVNYh8VoiD9wwhYH/JVjRCvzVw94I0MGPZ
oh+X9S0wRTySfCmNv1tcn6MqK1nzRzRjdqYCDFlwrR590IUpdf8y020MFmSyq3eaS4OqwjFafjuj
JPPvDbunPSiRWEpY3gXMUxJRvOqpDs8EgAqkASqX4VFFYGuHBcku90wcrfWl8HvdAz+0szqrvib7
j+2KszpL5wZIJ6/8my3KPe7NLOoMcQ15cuf7Ap2iHhhEwl3ApYXCwFXlKV2aPNybkKKDDTap4Tj7
IXJEl0Lg0mJd9YNpuDisaT26JVgFG6xM7ihY4IVZaXiojXx3mWRjHiuU4goojgqCMKyGJAwNtGyP
lMbNxRMiGB6g0MUPAf/fHbN48dDJTzJN9ovXbdFNgxzV3cIcsBu8DVn1UdaWWsBGo0LH2gAL7dO6
HBkcOGTuPU/pj/agnMymtWkHh99OQtdHnco42Pub8WH55DK+6oZxmrsky9WXTZMBSe1qivQSLjmf
WbvpMZrb/F/SN94bkpzs2RQarcEwofa75cOAf7km7Lr9kFqD2nzMyXKiDVj/zNmYqJ9OD/6wy9Qa
Trs2bcrkGbIiqgjSk54MoVnKOAhvOjg6lh3kcoAKH63xUftTsr1XOfDtDgSqJpJ6jkg5beNh6U5T
uiWPAW9H7PtE1+P9VUvzC0hcdnu5jfW0j1RfvhaNpqKXrKxbiBLWfpTQU55UPU1vFUN6mPqyQiae
57n0QDsnv/jJeb/lJ0rQrTjIYgCa0xM7fJ9tqvUfVBatl2ibSrS266wotesZeJlv3no/s2zTdJ5t
jWnG2CguvmeYoMt1iESCUIMlvJ4TX05o/HXr3jwvnte9yYE8vtUcafqVYSSAjxxbLyB9n5MYKKNd
X2SxKjReqWb+RDbgKzlFQajdreSI+wEPk//RCerGmy6flu8RDUV1GJOY3RWiL7aXWmcSi3Q2real
Z0wRo6Wqdao+s9hW9sSzVRyDc+R9mGnM0mNTcg7vx25O3K3ty0JnaDvi6N7i5jCIsXSExbFOMrED
RdjMKWsLkZ5M3fZXWKYV39kQ5L/VEroBFbCKfnhSTz/j0WO6JUOY1uao0mJZ90u95S/T0Dbct5w0
+tSlTeBhYC/JmELAMUDPqryNikcEmfV0mE1OVBllRzK+waakZOz1FKL7zKZEyvvDAKI9r9L/XmJT
PTdTFTE+K1qBGruOdu0xFBtjpYeydqhhrDeSLq7mPDxcnR4jCIbTH6FV4bhHH1L8sAzGGhDA1nXJ
lcBBdqQzlncym3MutbgEhaauwoABnNx9Kn+Y/1I/t+6hbzWYTWbNkh89HfbVTc1b+DcnQ9t+xz52
EDApTp6DWSxoRaQ1V6gYmD18mJKymo9pNZXtL15ghTSbDnU5OCzwpN9yG8tDGsXtr4Hr8cm3vvtG
g9sm+3xL0C+NgUmm/Tb56a/FRWNymjk5axrDdPTeg/bqkoN65pZWfSHW3xEehqd2QGv2W+vGeTcT
qmj/gF6vHu8acgW3t62EytzXaQOqAMsLHnzERCO7G9DkYvpLGRT7pzlPXXjbOqeGJy/QmnPNbTba
mcjCjyRaRwFKh6Boo7t5TabigEBwScnHmU38mgwuJtaj4RC4bNwLDN8obY0WbwhNddbbZNtTFU9j
d0mmUma3hivauwEjhgBlKiw8fBrEc3Dgdqz8Uxkm8OMlzRiYR17Or/Uk6Nb9JB4/bDWk625Icxjf
AM3UWyrmOjhwGXaEpobY2pFWVNChs8xHDvctHR6HlRHrlFM6Nick2AGfuliRxTOFwyGw2yIODchw
o86j9vr4nuWYlUc308fvywAgfDfitIjPnIPbspf4Z72L8ANUfDOqMB5vOzA63bfeNyEO41unZ728
iKmL4mNv/eJ3OqE4qbukKw5WFdXf0sVFtCvnqK4fXLZ6ADJYsqr7kEjk3yAb4rfpM1rg1vlJ/trR
7ftITVC0tecWugyJMUzh8lbgf0KKUcmJ8jNJHHtxywr/NNXzWt3YBPkv55Rf2YOvo3E9dXbKi3vf
L0JuLpuHwzPjUSrmrevpqt9r0mzKv2OPXoFF2q2ftp/b4BwEGsF7XgwiuDfpBvvj1LZGD0WMAOYU
ZOFGoREEocmGo8JkMS4ofDoEbqBgyg3VOanXZEDQ0AcDeECcZKQ7NtvKb/IQGSspYu8hCIBlS3Zv
kGBDhogefkgoR3WSAALbfpyKkLNByPZvzXpDTwl3mtH+BPNylJ5qPe656xCmxm9s9CtrowkzkIgs
7jVmvE/kV0zVBv5MLWat0b8HeLB/Yo0VJsKQYMNXz62qrHaDl3fAGMOqf7TN7AuKcC/0+rvZb1uO
qK4cPjWmN8gj4/df2+DMD+2vS/QqXMkoqH5Y1M9QyyXeGzlbf5cwJjb9yWSBAeVojZp3F1ZOsgA3
OwIlNhRT4d66ZM1PUU4QBl6dbOtPbp3cXRhr2h9kalv1ZEGqAlrmGoRmIYW4/xMPG8DxnPczg9Vx
b0TyONl8+1grkT9LzEqaejlssgcfuFIy7LmYy3sTVk1+RMVVtw+xr1X54iK1RZrySdQSJQPl1YqA
snf5y4rE2bxDjAdfkw9DdCTDw+uO1YzWhWO6yrhowRfsrlQLuSEqSKofpM215mICVNbQPM7Jp6gI
r34bPHeWBpBZGcei87g1iq5q/kCs+8B7iAYW8ZxqwuLeupzAyD0rkfsFeXX+NU+N/NFmcDw4aaQE
lqV/DU5TK1JWU1HN4R4h7HwP9Uv3OvWxfET/fLVWuym0uzBYky+d+Zt8hv+kenIELZeHLJjkN7hV
xC0GF4n2Z0l6nBMBwLtJG6YiJ1ud4plQV4GzXwc2v0ePANXWLdmEOoomrNuXbd0K7uUB7r9I+Nv/
gH/L8iYFRepPdYpUiaoDoT2n2ByMB4yfgXwomHsZHGsqXkQweWcQRXZ+JO1TScVY39is2Zaz7yv9
3cBeE726Rauh7w9MvcuaavznEpd+V/44cEyooNk3Jm+f+8LmPwOsIN+Z12iEiCVu50OQ5VNyUEuP
PVQHffut7eIFd3US4JNAyl6bY1iK6aa1c8K8YrRyyX0023r52ehkKXZs4YyZHpCp+pClNQrnJfZQ
/w4iIpG/UV0EFz66/JOymgGiKaYEUp6KEl8ain/0kKJYHW8oWwp39Wys1Y5HT71l2jkZ99i/Z58i
PWH+5jDJwH4tUwQ8yNR7V17yeIjxjIqr8w4yiYJ+70EhVfgfV/xlISLul0Sb6AG0Yl7AWLv5j3J5
ht8mAQkFbsJGs/2jXnIfDrJtOZXDQDl6KjP0s2pHL2UPYVp1pLzR39F8x61b9nldMH5iGnsVHopK
Y7NQcSXfepFWA9IRmer9bJqR2P7AeD16jUK94NtksYnQ+LcU6kV+8L2xemPCQezdbaEM9KFxS7E+
TmklqX31IOKDAOQvKcFSzio2BeIOrYP5k1FaU7pfMhi/gqgaA0OXu8+iXir7ubkNMFqHab0g7bou
U1u28T/gGt5Dg/+yuPhMOKX2ZlvzltwWhXvIw4Q3GRumisQosw7ZGHtkbdgrwFFs11JpLCOcupOA
1URQX/t3ay2wtoeyjn+M5TgyvzEPEeKkZTmBp5WetzCQaFl+QPwqNDkdHgTw/7ooDlmo7R3jYRpg
UZ7kE915+5TOBZYikKhe7pN+scuR0dm+2S3T1SWdeD6Ubo3dM95Ba4Z3YCPLt2kDY3fONOuDpOmr
uQCLwp2VuUo2YaH9F+fzUB7NDGNxA61mBkICJ/UH8fxAm54k6pEH2DhQOrSt0CB1pE+BaHt4BhMH
GIyQNeKR6Df9PHnL0B3Krqfj9wQf4pjEOv8VRQt2A6BQVOgyDhdK8ZLwWSZ3bni+2Q5yRJ1wlXZa
T9I++rnyse8iEtwDa4rPNBPpb+U3Pf8Nqv05d75/Txtbb/se1umjLCiZ97HdeqwDS9G+TJjYgl2O
ahGUF3Buh5wcfIVLCc3vAMz8h9N3LE8o6bEM8kpcdHJ14YJdEnUr+70URIFTLS3ZQ73583NZe+tz
FQbKP0BRy/GcSuH+kyOOlF2TzPCHOS3qOzzG8I4FiWsqj7o2uQQTKvw7DXP5R7YFroWtjUxyrNKq
fSVW1dDyj9HymAzQ9Fc5ANewm0b5FjvdhUdS0lBOlptrbgvmtOHIUz65LumQZDT/QVQoxRFcD+KB
M9hD/FUkYY6WIPDq4TtGj0QCDi6fqflVo4hEsMiKkLdB7I32oJNEYBwpmbfw4vv04c/xqHJ9y9ll
/iN1IB7vabSW6jzKRH06pqAl6LuafvrRDHHvnWrV5Y81+CR3a+3zYvkiiOqMDzRClECEFGFoYgg9
2tQ5vgvwRI7YnToX26NUIJkfm0zKZ+sg9u6BOv3X1s87fdeIFFR7joaofrTZlOi7QkVXYfYigurY
Oap3jEjt9gcbMfwRfQ6FDW0gxDNEcfmVT9RO/Isi+S/KwHV5u1XPWER+DdTujOjwojebi73qwuKJ
cKl6ORonphfrMUX5JoEtDn4Wuoh+xHMz/driwI7olJah2sXdQMuKYEHMGQIK2XrVbmkFcwizrEjX
G+13/naHG6bPX/BXr2+RahFEuGbEdn8tzObbacgqx2vssPnh9oBNc12Te4dm0CMCytpGxTH0JZcF
QqriAlVg3udQRZ9ALw1zg5a5IVh9SvN8X1al/t7yPELkbfzV32H6qH/pTcxfgkqODehi7CgO8enf
kAoJGnECx9kjj3bm03rtApW3cCqeYH6i+H4KHH0xnqL5vsP8ikVOlBxHNPHtQay9i3dlLpFMG4CI
njthgyJcotjHNUE6ZnqKfer8F2GtEM8ZriFUfpktXz1QQ/PkUisIZ4hobRSou4fgFkNnQSyVpxDV
SEyq894fex1d4qhCidbSU2SHFWJP7Me4nH6oNjH45xZsQjC/WXE0ceTHN+PUD1A2Vaa/Bu1N09nI
Di9rtSzdIdB1mnJ6F2pEnc88Qcot/2swmw8frYYewLWJ5CUA773a2LQ8gkwkE/vHbXJvmpA+bonD
6mI7Dotb/PAF+va69exPqh1J7BJkV/3YIqCZ/9HGKUI0uoJwoB0YaZdxr1fr44CL4MOGM+JZNVNL
7KIwtOPbGosYPd+GppSPmyfdBzXpUt+Q7WX+thUGpR2CpZHzYciir0R562PrryzCvu6H9mTGZXh3
jZNvWd1tQBJ2XL8XLuu/BplKejVKLc+qqr3hQEb3GqLu91H1ZrlL3pJiRUOY6Dz67KrhehSsWSH3
mO5Ux/ug1EMHiLZyV48zSTpzjCzsIPic2W7lLPpIyJpAcaXr8mMuqrZ+i9Bzwf9zrnZvY+iq91bm
bkWrOC/PoMN6YClumGmW0s/NBUIIID4pZ5mc/AC77m4AgPyXrdSZhynamsd5LXDo4jibULxgjfvR
kUFXoNENiW5h1OiKyWatu+95G3IMl9ZDrsrV+Mtne+sDIlL1nYG/kz6FF9EcMHOQY6Csn+2hqO0n
CXFrjBexaZ7I6xcM38t9zz/PlJgPaCOqT9RIKOqTYWuIVyW64xOLl9EnIorL8VygeioRik/t+Gvj
HqcG89vojT4zr/YyUmj7/XrSL2hPXH2Lbqnkf6fWqZuUcJn+fuvkchk3rVklUEo1azdOEUJDDHyS
3M8ryKbZPLZbH3/rENHpLmP2MSG62gJ1ewJDD4KiFNUU0PD0I6ZJ/4PTQ85nWejgP3I7xvDomP3E
VCA4eqZmmvL6NpawRmFPqNm2wPD5W4JZZBggeMch7KN91g4r8el8Ae8x01v/AUAG9VMWVn1y6KpH
R03g78Fpc6qlqV6uY+6r+g8nwBLsMIU5cb+SWgFhHDbiFrw4Si5IYWX7GpMKYPiaPWigXuacMlG0
9iGLUWdx5A2kiNYjJdWubjsOHNMlU/puyGWrfmFbKauzSk1zj3wqEuCLJBuxaNFmDACW7gK4Mo6X
qVqIVUgaRJT7NGyYqbXGfhbutyGzeAMSJf5eFVYPBhbBP29TbhMK9nHVd1cs+VdNYEWLRCGL3tsk
FGDnzlb5Ux/YaXyFrcJjJvNrtIFXt4F+7CI1t8clU8nPuSlXQoepzp4KmCdqeYRPP4dgxdRiQrVB
mnv1qhhxvNIiC9MaGIC+7BTI0VW7AQrPQmArjFgcfaOp97NxDR7VtJVPJPc090uQ4sPeccDp9k1i
2xOPaWZVQJU2Nzi/937se4H/SAgLbcSpb8akyJH2Lsn0e5PM49MH0FvksjuZx5l1J+a9Gm95QY4f
jMFzvi74q85BFdYSTw9+QFm+ipWEhfEuj1AG0ynSb0XlMcVRn2QYVHCH1zdM88s95jYnQedRp+pq
/JUO6ebTAaJ6OrS1GTCmqzQrTnXB+Bx16HUYEkva5FTfJEAZX/03TOWIMhPW2toHrxexeEOjvuXH
sLeWysuviVGI+jkrdksUrP8islv6262g4IBiiAf1w9aFHG4rTsLksDB94lsQ3uQ/T/D5V7c2h3z+
1zPSls9htgqYmzxsBQmVru6Wm9aT2XZWkWX+8zVPBODFlrL8ta2pljfrYKvoMoN5lg/CEv55S+of
Z2Y4bZU8WL/J3NvMnmYQscrSFG8GiQgf4xI2292Ut0nxgMMIv1VIg4qLC04UMUTA7p/DHYI8bFk7
xe5KqFuxkBxBPrT3CniCdce1ELi3HhGbbueTAcPu2cgoIMeoQ5xTzmLlx0Klmx2dt70CfSPzMK1U
SOJEEDwT4tuirF9csGElFtAE6C6a98To9FeIiYb7YrDiNRg2xUDjEMhzhWDELNTJhsqGe0fRiIsi
2bVZsT7HRRKbJwgq7jB2ZPw+RTkjOEv2+KPxjCHwgNctbr1Eiz+uGsvfLQ9gO1YIw32ABpCd46LT
6Y+sLOWjjWuA0EzCIhWR5WfWxWZxzsXh9jVspVdcwnbw9AUSz30YldmTStNwOs9T4cyjcprolRxV
wZsRAH2IJ3ACX1wx4Dol/ceyVrKW9FPDCnzcem7YuypDAIR4ktOBwKCmOEJ368smt3k89vPYv67r
/++7KHDvYwQVd9BhBZeJgUal+4rfm+0rKwIHUp60eE3GJXaXom+rT0JHarqGRYp77Kwknti4649d
HCTZDr0FWtU6QYy+A8Bd+gvH+8CZFRvSf7aqegHsCvSOth24bvLpwK7AVRAdJ5yYbxD5ENTR2HlP
a1UB3OpSYl0vjFj+szadaU/ZQMOxQVVBqw5e3AMS4kt7LLGIFgQ/9MFy48BQ7vJtRjrtmNHOAFUy
fMK7JRpyxNblhILCh6Ad2VDSNccqGia+WlnM232YAYZiTteF2dsJbJp0kWCjIZmIH37udOTqcz7l
1dWmNY7+fWhwF0AgeOB2g3bGHXxJx7Wn//VRUKwNiqysnzCUlIagBXi5ZldOYdQfwra0/xDQ0/sV
yE4JyayyJT73U1ZiJOG+PvdEi25H0sGS12okM+FAcod58W0O0b0UBY0TKj3WWYfq7X0uxhjKWEzT
IYtBnBHQ+fqFAJgaPAvjgr7PCBr7WHvriseeqbOfub/qQxuGi/laI4hv0PRVNNS9sPbsb9ha7LIE
gqJy1EbsIHd8tScmlICXoAGKPKI8QekaETGA7ILWLMCxqZPP4dr2HIqEnGA+cTrIGxFvxbv2M1zP
0LfJWzb46wFruXkaje5OG3LXEjV9Ov/FxI+CB38IKDw5fTQbG+Cvf6SL95+ImxFXvzJs6Q4EssWx
joU7OHq4nIjuQI2MkhDlBObSYYNuD6XuPltpu+Iu7zrPofTu/INsUuICRJDzZzEkpJzZxG4PI037
nx6zAVZ1zzav1aaTECsd5pgdOuQlgq1EYXxqAnh+1pmY7no/KEImnwitXoe4BEdRvpr+U4EZfvdA
w3wCrXKadBCD9bdJpM6OuRjdkwTasrtaFZH4l/oeRFIEQ38ug1YwvmkN5jdCJNIB53gu6YrmQUn0
AmN062INkzKppCpv+nTKt4OAiBqO+RIyVydHe38XXIOGjmtfmScOVtMeoZvQogUcB975Orktehzk
sto7/ADYJiwJJMHNWOMQEzTVqAH9afqdZplw9/hGRPoMfi1i3LEYOzInCJQyXseWw2tYec0llQtW
sDrOql/4Bhp0wZOw81NVunR6iBZ3VaeZoH6I8VBUT+0iZfzgm8JBm2BoqdsTaoachWtbjIEBHuA/
NRjwL4Hz4hn1EJpvCgqTERMkcDzy57B/yDA4eDd0LSbEHTz33XGEi+pJhMBIAyhRo1TbFdRS3l4w
Y6w96Y7GiZ1Vww3uax154SHtiry45ZQjyTOJvKuUiHA90mjMZpdnZPkEmbPwh5xIk3JD9zfvkzpe
oqdygjOodviJa8ulVuHQ0PuAw1q+ggFtODQZPZac7CzK/iKSFnsilNsSnTayOeO71UK9XZHgkMXL
9XugNd2qfd0F81+7jNGzjMm17vZiAeV5WBk0SBSVSv2CI7Nc5/EOqY2MfwYESkAFJ55nX4CoKv2B
ZrLCUJ2hJYgPDaIXNDEhJCHYILkq6qPOTPqn46BBAxLBUWSbiWF9bEr4I8K2rDtYjRgdTTj060kO
7VzcdDY12ZmsHj2dhaVg4UJEySH2fqPbAcVzKkjUdLpZbnsl8SRXRkcPzpV+KUCpqyD6valY34cK
dP9nhqwreJ4RIPp7va1z/toM81jcC6ySoBeD55GTvvFrziO2W+9nEE+mZ54vP+2ty8D7L+J/pJ3X
juNWF6WfiABzuGVQKsVKHW6Irg4URVFipsSnn4/lwW/pSCOO7b5wAy50bZ60814rLyjpMwOj0oTH
kHiip74aRvmmkqqDOq3JLdhAMKnqy06NI6DgZRXnOk9a+nukfiDyQDFCnuHzRrvpKeLFTracynNV
KESZTlEBNZBa9vY7AeapHAObWa8b1crLIG7NuqFZuZKiKZPFkexlzfHMTBejCIr0ZJO8B7QrdLbh
Jkwy9ecuk6J8mtl5ZtOf7hCFMOBrfkelVOALVZTsQHOK7CYh2WBpNiW0ksaY/OuxwwBmTNGl22S2
3e7k6rst42+TG2AOPjjG51xbGqDTbSfHHf0IAKOBHuUaJPIgCN7vouQLQC1t1HfqGvLzMS+z4woO
YCgmCk0vy3Xp5DS9dRyZPGVaKMJnVyVDy1/1OjMpVNclSY+mBfHNT8utnq5Jm59OM82k+UdqNJN5
AEs/hgyz1Y2Op3gy2gWg090v3W6MmObcavcxAIJ7C3CtAmFIL4khq5hfVQBXTZpUsel/qhZ0D9fx
i7pPg5ROPATS4iS7nRS9Rt1+VB+VqT2pPI+TGkBfVu6hk9oqTUYy5CCwhAifkJsHKzs5fAKsdmfg
rqMAIBGf7pBFOoWwwotGg+wCPYCtiB8KXbLRQ3prjCwKgKgSy2r2VlQv2n1+DpoCBpSCRiyqwi30
gkwT0FrhoNWSU16PJNP6dmBwbSo3W3UVMagQDkAR39BHKKpDTyl895YMhKqIZG7UoOlsj8d6Qfkj
aM6TXfrbib4C0zVw2LdQw70cwN7ZbLB/bGGnu1apVSaU6oW9OVWvR+98mloLQwoqz1Je48Oi8LVo
nALH4B1hc1ylQ8wsd076Sr6AK0wCZKuCscAE6g8i6qyC0dQIGOo7/zIW7YgG8wmVk60y2joDG6zc
XTlJTAd2bJW1iyu3Yqj45KqGfyXzunrZgZpBsBPJYxAIHAylkTFX8Iewk7RzkPWNx9X0rP1RW2mU
HZOBK3+7DyTgZLk/7p5p+pMJ/gI7uKgY82xALltQ3VlF+YgS2mKXPz8+7btCFMgbuN+WqYiXihqt
dtozxrBQ9HRDR9+TVj/v9Jd/IYRQlTIAnpkqUo8nh0irTD1sFoDZvjum8pvZ9Y291QZAssW18Cxw
QRgKtBzyioYtvFdTckrZNjKwlOIvhfKsWm92PiBCvCGIUGRaTEATNvAZFYFzTckaB2ZxdbeiGzWr
goKhUnNS7Cf0WDzeMvGxi4KEq4gLbVQ2Xtlql22q5DkJ/6jOR1GvHku5s2NXyxGeWgxnQbcvlN2q
LD7U+JftrLohkq6hHRMAn41tsqdWyY7tda+sVxrG6xzQBm4WA3pjaC3C6WfSKdyeYm23suK30FiG
+i/9OMDzMHQo/SdcvEig2E6607Bdbbg2oiWHIu+ez+U/fC3i0Qv0LttGY9RKRgpIgt5eASzD/qqb
m/928v2xXSwlZlpApw10t9IYQEmk34AIMn45cL36Lb80oH+tBMdSU2SVlyOshP6ATMpkc7fqschc
CmczuWIc9/FK7h6KTTHewCia9Lpdr4RAjq5mCFFW22xlgyi7A3JUiX8VbTYg6MY89MtRDRSMZpFI
0TThtVjNQZG352S/iqs52Y24nNs1cM50EXbZt7NB1o46FyiZo05dhdbXBIBvLbW9E5WZLR2YDmBg
j5cugqmLHyS8rVPV6Wcp5IO2nRrsAUGLDZVSb+QXUsZgHWQqXx4LvLfXlzsgvDEoMEKzJCm0apyx
+uMAvmRqU9cc3On+zMSLcylHeGidlZM0zaP9KgHFNKVzmXk7uoMAfXPGgOo5DGAmp5HFBMTj9X3e
SFGwrVlYPU2h2Vu8sbWdKDLTIfuVc5BWjE/SV7cGYo95AOD7pJfk2fogUmzm6cycp4A2kQYf4hm5
t8e2bvdsBjh7uins8U7bGvWZDr5V5m/rYCvBpcJ8v3EYWmpvQW6WaiimypyBAbOPsMdnxQ5pPaz2
q7x6JuXrgpm2J0hTvoWutdFHwGrR0Lf3BjZY5PSwVJibcGdMGQfLVE1BJSS0eBUkmM5rFTgPmTi2
BBsCguZd82y2r8rxicTgjoRNbY1t9eOU79f9WdAAcwYkLJuQ9RgZTTrwVTc2SvgoQRlWcXw+Afx2
XteMX55PrzFwCA4AYzXZC+U4erwFN0qxF4ZvrQGv46hwZ1zrqwwMUCMN2QEreibz4xbF738uwOT3
99RQwDCJkRIpS1qMjOy8bqniaRpA3dK3xxI+3Zyru8MaLkUIa5Cak2ETmp/X+EOuac+3+i/WvNST
oAW8m7L4FCCQJncGzun/IZdIzLIMHDBHeBvkfEFAPDTndXJYNtk3QBF9qR/ec1aSDRjSx6kGdHKI
3e3mQbJYttGCIRCiE1zY6wMrGWjJqel3awlI6SplQII3SefKQt8OvMl7kqDGVog2ociAOORakp2H
YdFGubzWIwDYAZYKd1PQw2mUGmCwHhIk7qNzOCV6tJfXNRgDS9B+JdKV4OfycPfT6uzY/uMLc1ee
pZKf/wxmbMFGn0kuEBGf5LVaJu6+enHwn8DIz9PpYzk3BlE1+xyBrqqkRy1VFY7KiOhNou9FZgze
WlVGMq7y1ygvAFbSKc+o6+YovzyWqN7qDkRa+DZkJQg6RIWWMuFe6u1ZXltH0FX3uvRRhqb9lnaU
elJQv54MXTvOSsp2M73slF9k+/KJThbUBzG2XKY7SlqdwpSwG0a79OlU0esOhpsxA0/Eravse8Xc
CwPaRjVpgKdwK0ofntRKy9Q2dlOQPbffGDTfDry0exupMQsDLBY3XjWEm0gzzZExFFVeK+3L4dsu
QQ96XeNXxTIbuIp33jSxLUiR5FlQh4pIxEo5RjqWmcPzAjs8yZRRZppB3M00++RlYOycmNRpO9Cd
unPw+Oxuj65XI3Ca2yhJC8fu+rkdy0SFtuPUrS1TGoGBAAaINGrS2Zb+tVL7/ljYJxnitc68liZs
KcP+Cpav6dbFTxrTq2/dL+VFnjmj3Sj09ak6bSJwEF3nRzqPXuvXbFaMHn/AJ93NzQeohN/ErYZh
fhLMXbj8ugSAD82o3bqdRc+UE54gi5SWxrPpd+PsfRmvU7hdnWk52S3oyBoQfuNtqKxe12woxQ3+
o/Ya4kJ4AjgSHcJWt45KIJyYsHramsZE36VflZTaL2jPIMRVH3BRjJkc8yut+/pvvsAh0cq9VjWS
BNdfcFINuuFBH1mXpcTjKt7J207Dk9/ujCnj6t8ZlqYX37QTt8avfSz83k3D44F621B6bFZBL9Vx
1O1Kqv5r7VC+2rPS8pzD4SXt/tjZ+D9J+ryFF/u8perO+Ir5eaePrs7kPPX4Wdrtp1LLnJN9eH8s
71az92kjfHUSnQbmUTjXg0bbk5NE8poVzmozHAEFDTJE9mw3A5LuKgrSv0z9Yowx/oIoks7bTpdT
dNIqN48Mfvzcla/wwu0YeZPCzM33cpAfrSH9dHeFF2KFewPCoJYmBWIlqxwVzTiuCgZYssV+F76G
oUpPebCNykWUFSBF+2B91VI7i50kyMjOF0P0471XLj5irA0ZSssAos0UbtJJPTZHUFrl9aHdx2On
Of2BbqidnBJgAh6f7L07SwRkyI4CkZEh3qRUPRh0s7Junfpb0gHTPKFxMmvfDGaYH4v6TGWKq7qU
JWS7uuKU5fo+kdetUTP1BbOMR/l5okuHN5oqlq2qSd5OP827vNhQ1HpKO/0l3XfzHZhWHjjTu6BM
aYY2ANl3LQfMroOiMdIlryLAorddtYliBRRDqej8IxlEEC4ozITKr61tjFXaG71cDQOzaWnKVssB
xa/cOvyUasG+sB1ZJfvpCIuz8l1M+2mBU6Ia4Bpr1bJO6i+y0e28dH/IPPonPwBEnh5z/Tu1wUVs
b2f74qgyR6xN6MvuBmz73e/RsAAkSyERdgRnDNeTDHhYy+sKX8JtDXXn0VurD0i581xtHAQD9huN
cI9c5bW+zWoHvq1EUtZHF1zXWTs+tsFuRT/wLh8Bfff4Bt0+0mthQjBbMMkvaVqkru2C+YlMnafW
soNijc5tefJY1P2FQRxgUhfSZNURFIIGFKSWMdCzZi6kNUc73/q+XQLHxcD82+lfLczQHFWVcZ4d
WVgYDdFdXJOR5mUQj4KpuAU/lUYDRnEeL+tWsbCDuLBocoeKl+jxAS2078wzgrq6BLVFzbtxBbvV
ODpq0YCXfleUKVM4d4BNMdXe+bywUZJyTrOaAGhdUP/+w8hY7EVxe/hpxubPx4u61WEsqg8HaPVT
HdkWjwpYasOJkHSgIYOWDW/fzGinSEHSOu4HSgNK78BdKzGEOWA1O6atEIgIqjnZ60kJbYlK00QG
JDBdd9Yb5FIT3XqtrO8pTQRx/M4UJICrk4Q5T207QM9++7Apm5tEIahrmxKhcFcOWyYI8xaiEPtM
KzsuTkq1PTX/xUUhirN0XBmF3k1BChBnCqXpVl3j1Mt0xuj0E6oHT31+fHT3XvSlGMHa6wUD+VA3
q+vjHiU4k+INqK70gj2Wotz6pexZ78KwIu69WOPNyi6TQiDp1jvt95neSCl5rQBUPaSTZP+bhiVX
T2FXp8d781jwvTdwKVfYxXNG/l2zzuo6ooCrp/qT1U6UrBo9lqKod+7kpRhhFzUz09ouVdT14Qiy
gR1q/hEusqAsyP73XaEwelTNlCioWALmHc8AoEwXiZXE8zMQBQNf0wsTHgiU9Y6uY3swC6bwGvXq
wNh/G1nrM5075BqIfEHZcaPC0gIgiOvg8eL79yaIcyxicwfzw8mK4kLKKGaiAwLY7L5roIqTK/Oi
00bNuLEVkz1R/bTNy4E3eCvUkRm4N3TbJL1HmMFHXeg2RmkaxtgSax3nykQ6uN3LXlu3Z2We7J5t
c+aYA/LunDCIFbqDK6gRyELbei1QC3cneipbZ60qdZCDAFLGmzyZAuQOJF3h5g1tJ/Wbrimexcwv
ymNgl+/EtTQp24xk9poPv7S/ghcrdhihsXf6ebtJ6x+Gs2Jk1dV3Y4WWuOTk1bT3nEBhZMthOZDS
Df2L3XlhMTUFIFQOeFhtphBT/nKM3H98/Pd2xrKJShwNIlFiXuHuH5mcppVHCdcJIze0Uskl/uOM
xvSGxvgtzKokhhg2/mqO4iG65ptuld4QAAqu9JE2/pRI1t50WkXnbRRt2lp9z4pplnhVPSLBCAr+
wqpPgQNAayEBQuV042O6MOK1Ik2iuBx4cneMEg0cOPEEZ7gsBOHXp8P0DUNSShJtmJn0NeNd7siq
FC/Hnyq9GwsaeOVj5IG147fZNysaML+3WaRr4YKhzw5G1YCdEW2Sgz3Kz8CcA7rg6N8Bffcyuv6U
cIj1t7/t12+ezQZsX8M+ySCOC68hhsyEcTIt2gDhxOBhTFcbcJLOBNCUoTrNnZfeOxc8OzoLdUus
08Df1Z2tsxVtzAXgkno8PZyWVuu4ezMJjvk3yR54aEPyhKXpO7hUoGqLNlndF6NAlznMa4j6mOb3
gRJ9/Hhu05oajSf0GpGsId7Gy72+N/TyqSY4KLtNd15Gk70+PUcLffen4QCT3WutU2UHFz8bnc1o
uW9JIXvK6efOB5tJ8lRp7EhPJaDIITiqeSZ5eTtmUnALovl+Fw8FGjdnfv2pmhDPQKkIPn9S7zbH
9+03Dtxe57/zt1NQT/czutHeQlrVB7bnxtMSRApavoU8FvbCdrcp228alN7178fbf2Mphd8v6FTA
5azSDPn9egPoiJ17DArn8Y+m/vbP5diqSZbXxD5qostqN0V1OHfn3aZqv+hFubQzVFJqnjdx1EoD
53Tji7MmW+e94Dhil2XhmA650VZSErImKz2M5dNxDwRpTgzcZcdJea6bKXOfA17Wbaym0Q6Et4E6
QBuTor++xvKZwBQAuW5Re3CZBO2Y2zll9iEebFu7eZ5IIrmq9QE1CRrRLU4NBhXjJpIXZKz901Ra
xp49kifxgFW7vRnXYgSjdnasbbqTYLuuZyc/mdC8qg7Ft7eXuxfhUNSgq6L3n673zImtVJb0WF5U
U7LTPsNLbun/jNbeDMip+a9/egOvhImVIfKV8OZ1bFsy2fqOp86V6WMBt9fuWoDwVPe9f3SWP8+l
DbaePad9YOBM1FsNdC1DeK657ACR1G7lhfXCXEjKUAvzN8+nOdv3JVzFXsjKWj9ek/Retj+dTei2
U2ZQRta8HnhkNxb38xb+7+xs7frsKqh/87TdyYsycKgrOJ4zi31rYL23QZMgpb9BFy5fy3RNCdAo
N8RvA1DrRrav/3RVl1zWwHruv6q/1yMYPYDP0rrZsR7mz552vuRZG3Ui+UNi7uqJiztvC88KCGOm
jQ+cYBnQzeOTEERPHH4046HrqAydkKCRwMUAS7hBUrhxJnXQP2LmSzbJW/bkLNWp5uUj9QvcX46v
DRitoZcgeGMQ2IOjpiJZ9bZe9qQF0fA+Dq1O0B1d3iQ581zyohs5o/Q00T5wv73Dk+4qHnClnrl0
1gC2OrUfDa7v/rUko4lDRjMrXsv1tcwPOz02tvv+WtZBONv76jT36SMZwf00oFVug4v+CVzIEtSK
qoYQEULYsOgP8RwkE2sS+ofJdqIFR38fPNZhd/XLhTBBvxwMW+v6wanF9HkyZCH7f3vlMQsLETRG
QdIq12gFWDTcxDhIufetfwo84nI//vJ4HfefmWladI+QBKASdn1C4OGkknTIZXrIkwmILUH2lKyz
RejtBvTGoCRBRekSiPRbDUn9Ayvd0Af/a3aYhd7QqxqUJKgoBbBjOe/X1AbNtHTjAH/Q1+fF+DjQ
4HpXF15snqCjMrhp9tE563XUyde93lxas+q/b52ooQ71+WgbLAh0xOlpuvMrV/njAej1/B9vg6CQ
wANxlJ3GgooROA5u6TrLxFM82KUGbsPQzglaqYb0/hAmrKjGKu4ZGsEH9KqNPLCgu8rv7wMSCyth
JtWa6bCek98bX3VKEd8b0jx3tDhdgTjsCkqOWrZwOrTqUx5lwBkhW2+HkPM8/RfP9EqGcDDdToeA
zP680uAM+W7lusepNB2yunf260qMcCyZAwEWgyb9scDc68kYPzgpBs7+tvxGo93FhpmCVYjAQIi7
GAbv3GV836vm8Iz6O3R1DPw4wyR7zx4Sqd3q1CuRgnGApEsHboqFaStz0+tVyTuAJO/WvuzP/gzp
hXt2j3KwQ3RDzoOuMWEfFbABd8fG6u3eaZp9y55OvCLrR+zD2jewtNtsX7+bf8sSu61buEetrPqU
lS4bkJufW7RRSToCLrG5+hKuFO/4S3X3M/kpfB5Utr3aFqzVlXhhZ6HoK5iN/BTfq/W9T/vo52vO
R3AzeFvivAEl1f/GG4k0O9Kpyf7SGszPL3xdVTGVPRB9bG7sMl/+lAW6e/KgfPfAOB7Q8HfvKtEq
faEkEA3dEAx9VZJ+r8pEWaQpQ9ZbyvrmxiAE+9q1GyOalelGpUNJe4Ui120Z+bYkc2i9dwLMPmD+
3yf0d/tivco2jxOwZhXMmertfWd5+GDAuv0WTqirevZSmofe8UOWB+R+jhCK+3wpVzDY3cmQgMRA
bhlIK5DFCz/2ba+bt0vs6lx9j70UCG3I6/xwVf0Ak8ovhwp4d8wEhTPHJO6lFHqTDQH7hb2n15PY
2oDb19++xs/xc69lYVwapXO422Ae2z4floWb+EOK6u7TuhAvmg+p3JNwg3p0sZ0bq8pfFHN9Vs3j
yWikLMeQ8/6A1e1Px9U7jAfu+L1XZTimzognww38LZy50R5V+Vxy5ps6MCblYovNDye9GlFd9Wk4
TvjMyd2c9oVEQWXJZnOOtLhSFmDrwVMctJ710o57l+YwKb1zQGBJwgbUqqfTtB33gWw46TwHQPef
MCvu3Xw0HB+pd1xhWl3+tw2GYCl2Usxwccc2OBNjZW+o7m/qWTeCBQZnC5r6w0f5Eyr6cebBa0FA
nxNYDJzEHU//6hME/daG8Q5sND7h5O99uAn84yJcq9PO200OC4ipPel1yKG4F8pcyRSUDuFaaUrw
Y3MMWeYmE+0z0GZm3qddpX1xJgNr7LfxwdmLnQZWoRmtZhfK4rv2tMUvP3HJMs/xBwUNnaegUiq4
4tO9zMI0ntNxWXqSByasBzhK68OlPR1Y18ArMoRAoACMJez6dbVBH9eHOBnprGF56TpEX0T/Kgi9
OjkhIiDOsop0158cj6UPQ0/z0rOeD5OzT2/6kBc9eFEE17Pnh9GlkMu5nTd+uoTQ6PP0Wh8solk2
ZBCGtlNQSqeqR423UBE1hqiZMqYGG5tf+WBVBeo0nIQoAWlj4GJnnsXlgSOcXNfgqd41ChdKQdBU
dgSMQWFyqjDyfuaFQJnymlWvrHQf6GuvXPd6wPGlwWSe1tvaBy9FdF1NmAvhfuJ87U04y5eowgCm
zWX0pfJpk2bXV6T5VrS8TRx4Zd1mtn83C7/z4KpvXGtW+/vlfgmB67/MAV7ePVPQVNCk247RcBmO
wXsZlOQ412NjI7tDZvGud0vXsKOYzHvgVguXnCn7ZFcnrbIwF91P61NjwFYcwBEyGUzk3nP2LmUJ
N7yQ6tYsQT/5TAMqL6dRO26msOmi/w+TaF251ni/7M3ijgcNZIz7WIX0V/r2vP9eqnDlwQ6vYTpA
fD0DB9MjcYzR2w01tA4tUrjRO1MLY6De0VMenrt3WMWbXi1CY7D6V5HQxYaKJhVdr4A3jyyq7uRV
m9fQb3rryfGprv7vgj3aLBlZoEWW5jLhVu61PQmms/LXa93N7QWw8egLDm/a8B7s0TZ4fGR3vTZc
RhM8Bh1MS1M4s7S1ovQAseMC8sQ/J19916rpa+4r43wunQPglibZ4jjaLo4EmtLYGPJZ7x0m2glo
CEsFmE/c4PoMDFIKn9rC4WXY3FD6Xj2wsny89KHo5J7hvpQlbG5e2/K+AntqcR4TsS8c7/RcuYfZ
/0cc1L8z8SFcShJcEkABT6W+Y1XWCrD4H82rNdlhUO159af4cVjmI50iQOidnx8f5m3bRj+Ud7Gb
QvCDngE0t2GFkINujssGn9R4Cv3ijzWLPO237FYgjQzIvHuC9NH1XVHQeopKPgxDJSmMWsXOSW6z
Os6igFMcMyctP/0bBeNcyBJOUAFCJs67itsy6Yuh8e9ySkP7gBN7z2JeChEOrzGMQkkAJPx8873q
xK0fGzh4jzduSIxwVkZRtj0jTL9vCbn3ZgYavEsX98ADv2t/LpfT+ykXAXFxzlQK1o1KYbdZlRvt
KQqOZKqasf4lHpiXH1qS4EFWaqtaHSTenzVkqLVLH75kbvvQCQ2uSbCpMTbOphyvYlN7fz8KerV8
8kJXWeRfHh/Tvfw4M1Z/32/BpiZwZR6ViEUVPsM2yzjYUl7YTnDe/uOFEDTx8dCBtNRfbuD6531O
qtf7LGpIDfancKOcLhYk2M/jUSnNnlESK93btGSi/zgv+yAVMEUfZH2/O46dX/9tFy0hNtWaUKnK
LUL7kqtMYib1uhkIfl44oI8+x8CE5QHVImukqm1oAcSeaSsFAXmvn1XKhO0ymdDMMNf8nxVdAK3P
bPiPNx5akL+8RP5mM7S1dxygK9nCEZYAa6YMRqiLp6/ZWg2Sp84Fk9trPAQbHui1QTraj4f2ttcU
j1YsHGhl5VqmnlhxN6fsC14uyXtocObp+rQ0cTK114HDvJNju1ymmOkpAbZTjT3LtNyF4kdP2Wg1
XQfZsly/TX4N7OkdnXIlS1D5u47+Z33H4uoAzlgCtmS+c+uJMfD47vlBV3IEre+cTjF4vKzpK+Dh
32RPoi2gm05/0+jrfvumjkDbhNyP6zrUqqbfOT3ls8nHtOj0F9s8yzipVOeUs5l6vUzz4i3ZJ+OB
A7tjo1WF7iWdaQWm3fT+Gy5sQEzfj6Kdy/7J/1V2SRbZU7Xsq/SDzRX31/O3LMEIgPCtAbPcy/I+
U7BbF+jr3rPrU0/UZH1HGgyy7l1IelX7RmmHfj9ZWF8dn4u6Vgp1sTNLRiADSf5mpX9MaxB04p4g
VaY1lq5JrYdVu97IOq2TVNnp6kIfN0TyVDFJrk2f6Y4N1BG5Rl/GhA8c3j2lcilTWJyR6DDA7JGp
rMJN+ly/H6ZyoPmvECZ5RXB43y/T12qpBe3kseB7B3kpVzhIQpGjBNOQugBlFMKGUWn8fizgnrvK
XNDfuymYcRhjIktPkCCBxdjjIVt+mD3JIdQsx+DQLMtmXGQf9UGaZsYXO/cLKICH+s/v6ZfLbxDM
OwCayqFiwmAhe+EsefpIgiiQF719ArwTNdr6lDGg3aTbZOjl3+uluVq/YC4atYZUrtHUBYSxQbJs
ptpcYaS5cRt374IhfPbNkRYUHurudWDrhy6VYDN0JVMZIugt1cfiA2Ba9/V5PF5TGDiNX1p3qAp1
rzpyudJP7XuhgNIjFwluGUIvzxx3/kfurr7v/SmYKBhHE8tc9PH0U+v++q+b/PlpF6K3FcjUyplN
hsyJOq3kdtPV63jdZ0F+wJ9E8nYzlDYYuFOfifoLkXqhWifKp726bRG5GwEsSrZ9KIK4BXQChxS0
jR4DgFEjTUQ6tAophifK6O8PTBK7eTNajVax+/t3ERQBVE0/Iu/PwL3pzaDoa1yKFMykVoGDHkfs
JrVa2iuOs5w0TzUrns1J5g1WtO6qoIsFCuoWQrSq3uYscLslIz1avEafT0P9Kv80ZpKf+Y9XNySu
//nFuam6ZMVpjDgjObqdvNSPuwEJn9b80f4JStVpdrBOhP/3NuqeHsTB0eO8+hewnxTeH3iIBmTe
fepMsTrQrekMFwgaTiLFAm6AqS4OXyN4CRs/+0Lbba4FUAg/3j9BEqNRNEgbhtqX8ZnCNAR9pqqA
wjoH9fA2AhT/TUGjrmCOmzwWInpqf0npUWYoaTP4JiZUW3mfKUmmH97eabvZrbbU0EEogxDBm4Gr
6ULgMWknL17rKoeh2ELwo25EC1vpSFYU7S3t8Pbkj+rfW7+jXeow6ly7mR5Amfa8P/vF8aPNgmiU
lN7AOYoAGDfShe0167ZNDhULL36WQRYzSpu69aunvdOV4dRBMdq07qYv1EyGJOvXr/4vyXS9UeBm
AFwzhVcfa9IWmug4fdtrP2GrOoE9b+Zbd9fF9Anb9nu5BU1yD7jxFEDroucIH4Li+xyqvXg4n5+A
jgNZyFQp8YppJkvft4CJF+nbCT4ve1xCVg1oQaAGZzDSvfPvNBmd4ZBJxp0+dcbJolgVOZVmfWRC
8j5XfndpoE7K6mkXTw7G+vGVFLzCv76NCUzbNsCbcXThWrS7qIE8UU7fHAWmcOloq0wLHRC9yzyo
BodqOr2OuNkKRtPx45nLl0XInnOh6LnpGOlbejpDx7A/uHoBc46tjB8v6xM8VRSEyuBJI4vxUsE/
087JUW/M6vBmUqL6gOHuKK0Z3QFLR34HZy135d9lBiZ+C93SLJkW25FUjDrswc/TacxYj7Xz92HQ
pQDrz6IYxqhZ8kWd68+M+EJIH1I4/ROlQZf423bz+NPFubHPI7n8dOFIYFtJMB314c02/faUMsED
a6a7bxcy7tSTtJsecvc4aVdDSeZPIJibPbP6cVyNgY0blJo4gRUqstCBoelZcAS4rwnNm42/BgTP
A3frPK6grnfzX/G4fOsZd+DArEgO/AQWu5zH+rQ2Bo5R7Av4ay8uPkmwOXT8bbfNiU+qRv450IPz
79HUXI8P2NKf2R99guVOR4w3jZk4e358Dto9zcFE2/+2Q7hCW6WytrnSHd52U3OT/Piq/1nFz9aT
OU3nsVc8RbtxFfwhUejN0pd4ZEyXzLiu6BHh/49UfyhBKSYOP7cC/eUwS88Y7w3Aliwdz9U5T49v
OkCY+RS6LwD7oYdMvzaNIr9XMXSdvgZEOpG+Gh9e6i6V38GZT78eNWcfDdiTe3qDJJWhMetODCL6
iectP4OB4fhWV9tuJJfHA8T06c+yko2XppCHhsX7Oy9cTfCYQfHRNdKZjNnz8wv3xjlZ0J6X1vGN
iXJ9aseKOsrkXPEtCe4mLYfjcV/s9YHbJwY5/ZaDuk60TMenDgy7kMBRz0qiZHV1fFP3vmm4xS7g
SRbHifZc0KQzVs7Pup8vCvNJUyYW/RsFxZEhh1z0lP/6COpbOjCulgaO0fXStfP2rBpZfXyTJqay
UGEn1t18ngPGeHbZdRobp6UeHKBQqkfAgWY/renjh3Dv5qFEmUYCN5KKogjWpW8j1doa+fHtgxAz
99Lvx9eKWYn4Y0DOnTuFnB5IVofo98Y4ZAdV6+QtKw3pE2GhZfeab2Gm5zblCVy4kGZATqcYAL1K
bl1EXtcFxnsC6Exu/NPRxs9tpxNNAcyhhz26WTRUnftIP3D2xag6zt5mL5I/0+dbFyfl1/tApvCe
zmdCGJAaWZNN0Pp6XXRxv4tmG58i43x8S1wcE1yApwLSk4NnLKGQrV3rMMokd8g1EoqKfy0RdQLs
NxDkjEtfC4V/QVJqmEDfWjlrfSk/W65aK/okgy/QlY6Hs2s10IDtt/Zr60ThuGvkoRKceudh87g4
bFwPW75B1m+UfBfy8vmGMJS/nOJI+nU4aY7mH6BeBCehOII1jwPVvsIzSUnXOdqltQwTw4GnNGyS
xE8YzYUa77SPoDs/1/VuzmBbmfjyOVG/HDJN/wJVKvPw8rZsmY+3YgWbYR2VedTuZcd11Hb7Hmaq
8V4cyoZeQ0vS37TmkA0NEd+zZcx5wo8JFiNj0mKr3x4i1CJ0erpY+hrNAD43qwEUKXFhuPGk/EP9
xudIM1Vzj+s2h+RI8cyP9ms+MkPPVjzA0lxTrgbiHrHvtb8EgCXwPQyo4waKAPEqxJdFvVWit56D
x6LvL1FpejSt8QkOsVnEREoLGdv+FHTa8vF7/4zerpU685oG2PQ0fQLr/Kn5Li59Xke6ncAv/eZ/
/X4ODlM6Bqqp5H4/ut/ZCHdVMgqWe0fKmPYUe++63ov/Z7PxZgzx+fM5apDS2d795nmTDX8mZ/fl
5eC9ZB6k6nQmzWYz72UonrjVUTwYjZ4YelT5dtHugQqZ5poThq9K/g3uOLespsl2vT0NmJ7bZ3Et
RsgebMOjYdcATL+SZgui/bIEQgQAISZ2nzSo3B8fhDhEyR24liZon+iYY3gSpEWtf/ayqeXSePMn
my8WixEsFNPfP8+Oe5qdPHfe/UnWQ50Ud17GtXxBESlNVbTgVYWvvjmm13sx+ig9iIfcqb5ef5FH
mWviUMF25IH5P+DH3AYk16IFJ89WE9tKetHQFurZHyVZJZCpPt7fW0fyWkZ/2Bf3HEqbKEWthK/b
/Vte525cDbwkMTXz1wEaWg+nQ6oEdJVrCRKsZm2nHaXXdBKuf49Ps2a2BNDyF9XsJ8M/D9yX21wJ
6zHwjBHXczIIeybnZtRoRS29Ap3lnqppT712hkQ0/6jML60xUJm/e0Lopt5MWdBgqNdrC9VC76Rz
gzSDqYNynFrvGu3gj4/ojo/jyEB8oQR53DJu7bWUc0f93z5I0usxSIJ0bM9td/Ynout3KKl7T4Gw
Lzp97kBYEGhdCzJp3rPKUyi9nqJ0dMpmu1Jzy3KRV//cZWZFF4KEfdNK/Qg1LIKcQ0vsRguFLsMj
a7mx/HO/74Y28J7GuhQnaKyyrPUyLBzp9QkOSSZT1A3doi7x9U/FCw6BNzOfBgLle88KlxTgHfwl
AMaEnSy0XNt3OgvcO01gQpZnELc/vhZ37h4OoNLnBqlwgut9fVjZvqxg0U2jt71ZfCniYg5rbe1u
4zR4LOfOi6KOCnkKyyHk+Gz/vdAQtrVrd01XRm+H8jgDOGcVGslX5xB/aPnZzdNmpKjywLO6k5Vy
rmQKB3bST9utZh+jt8VoBdY+YAP8dSIDP3XHUxdj680m4XJPTPsy4O1+TioJhv9KtKCulMIwy6pF
9NevsvduBu+tB9/jxHD90ej/kPZdzY0jS7O/CBHw5rXhSIJGJAVR0gtCFt57/PovoWuGBHGJOOfG
zsZGrGam0K66uiorc63o+IRPpMtdgnxDAf03i9dENHCplYksYbmyMk37XcjMzuzemy8aN8LVAkgU
pwRClbu27ysrcYDWuEBv847R4qJSy5JdmPxZc3Ay46sKolLiZF8FTCY7bOy6dghRZVb3awGcXKuw
srI0XjiYc5cr6ssMz6FVGenPv8v/amhsE5ZVx8uuXW9yWS1dTChHEpmgvfRQPSWa4KilQyq0bBMX
vaAO4Z1n0Nd+tHlB0jenXPieKZR9vKtuvmdye0CtF/TaFOva6BRnXncBoBEGZPN+A6CGVGfhZpyU
s+6MTa5eKOwKYQNZe7sczPzUbGnG+hCQSBJ2/X9KPPW/bIFsFD1cqCEg63i7h6iuouM8jDzbislu
IAyj99/f1kuE3NR3u+KW6CnnojYUEv7Zm+TUA8cTGho4dbsN1k1lgfIwtLzGkKC4TBPfWSE/4A/g
so+0yOM0jrca/8DQr7GyZisLSCaaZNRGSnQoZGtdsg0daSHu+XtATs/59RdOsja9Fw0O3QSejZ5p
aBwaKHqAKZYgvPx2N+qeeWfHDudK/3k+HIzTlgLCWz0ftdedtTrzn/7B1xJ15ejfktaSlqyW8HHz
R+PfDE4RvAknZQPvhZ7NClbAkupSQgAWfeSiGkgbcFOnmx4kx2yxZrXo2Iu7/LlkSPdRnahE7aVj
5i0k42cSTjgbVx808QvIjfh+W2JJBcgdOG8MxeiCsuKcTGsrxRZSIwVrLIfcE12As3tTZhr0dZWf
Qt5BqZ5EzlJVbOZ1iA8CTQEEQ5CVAN3+7Z4GiU+Xg8jSs2lV3vB6aQ4X9slX6ddWizXHQSMmvXBi
567Ca4uTa6lPWCWuvNSzpWIl5mpfoms86d+RmveWcpjz041CBAdBi5GscHKCamR4G6HHdOe8wYF+
Idb4c7H30O+o6O0+IokmeYeSRjHAHCAbTSL0wT0/vvnn3aEgjjpwEL9DSHg7w/WoPA4NUCx5ZQ5i
AfwPtwncj9ZVcxb53SRYx3Joso4EtfhSFZZKknOBL6rUIDIEZRuHq2jitYRGhER1Avu9KZD8FwL1
AYFyNKOqobFw709BM38eEpONXA/EBkAOONnezQBh3DzpPRu9toZbvkAxPHY8raGPrG8F4qh3rfrQ
82Tf8oy4lEZLqiC9LEz4XEx3/RGTLT1kykhUN3h2LZ1rWVXkFYNuhY7IqdYfQ+/Y96XGpD6I3Yx+
zeKJLxbswh34B9yYOkbgOyFZAfcNOrfJN4TZwERDhW9AKdSII42pyBuaS/fJ3rbt2Ag1tC2QX7i8
438z+DGTDP5kyHlOe8i7UpArlxbh8dRYl0AxRaHRxWx0/UNQv9NPYSF1PHtHIcj5v/YmK+6XEp93
AuzVG4BZi+fkKdSrrbRKd6LmfRQrbj9sKHMP1QeoZm08Un+il0xdWvJxOqfTDQAB2GnwXhVAjnt7
xgq3qNk4Kn1ouJ6he+0fpUKHuBvrbiRlH4db95vacEtKWrNR7rXVye3newJ4AxtY9TjVeH3feV+1
WaolMcZ78BUv82TdqxKQPaKvP4lEJL2PYtre3kPXixTEPvcXq17YeXPeVUZ/O/QgsPHuuAUVCBsr
seR4tp+ZXvVc1FbCvkloBu1SsjTro6eezvroVJDbkxgIT0xiakhPZkPE0UjvtbpP3E2/84kMhdo9
SyToxP03dyccy6gXi34OMMHeLrJSAIDKhZRvp7WrC/yXKxGO1bMO3CaKUYtPdKr6aHBPfytwFG7j
QIOAtyryalyYkbL0+B6NTcaO2YUyHi+jfnhH5IYyWJ77LhvYSmWK0Yqhj61jBsJCgDXzjEDTODIx
MDASjU52WMcFHAe97MBuqg3FqRWnhXrvPcnD92O3Mf49k9EAriLx2DSIBBDf3k4ty9eyXAlUZId1
pgFtDJZZwtdrf1dwK591CVDOCw/vmfnjUFTk0UoGAgg8zW4t+kwjemGnRPBTh2rTG4vtRjOb88bA
xAMXZdA7SQ0D6X6wEo39ySxgPxDvAVesPLeflPF4CucHhEw3IilAQaaknnmCEKDiYY/vSVNeBGmf
DJsg+XhsZaacgsS0yInw7eBRuFPpYuK4YMs8iG00hqYFqTSJBM/VttmCjHWLN/VATg3J9KcErDJJ
olcvDNLk59Xjrxif79Ptcv0Rk4PvAeDkNjU+AorxOo9uqtT9fGxhZjZRIwR6kEZsysHD3G6Plq0l
pi1zALU6XNzD2gcjapsf3YVdODMQXBo8YhXQsEKwZfyMq6dzkThR1qcYSNHELxJdyQZTFJn+eCxz
EdiNlclgwMTEezw0z+1IOTTNhts6fqRCnSdidn36yg1m2UGBcSkWuy/+ofJzNbbJnVgXkFIeMi9G
ZB9KZ2H4LYdjkO8T95kp8R5aB+1CLDDjRBDh8nAioLgEuGSSYS1SX2mSMIztViB1FZIgPPXdW1EZ
HQvgoHdceo/f7RE4RBgCKTGSxni5TBavkVjoCoppYvt9AIbcKEPZ2IRMkq9GIbuwUe4c8cTWZAl5
uYg7JggTmyklLYAwn0cbMSDgPkSOavrr8Ya525UwhiB6TEuChgqDu92VaSL1peQDHwStJMVtPpui
/H5s4f7ZN5oYgQ/oE0Cuf1qqzEbeHYZpgFMEsMJDTah5fWVAFScY7hNrWdTSZryLydH3gOMFiAXk
6KAmO1krLoNQC0QcMpS/4bDQ9k2BkswlPyK6vgfQfSAYfjzC+6f/xOJkxVCHF7uQ4jLbyjrrE/oQ
ZgM08E9gNARiZ+qxJt8rNfzS0qXTPrN6Y9IPlxpYBWkgAier5zt+GLh+buN1o70rFqiEHIO4rPZR
mUqgLYLI744dBgowBRjicZEKeGzc2nP9VJSdrs1t3kxR7NY9A1ocQ0iyn24hqXkXW04sjVfulbcM
YgVpRgmWav87ErVzTZNz3y+ctKXhjNN7ZUQIKDZpRiMx4Xs14VeiQmzZ0RYeSktmpleYSIVs4TC5
nesj8DhAIlrRQ48wb8Kz7xuPN+M9+mOcOXDFo8ggw2H93epXg0KcKED8Vsyx/cV3+d2I35VyX6/B
gXpuSdQsbcG72AfmeNT7aTQ981AwmAxOrLyyyoC7tIF7lYjlf+SpUfLaRUwIWgvFeLHH6T7RMloc
ZZtZFoEkHMvtqtEOn5XgtS5sVNd6MuC1B80eCOocJGSt0GTAP6PFMNUkR22ic0Wdop9hKaK8T7RM
vmGycxofSmwlFMRsdFPUI3G4lsWk8lRwdGw2nbCwT8c5vImBJtYmc5xJUuPkSlfYhQEOd2uJlnTO
Q9/M6MRj0qUnc6lYFnbur3GuibYz5JzQ5VsXaivuSXpe1DAcQ+5HI5p4TDTHhWzq1oWdKDtBNJtX
isXuCeJj7myUErBZspQKXNw2kxglkDIhrDhsGy7dMZQ2xICfXng9i43gK0PTDVr2QcIfs0BLAxhI
GCpUuTdAZYTFI3MXLWE5xw69UUERmVBhcudWbQgEIhWXNuOeYhBEyQmRmM3gqBVoE9vjoC/V2O8R
87gFodb8p5+Es/+XS7vyCYjh+9oPndLuitcQcDg7ughIScYjTD3Yy0TaJRZE04aNbHBIFD32SDPx
DESi4I8gP8eDn35yVmi64YJIUUo7q1+DWm00sTnHGZH5BTszVwak0EYogYSIBk0eE7/g1bHMpHFl
B8Fp4FaS7RY7bKSWeN0CWwc3HojJ9oUsDIO6jILqDDRPb00hJ5JDHZCrbFqvkYP5BM5IMtyNbz/v
ggId1h8bFtkXsMuAbMx0D4mq6qdz8WOhpxbdc0sNinPxBz4HuSgowYEyZYqhGPJeEZxWrOyoVj2o
fxpxridb35K6X6zsCoSV5qBYYbUWhhXrkRb5dkrj9/Jv9FqECxfCfToSe+36YyZH2x38oGkLucKl
2nyjkRC0f4C5EhBJIwxDxYOQELg0T5dIC0Y6ayl1M+6m6dIILPYAAk2o4NCTpWHKTGyorK/tQoTq
k6NwgxpnELR+vKfZmWtPBNIRr+IRaYgA73YHFG3MOTXY1uxiKAgUgtiXqFiPQo6kjPUAtJ0rD9RN
EnEHnW/NHGDqEvrvAWk+5PbiyVbAW3Wtpt7b4+/6y3rfDp8BoBn9/uMTE/+dXBV4zAe1FLOdXTBE
PDnQgzabQue+QHO0glrf4JoeT/pMbfPtwGptqjPcIQpITK+kRGtDC2Dw2uwZLSu/HQ1y0rwCXU7d
Gb5DdlAff+vMHN5+62QO4yhMQ8alO7skO+xKJBjeUTUYkQMjXYCvPydWthfUc6QikvheMH4flN0a
n2xTZBl9Oc2HDk/W90jd9TpyliEkHz7H5OnzTiHvF5+8fQgmo9rq/vKxYP8eiT3Kro3KDHgcjc+v
SVKKUvgukXOhQ5gGlYFQH1Yx4IdhoSUQFHA1gbTosXfUBbP3juvW6uR0xJxSybygdHbV7XsB8VlU
QklzFTNLyCTu/hzeWppEaSyUKHm/xPiMmBgH7b1XO6PWB7SKVYBf6OoWWepPUDKS2ET7NjrGC6LS
lgpvTZby1Pe9KJO5Hr/16vpTkrgTc8bp7Pgl2XIXHjTiw+oUwZQHf5SrFTac+60ERDuibABWjIWb
acqdAga128mYnMqBAeyIqfEBbv7NVFbikYrfhjVP2OQtDLIR+AlKcLKwxe99FKwyyMuMwt+gFZ4k
SSjfBR0oQ2HYhPkyvPPT+5r6qtaBIZLs44OTgIZ1Ds6eI5FJu2RkpVz4gPsbGR8AoVSkI3HtwyPd
zrvg+go7yG5vw3wfkR16cp/DjUtOP/y3eVpHZxO9gug8/uT336tfUPEuFeXvO7fGiQc0CWrD6C0B
9Or2CygqCngnjnv7xXo97HzrE/o7+wNKVT45ZZZpmnv93JPN5qNc7+1NpHsEoN/j6uXxRIzLO3XK
118xWX4mqtjUYSPMAxgQi4tUhgQMcQvLPXfgsJxY8ZHbArjw26ECepBJRZn1tj/oTinpEaPoj4cx
t5zXFiZHuiidVPSKvLfLGJRzQkQ4Dgc3NF1G0oQQz81+USX5PnYcy/f/BjVZP6YPOnAsp72daS+7
HYoFKbH64+vr7t1TD8/57hlXvJYw6qkj64GsnbVLnjlrHasmIbpupwyxPVBaAr76tDoHZKMnezTH
2r+J+q09npw5z8qN6mxoyUR76DRDyFNjgTbGYWvjUYz3GAzvGbqaY3lhmWftAGKNtwPgstBHu13m
wBmGIB7PVIZc+Jj6lBFc0SIAFNXv4xHN7dqxsI4WGgC9IPh4aylzuKzplbC38ZtaIghoGBTZljTI
gP5/Gbqj0Wkxd9F4SJX4zWGtirY55vWxidlZ+zeWO+3mNi8hVRv0kKEG87O7jfEwYMKLmy3V6hYm
bQowbmrBVXCb9nbNd3hgJTiHCeRI89BbPx7R3HG/Wh1lchiFKu2pXoIhp8WbSkGdP63+i3WB/iVC
XLjOsaPodgPUMsundFT0dhPWGhMBPOruhWAhXTulkP67G6+tTC6JVoIGbZ7AClJF23h8nLzuDrR+
MJ6yVUNOnXU6gTeq0d8+eJZ80ERDf8bjqfyrl0398/UnTFwnsBONwxfYgJn2aqVEUuBmdoZxOOGq
Mof9E3dMyPYDgjDnFXAUkbrgOuaW8q9xhkNfIPANkyPds+gc/Nv/dQeQeJoQOXx/PMK5XXltYfTs
VwFQmQWiG3QYYBkCs+BpovuSMUsIvf/HSqKb5X+PY+owhJiVyghW/GAVk5ddOqITDuuTgIy4fWqf
vnjSIvZoQPIAghV1nEv0YCz4x4Wh/oViV0OV2gDCrjI+ohr9o/Ij2JFr/OeziSIe3n5ooASdxORc
ME2X15Lb41yge7tMBMPJ5XWuLOHFZ17SKBYC0wO2KqQ10Ch0u2pRGPBczTYD8C7gvcae7NZoPtfW
4Y7okD9z1WIjfWTqaqm5bCa7eWN4Wl2DmFsiQvJzsDlSeKb44YdW+U4/5Q1x0CjHr5Sn9PPxlM6F
FggSobiL6xM1vckGpZkiqLi0HOwYIKY+0XmAAoL6hHfyexgsZG/GaZuedthBLz9aUGk8km+nNemh
8lO27GDLfULq6FwzmZZxhH6lgqPCZZs4X+rZmX3sXZucrGRQJWkal9yAx57Vg+MbcCHVXb2DvMpw
bRLXagLcwxJmaPbVgawbuGwhoYq26vGoXB2Flk3CQG7kwR5CQ4mMvKNJF6ZazF18irT0tq51dKuu
H6/kTP2BQcjwz+p4FV9ZdWulS5TcGewGIg8iSRodIGKJV5v6l1GV+AkKuaAAiF8ddvXY8uy6Xhme
uNEianKazWCYVZ78DQPtkvCNTt88ziw28RID2lxgej3KySZKJUeQlGQ05h5bSMILP1lqRt1xCVsy
5Q7/ux5HZB8NLyAhhpzc8yEaa92YEwZ7tytVy0AWadU85zalm+hiVH2D1mxG/eoN/eMYw0XUq8z8
DfTaOi5cUrMDBjcxjx5mHNS/l9bVsjK5w/mtogw2MvWcbFQrzlOhAb1UWZldxCsz03kt05pXephJ
sl1z6HPSwhEkYHiTlZcKAiaPt8xsCkoE7TOQQQiowQZwu1nLmoGscebRNkPWa0o/ufrz4fNdQNPo
4XO9Pq1BrmK41CIu+f7GlwBmQ8kMOTqUUaf6aXldJ3VdUY1ND6xNCZkqcEtejru/CEcbaCsFqwIC
RXqycdLC9fKiDlobEQ1uYlFVPhkLNzFJDuufZPV1gag58HObsiLnle0Qb/WxWYE4R9Lcy8Is30ff
t58ymWUgDDIpcsPWfuEIdwD5B2EMPOAAIYrNUaiOXpuXN/TI7cvD+Zgv4VTvcUw4itczMfGDMgXe
3z6Eedl+7X/R+68eGGKMxhHfiduvC38At+V+X6k98d5/Ua1/PP751f63EhOPOIR8KYYVViLrL3F1
yKWFWvnMLr4d4MTzVW0bSS6PAWYa+NmNV4NXh7H7qnLJk56gzLPdqKvVt6wvSnOMm+j2Lr21PDmu
ck23UpFGLQLLEtRTNF6kmuJqsRKqEYhcpHKlRKbHHArhKUqsOFvsNl76gMnNOlQyPbQh5pYjr+H+
HcUYT3vmVus14TVTp41NtjnDIy5FmTOx2c3ApzGg5A1dyIx2rQahGXi+IuP55xRcQIi/UT19RT2t
0Cz7eB/NJPdvjU6eSjElBTGbwmirCjUB8dz77rM5P4fH53SzXpuCfomQvE4IbbwhOCQ1M5bgW7LI
DzdzKd1+yOTB1Attkvp/viXXx+Pc6u/v1bNCmjFBsxPV50A7mYlF4u32LRX0PXw4OY9tNyD9Xbj1
l073XzxydTGxSp2naYLNT61eXsF3kSO2ElVjDR5nUOmffiR9q0vo8mcJY2+OinZcON2LHzAe/6sP
qLumj2MPqzKSAYKJDNEd7g9Mgk9A7GhmqydKUi+6vsEMRLujZy68oO9v5tvFmLi3vpeFuKFg30N7
odNacmYzoDZxEjXIF96R95xzt670r3f8aqyBrNSdMrrSXI9R0tvx+mENFZcnndnsVRYXiba06Ren
d+LcuDLL6jqDSaASBIPR1t7ZJc0YF+BdeQLcabuNNTjuDTr6L99H7ls8LfX1z6SRb6d44uak0KEg
uTuedpAaWCNQAWgFelNssdAjuXVnhaqkPl0ukKYAhYTO9USHTmBCnENGAFHH0q9WC8s+JfhGZHj7
URPXFyZx7hbN+FFQKjog14i7HenPk/lF4Pj8J/h8cHt/c+vHXujv2fDA5//tkas9MCgeFYej3ZDw
u5ho1XZnSOi1dbTTqTttCXXEVgDKDu/ShaO2sNP/nPKVZQfMOk5IwzKX52vkq4w+Sy2/ctUgHIy0
YfXHI52BTdzM8BTuVhRl6sUZ7BXaa/6x47aIB4nZGijRPWGIZ9fQFhZ15s12a3IatSkeS4URTGaa
s3NMwfA3zoo/OFa/5DcX4sO/7XU1mVH8f26wsVdrt2u2Q0oOhwSEvy5xtuYTUm6JSMCnfMY2WlSw
WFrKidOqlK5MlfFEibFZlaaDjvsYUozDmgoX8yjj6Xy0YSfxVyg7WVYosNWbWuCTV1xROTFQfsJA
16cnSf2Sz28p/Jhm/x5Bb2AtbFtu9gMkEBJByGZU95wsqtxHZRAkiJJ4EOLXSG3mqnEKdyf52W9V
CFCtw+PaMyqLO6FqkeLo+IaaHMfLaiUPI2ZvEcg5AxnBPrv6pMmllbu+XFQBPqk/8iGIUHZw5WQt
DcCPOsYX2SNFd1bxFliYitllvzI7WXa0BsZ5zGEpQE+liWomv8V+pjq5GTPq48P7h6K6W/UrU5NV
TyVBiRoF9wb4jo/N1/g4phH8s+pngi5QLD3+ZaznArtgjVO937Mair8pKoDo0jWKl+2FA4yXBllQ
Q36KipzY9aU23oK9sNFBEqQd0SYAxu6t2C9N0jj3j758cuOxkcd2PB+3du2w+zqkbYrhlurzMzXx
cQMAzQsIEz3WSG+jltxJcl+Rx7AJGSlpjFiQjXJw+iV92AORhq4OHT0sqwTFM8v9XOWL7WP3e0Gm
WVoRJQ451LFh9fYLhpwtG6lCwbKmIy2oqnXtUIVKO/GelSWS0FKkPd4SzDim24m9sTgtNOVJw7SB
l/S2RrEk/AkCqGHz1pHSsBkXTN1711tTk+ntwVMVDh4G16q0KRwsS1atHbiwELN4Wr5wqu7f1zCG
Iik8zJj/miLsmCatiqbDuBxP9XOCfldt4TTNoCdHEyLqQFgt0BhOct5+iW6/fkAhFvQaY9P9+7u7
Ai3BQC79Qa7JXj0OifF4Dmd8FJDzIBEDMz76C9FuebtBFNTsuqByB8whlEUBGPs8nIaVqJUGcL7p
mqh2oLfkN1hUR565hYGm59EYAZogtC1M+5idEC8KqhZ6O6g3fatnkghqon1ZAdIF3lep+gJhA0my
paTi/T1xa3b8+dWV3LCsx/o5zCJzquNvpxBkbgNXpRZCuHsuBeHW0OToBXkhNR661e0XJNkS7YB8
SGg9gycPPX+KVaqfpXnwIQbIINs4ajMf1ludtSA/aINu2LRTQ1w15mbTmBA1Olcqfm1S40wTmvTo
vV0Cssxtb1AcIV02dhmDfOR2WsQqGKJM8Aab6c+Jlee24hth6y1s8ZmHBiblyszolq9mn+HLXCla
bDd2Ux9zHl0cXxExdX0/Fqp+z5GuripjdV59hFpkPt7qc64Q+UC4Yl5GuUee7HQ2z+Is5pLBdh1X
rZSDwwGPFlgUF6MdUl4wNvNwGAWCFRYczSiJS8Lk9a44AaqQKeoCyZayMpDkYQtQeDycJPUTNbqL
jFWEKOUO2ZPCXMJCjVtr6oOvjU8Wk3XKoqgjJHjdaCW+ZCKCHQlZXva3hNsqcgQg1SLxxJzfv7Y5
WdlG8ZTGjTFgZtuhhTdbSZLqU+A/LjjSoxp6yaXj4wWd8yBoQBIh5weUBp4ik0CHaZOo4SKmsaUL
XD4ojVMj5zVe2TW2E69xpz+2NzOrN+YmwU5dQJ3L7ejG5jeBhp44cG4ysUqVT65nOtUCq8bMbr0x
Nv786qDw0SBUUYmx8apEGX2i5cVrfqjchTrd7BwiMhiRvCjZojH51o7SVCJUAqrW7ugoehKFcCe3
aU48pxf0Oi+odRvEDOHBYB3XnmIKfL8kRcaMO2OyW3FQwOMPfrURUTu5xoFQhcw0pzS232l0YArZ
yGRJbeILe0o/80+uJfHn45UUZyKHG5OTUce+yGSNA5M8bWbFW/1JMZ+8r2a+RSeEyTU/JD6z9ro3
GsvcaUK2y5NjBh7bxOyUXeS8xP2hApxSAOftT6hA6zTZyJAF7Xepc+Lxp5VIFxGVYPGEY/8O6gKx
M7xBi1O1hIiFbEaJWUMp/jxsOFQlq+8ArLmbhFbz6uJFX6LwlbQnsVa5di2UpRo7WzHTO2ntb/Kg
AcdJpYLYVeyX9GlmLgFMC5wVmprQ2ydM/EbT1aiRFCiZ8Jk1nEtGpYyaP4T92FKVepu6A5Gzzsng
Zn9K0IJ96ZawaDOX880HTJwIEg99xCU+0h6txvck/u29X5So48asxYWdP9NfAF4FiIGOzSEIuv72
yNUJ4+isYitcRjabGwLJINOcQbzNCA6NURiJGa0t2VM9Y7Bi2zGGCGlFTnWMGE/Ys/T+p4wNHgxq
4d6YiwFvvmriZKKso6Agg68CveWr4JAdYLMjfJbSXykQ9ZW+VXummtkLvnTG3YBTh5ZF0JUL0LuY
BCuxmImgE446OxlEbFFaTSBwniClnKNtL3h9fPxmDjzHSOiGRVFuJAuYhGAowMpR2uadLVWU/9Lg
dUp4sXMWdvNM+UDmGBkcfSC8BIvItFdFUFKPdWTA9CUI1kDHwIgcTek8DVRNWUMKyR5QXkWV3kGE
G2s+B1BEq0atpPL9WSw2ZQnuuoJaZZ7OcMbjGbjn/wS3mwQdXKD+cIEB5HLrdgPZZfpwkDo7QBdU
ZxTxlhcycsy9HxZcGChWglEYb+lScyg1z02XJo8/YOZpevsB06MeBz4cMqDj8QsYvoz3Vn/V3M+Q
HH9XqKyswOuauyr71tAk7i38n6Uc3MxJBwvACJgepXjR8307AWze4LFV4DlVALuObJHTapDXNA4D
oQ/iod36T+U62KwWRj1zhd9Yney8qh3A58QCuGRVRgTEBAn3OeGgZPR8is2fimxbY/slqYC1tutN
t7PVhQ+Yex3ffMDknGEuEJ7y4+sY9wBjgNKn0boP1gVE66w9HuzcDKPwzYM0AO30IMW8neE+pSnR
7WlEoOg/E1Co6F6S4XmIV72yluSlwzZzo3LotQOQGEoY2NMTzy0iVEjKjhlsL1a51/ojBIwCybcn
Impfl8u+0dEeC+rEn3MRYqRL07pkffz5lS+XPCqXWwnWq3wHDk74TQ6NP0RxBtJzao5QBsQu4Ury
VPbZy/dLwtYzeBwwMwFDDckaCRSxU4hDFIZimFU9oFWSke88hsjuL4AAloeXbORsXeEwNCsXsoS0
/h8v8o3h6cCLVgJfU4f3VLBimY0rElbeSnxDUlb10oXX20x4gE4aaI0AlIrOdGVyNyl5VlNygWdF
xW2bT175LbpnRVoYkTBzFfHsmBaQJQGUIdN3Wo4XIlMpuB048tJD1lF4Db7F327LGGC7VwUjJ++D
0Wi0Omxls/1goNRlAtowqNkHbul82+jbN7Q5bHRzu9U/+jWj85BtWl8Gdfu22fwu6bDOHDOel0DG
z4LcAa5s4kilpKHbIGV7O8qOoKtUck0J0WlTQXAGQfPj1Z4pC0FK5MrY5JQVaGqlJR/GrN1B/Ig0
0K3bRDpVqy/T1NEVDQJJCpzr7KVddNgzrvPG9GSnNQpXA4LJ9DZr5giLfPJpWN8vuxJdZNGLYm4+
qLWw4MHmvOWNzcmGa8sscSoBNmOSv0jkNVjvmH32Eiy4j7nHOg8EtiSCegQpgunGjviqpIYG05oi
AZZoqSrizQFKaXqNB2yJ+MsxKl1+jbX8QK2lp2/hGbQXz0tyPjOlMKzu1WdM7sTGCZzea/EZIIxn
wOO7rzC57GZ41fkDZTef6LXs0LwHztf1mUE/obCwvcbdM3mIAYKOf0S0WIBuYLLEvFOmmAWcvD79
KYN9KZ8eb98/MO29ATwuWHRn3yNQh2BAMbUrOxtwjncoUGrDln+RN8Dui4ATRFCtd81CD9d5oUmm
fUZpRNF+R5EAkKtRTw0aGCuoB0Grkiyd4vmh//uyyb2MJ3BOx13V2b5El1boCvJekKPz4/GP8/dg
+H/Y7qtbqmqVimOyAkYc9o1l3folTxBdomsp2T22NDsctLsB6g4a9rvcqtujcaHOMdFe4J1zGb32
3NKFv2Ri9ItXg+GEUmgCp+7sl7pXYwhAYEkPmfGHCdrGa7Qfipz6tjmjRv14bLOnVbga3HSt2I4a
mD/Lr+xmZ4yCoql58k0E7lqu6W8s9sfqV1lHqKosZdZml/Cf7Wm6XEw4ucnrprMbUVi19AutfNLi
oD8e4dw9ezVAaRK50RXVgZ8Im9FNfypHk7oL4xuBF2v/hRm0nIzUIuggnNIfdyUIfBqu6+wsc1W5
+nQ5o8nOJZ7ej+3MPXYQL/wzNNkq8RCCR4XtO1tmSj1O0K0tOAXBDkpJgsZtD8Dh0EcyLWB/uUBS
MzDvNQ3KU47AG7nUrV2Wf1G6eGEHj1bvTuPVV022EScADK/QWMoBRcxntpRDw4sKACUr4E88Lw+P
fcN/FpTMLUAJ5wIcQUDVAz2E6NsUxpN1dXJiSIM4AoWu6DKrji3r63l+7IcXIWEtWlnKuM/A4lHd
QasBixcw2kOnieguofDqz5GXdUqAZXxNLEiiADFOSojoDd98hda+TXSpwOQCuo7uV4zVgQPz4UI+
c/YuR7oFvQB/iorTkyMIjQLhGqCA89/YfXUYXos4PW12Afch8UbQQUQHqjqD8rqw+ca0/nSZRxKz
sagm86jf3c6257ENRJ5dGmAPWk2RJt5R+4zET87FW8ihzOVSQWOJvJkIiQNgECbhStJ3jZuw8WBr
zIUBqcmnWaPYnZDyUi/4wJlgDDcohHhQJBQQJ08scaE4FE6CWkawrmq100og4KDhHJ2WXjYgjr6f
P6Cn0fEqgIWBR6L9dv7qsOSrMEPQr0CxZKd0gyPqZYVksAF6Y0YmUV6xnpoPDt8ZEStRn3nHO699
2jWUSctJJxJ3fBiS0MORUFPOE0Aj24hU+tNxXhU+1wmEDdEjIfMuoV2A31XIgIfJSRLdEqCjIkce
wo/SLNrKleSLupjxSqqnMbK331Cvd2gDanKUjASrnPqqzAt0rxV8QyeHzouFUXIMHcv62FKaGEkN
JCthISxM6QpEITjihn3va13rBuK6HVrlyMVNxB1SKe0ii+9T1t0Vnl9QmuhRDkeg3Z3R5pCijmKB
WIENDnFSCcWrlEpN+tQEfqGsuwpoSbMoIy7D1S76wIgObcQbShdxjJVmfV9s2Fh0xhoC64g7lqFz
NKe0DscYSVS6z/CBXneOez8qd54geJJagPMbanZCDsLZtPADvPIUHqTnisj71VMYt9n/kPZdO3Lr
2rZfJECRol6pUKlLXZ3bfhHcwco56+vvUK97965i6ZZw1lnGsg0Y6CmSk5MzjhE5EzrG2k2aG7Sy
1KkYMZoxpmC/Cz0hBhKPnIitrXmyEmylig4hYJ1KMX7J1aTLPjUtRSc7CyZkyT5SuZDBZRZ7uRC4
qA+oxQNJe0Pd6gOA+R/0sg0wUzZWisDkRi5zO6n1ZMTWV0M4mbRP8/R3BsQqYodIGNSfDZX96lOt
29QHetVUC9m2zVWj3/uCoEWvQLQJIjvAFGzynMeRHJesqjFJB0aDNCJu1+la+AL6BR9jbKgBYYje
iIcC9Z6qM5CU9/1WB693TTLp0c/7drIS/L1sWKm1+L0wsuwlNsDha/eF3/mHukJi5G/iS2HS7+su
0QJXaFui/cKPKdAekep997tRmqYBfV1mPCdTMo5sAJmhbJdtmuSWVwKQ2Zax0/giI9IHt6kEcEa3
YySTjZ8nYXTXykYAnjBZ9WLtDgkaITx4lSdmRyFBQmwDA0LxQzFhflAmtRVY2nX5YI9hnoEQPvfq
MjXrKtdik5aYBwb8VZ2N1bMPdkMlAnOK0WdPRVHo012mlyAcSeQhEUxVwHjUVsliGXTLOjZJYgWS
Fb2Fb2n8XQN+1Qxo3Vkm2a1QKemhzMUMmxf0jQa2VHg1EkbfmpgODMOShsC6uk/LXZr2UnkCAkGi
o713LMdx64VCLT5pdEDLzGSQiv72e12PPqa8KrSNPwqkRuGDhJ3deYkxmrIcdoEjET9WcFTKoLoT
AUoS7kZb7qVgJACtKEBQv0nqKsmA2FJKxqeQpSBEEP3W16wJfG/fBlI8gQMWSz+4D6oiEFypyqTY
TlK/bGyBhkPuSKEsFhXrRCGZLB/DKPRvn2WCDbiW6W0AtI8P1qN++F55ZBaedMAlo+ILrDTMgvDY
T+rUxXiF8+klbMCxHRmHLnoRxZ0evqBGyQztOGS/O/pcxh/ox2FlEP4dhsIyvO8wBc6r8Xflcxbe
vH+QrxQguKHgzT0PVTplaDSZS92+IzQMpHXSBulkyiTNouXmtrT5h3EPLKrqSP6hZoTV80PSmSF5
AnBXxZeM0NRRBPqq0dDJxDayInFMndvSFsIOPHmgsYLXAkQPjfONlWp2wDsMMY6RVlpZE/o2+mZ+
3RayVJIEnBbKB2iIAVTLT7PhmYumNC2NxADji4mAAXOE423hSi22r0FyXnvWJgxiNAyBV2MnPiA1
jMrKKbXI6nwq99AjnQQEvjM+dc51jtu8N5QSfOqKxNLJJBpi5FC2xM/2K1zrjOEO8koW5xCLpKoq
OaPyEb54dPfYF+isvr2vnMvNS+B9wLr2J5WEWE0BpwVhGpqbv6gBtEZWrPXerWwcH0NpoZ9oeqDL
R3IMUzh9E8hTRqb45rhFtv32snjH7591zUVTZACRseQRUBQwRda5FinHNPKcLrhTKgvQuY435bC9
X0boUrGxFKDgrcidc4tnV+9K7uy7nakpqfvMSCnkopgw3RHU6EFCEWI0heKXdKzv+7e1Rl9+bvkf
mWhPQ1ENIGhXNWJN7JNCigPl2I92uu0JA7utYdafeLKAHSAdjV9rIhePUgX5BEIl4MHxUH41OqnU
NoqVI3KrNGGiamUaC7/G5+hliNaOcrYfV1uKqBBor3B65Sus3rCmSQsS0mP7F8CB224ruIo7vMbP
sYN2tNvnt7iw/8gCjtrl8fVdO2m9kWErNYYWAemZwCF99r9yi37clsS9T/8c2pkkzmoKPphi9B6S
KDW1zgH449+ihNuwppBcsHAlR75cUaxWRI5nOQITj+FvGs3kJEDt7Mz4NG6rl/pD3/U6Iy+3l7e2
kVwOvq5Ej05Kqhy71IzCzC6V7xTUpAAMCO6ECH7O2/9OHhfBB2hmKbwEywRiOzIZYuHoFYtP0WO1
F07/O1HcFRdDIymHCPooPMWPwHWyPSDBP48iW8M5XtvD+XU4syWe0ImS3+Q/a6Kv0htgjsMQcyaS
b0rKiuJfvwPgJgAU9g/rA7wlTvGDfooTgC0bx6GhmCsRWZIUtlzcJ2isFcBW75drinltKQHTiyQA
0AjmyPwnO3G2uriMCooWXu+oBaAerhq79Oguk4CPOLZWhnuHBp646pgQxaAwPrXgshkFdQ0+6vp6
XH4Fdz0KIWr9fEq9oy5/j/EmzzCnuuKNrYngroIgA3xHGBPv2KqyEyU7xFm9ujartSgE+SsAf8MX
AxLBpa5IhjHCv+y8Y+3XrCtOTXnXGisdAtf6iGY0/AekSxUJCN44qtoogHJnClwa77V36b5QbDH6
qo37BBMzdbWSDOTcShiuS2mcgRxzkNyhTShwfcU3zDbNJCbUamXevsx8dw/EUNTHCQgKAKiPVNiV
4gdpVOhh5DZTtkvzp1BFedjME4awyoqKV4ThDDwatjGxatr1Chrx9IIBaf0+6go7Ip3tjWsIcvNh
Xb54l9/ELb2UC6GJkQBxI9XYl9mT0hs7P3nosjXt56vkP6sH4yjADYCajc4fTm2SdgaPwyCxS8PG
KvW3IgNVNJxMP7CMB5EFrhyy4dvQVkwoj5kzywURLVoTANGHzvqrmGEKQe+St4nbAqkTxQobJdPM
ihx/49uSJdi1RS00dLFqk6Jyi2bZDQGjU+O8SF90JQ3Kd51dfQtnAiYjaoAX0iVuIrMuOGEeLGww
UKx0LGsPnfQhxZmZfSnaJqK6ScFIMDZMSLZoApSF9wZM87/D1KLtQRDsvmRa9JZkT2lgSVHE/Puq
tKLyftRY8lupdjHSB+Kbscoce31XwDEADxB0mCBGvxpTiKZ4lMuKJG6Z5F9AA4ZjNDzdvijXBuZS
BKeTQQGwlSbRE9dHP2be7QZiIWt2W8aSOl6sgzsKVe98QHNCCIZHwPQ0NUyM7CHbKsfJNjSzbZhc
2OOa07e2NM5AK12ojfIIqSBxjMVDHdqyvBJm8bn2WclA4zTjFKNZAElbzsyIve9rXl3nrlCVTq2f
pOpJjVuzR2NqNlqJtjOAoNzX8SZoV0RfO5qXkrmD8/qhVaa8yd2UPv1W8sqmiTmrb7/GyLYQc11K
4k6vNmSSFX6bu0Xs6JLlU7uM0P3AerppjiPrgxUXYnFl4H6lFCM6sym5fPMKJU0jo8mxMvWX0CDF
pCP/WfxCjpCF8pqDtGCTAabxX2GcpRQHNQ2ltMDi2s6Monul/aPnmwq4bSt3YN4lzvhDEDp+QdyE
0gVvkvWonKq4xXkFfWnW0o4EezjtOsYDhOgoeU8DOaFhK5gv4YolXD5AiiSLDHZZdM9wqQ1jylop
F8rc9aZdFQgW6HREVuWYVH3RxVPl3Q3RykPA18Lme4HOBmBKo7oKohk+LwZM0KKnASnc8M/kZKcP
wexPKugLbQq7Lx/Mdpu86OsMItfu7qXYWbXOnE+xDimSw3rhju0f9Tvt0JrlJfAv7FrAQPCW9Lb3
KUcblR77+zE2XjpqDsMvHRzZxLdvHzhfPL/aAm7Xm8FHQp8ohStsRVNxIid+kYGpPRzAlpGYTQRO
lckEUI1dAU6iZyOKMmAStfM3dZVX+NrDu9yW+d/PtmUaC7QnFjiNaDcBMRZdIMhxmdkWA6HvxrG8
i7Z/MRkpnKgt7W7vwuKBoPg6I3hjnl3kNiGSSyrqWVa4eZGbo4bodPTNeHAiGckhEFkCWuBfCCQz
qx4ABTANxAnsx8YPkDYu3Fp7B7C+KfbHyPMt1DfqHK1Ga929C+YDmNeIdcCCjrQ0P8Nf6pPgja1c
uOkYuLGXbQSvZDli49ZY82jnp4QzIJoKgzjTLCBHczVgqoipFFZhOcPCeFa8QXKGvfj38kpDy5IP
dy6H95x9ogTSFEFO5yTPzfMElH+JRfeCXVod6MYFG87cEdUBy3MG88/I/KfAptsUjfxgqHwydmvs
GgtOEL7HADOqplAd/QuXyiuSLILxSku3KiIzzyOzr1e2dkkCAh8QD8FEKlfMcHLRRoOmZKVbh6l0
GHQa2JGOsuttzeQHQH8MAno5Z062mcmJ55Yx8qKTqrIp3WInm3MzdLwVbdXWDgO7802ynezksTBf
+rkjKzHXcnvLi/yvdO6hyw0BVX+5hXRaV+gNKaSTHITjitX7qb/wWnq+SO60VK1Pq7bCIuV99iy8
h1uEdyKLLADPq3fUCcGg+2slfl1cmSxjf3VoCDr9LxWkyjoQmKLI6sYTEKPSA6qWK0aFr1L8c3Rn
IjiXRPO1kjbxULrGVt5HnwBy834Rq7LrO8n2DgTMrGuDU4svKDAd/7Mq7rymWlLDvMaqgp32qbxj
Q18jq/rIDuEOtWljHz1SJ7BnRsbbarrkLSD9ixYO5H/JnH2+3M7Qj8I6MHD/tSxnSm0iWeRZIhi4
Npl/lBAl0KhcuYD/H5nAmdYwsUol3uXTMnD2xEg/uw3o0GXbOSWAVN2vwVwt7ymBl471GQYqaJdL
SwbM5CtjXwIknmzibeIINjyhwDPrOwX0Ju1B+ZoR+/9Ga4T0SxGQBrP9/yT/bMDZC1wBsi2VJkjW
7gerApCS9oiuh/vJ/GNY7UFfOcNZHS8uoQpUQ7AYg5cHHhjyf5fr1Iq8LWoA6riYDcrNSg/aLQGZ
t10hErNuqwuP1gYG20tZ3IMbeJIRZX5cuunwnEZf3+PvANzcltAcRsNnVL2vUSopHjxAsTRMa+6j
3/hz/KiGfffi7+rRSXx5TZ3W1s+dc1+1vlRSfBNR3gFCLOm7QHoSgl/lFJhiwOJdF28iIANipnTc
TL2pSyu2/jouvNgVJO8uT0AxlEGXFXxB0//1tp73NwUjW3k/Kb1VTw6Yu/PpVSrXIO3nc7049znr
grIoJkzhiqBLnpNaiE3YkbZ10RtiF+Shk/aynpkJGIwb/+v2wV/tMdjRdDzLMowE+Bh40MdQV9qy
JKRyyzR5L2LfyQrwX7Tt620xs5njloSyOsA9wOWLYJCv92eD1msJyN/devTtXHkKMbTa5yiJrY1c
LK3nXBBnb+MaW5u2EIReoecoL0yaGsdJzVe2bWE9GOiYk2MztgUomS+PSFfrAi1AIdZTuAXIS2nw
ohdObqyVmBdUAYoAPwNOLtLHvBWXQhV4y/1YueOrmjDVrE6lareGc/t0FjbtQgp3+QvSdzRXp8rV
xcyso1NoT8gZ35ZxfZc06DTgTJFOFEEIz3MgAdenQHdCVLsSETD225UKsD6lqrMQ11h5pBEzrr3Y
LLq4NA3ZL9lQC7HdNfFaFXhpTwkuGOZl5t8IZ1bEtKv6QlNKV9Q7lmjqRgw/YzUzPT3ELPxaEvfa
smLdeDKAa4RhJzQgcqoSZVEvJ9Sv3Kn4NfmfeSmjxm0pMgptqEErfb4VilOSBy9D4Ri/+8bfNICO
k9xA3GpyZ6IWQfQWvZ6AXLo3BsAS3D4XHj0PuYz5+5CeBHIwiky8KsdV3GViT0u3rYxtk2Um+QyU
mUbjt7SPajN+LnQWKFtB3Cdx6FBlVwzHOtA31LNH9ViBCTZ5vf1J6rWxwEQFUqUAvgA4FZUvL1fb
TnEzUB0+7li+lUZoNrG64mwuaLwuoykLtRLFADMapwOYpgqGrC8bt5AmSw73AwbBYrJiJBYUDbPS
FOAZIFOa7/DlOsK21ssprhs3j/fS9Lc0DCuKDFMOJqYryUp2dsEiXQjj7nCS+xLJSNW4WkVNub0P
is+u+A7J79tnM/8YzpDjTPAsKSrqO3ihLteECsvQVUHeuqT5ENDNRg2M3vgglpOPsviioRRzW951
uIVgABgkSCMqqEhAIS4FKr1fKCrpWzegG6WJUH/wU0ur35tGZorh1jv0i4W6PX7mz+Ih3uXPACkw
4j001SWHWt3e/pxrvVGRfIPjCZYTCb2xs+qeOYBJmoxCooatm2anhnzT9C7S85UbuSQD6UXwcGF2
ELU8Tv0DNU8E4K60boWezhBEfTnyTN3/NO+MJcz5DhziPM3PD2AWmUjqqC1ad3IaxAcADwRWI/BI
18Lla325lDMv9mzDMG6uoR8acuiI7Jlo02gTpZtuAkPMypW+thqzJNxpxOZoQ/lRpDNJgdKrBYpF
rdsqJDAbabiXgQe7cjYLy0EqWxLhLgOhDAjdl8upS9+fMDjQuZnlxCZSzUxdSfPO+nx5wUC2cSaB
O/2WlEaEJubORYsLIPlAObejzsNavpwfZ4fVB0fzjCYgyjNRIG8AQ93Iq1aJOjdR02P/THp48M3O
qDCqGL6kwcPUFu/ikO7G2tsnIP8E7uOgOjVRTTDe+88B2oMx/58c88xUyqc8zO/IlDiYaRK8x9tX
buFc8aU6HFQZnD9X4610bCUEJ2XnerQWdk3ShXZXj9+3hfAjN/93P/4rhTvYoqqGqhjrzk2nY+uD
dtlMArzP6p/gpKaDqd37PaZTjfw0iNlr8ZcETjTZvpys2JeFxf4wKIHCA10C0g/Y8pkSdznxCprV
o4vWaGZ0LSD8by+UB3mYFwoJsKnwKAEnxvdrdZnSi0XajUhIYM5deY8fo+f2dbhrToBN2RArAYxo
eKKBFUx2vZPZF7Fvf8F84zkF10Q4zWj7hRuIMafLKyQEcR8LtTy6NfglSBqYUn5I6sa6LeX6OcQy
MZapYmIIT++PV3a2kSTJ03wavNGVsmFLABqhAaciy97ktYTcdYsCNlTGWua2DpA/q/ORnknqm4yI
TV1N7mhO1rBTDsWTD/ThweytzB4PmDA++ebfaDM93V7h0j6ey53//UxumIZtJgrl5L5bp7XIe9Z2
/ozOf/a8u2c/W5WjRsYkyeQaTN18dIcG2Haa+RA7a12nC97x5e5xPtJY6QLgGCBpND/STWTlR7pT
d9l22tTvtfWn3o4bwSEustLgnqwsz85XbtzChYBbjgFbVBsw9gUDc7nWiU56Vva57A5jH5vo72ee
8BaJIVO/NdEGDQqKl6buASb7MZdfq9rJq8CJs/4+9IAljyRlQaZtl99Noy2v8apdPzfowZp5AlGd
QJj5E1OdnUMVAHhJ9iW0/6M938wnDIFNMgm2yVAAkEVNiSMQsUUZXiGb29q1LBk+MtALAMfG5yB0
miNDi+SlW6HHpEfvRUZTJg4bf5fX7yEYqG+Lu7Z7aHBRQFCHXh/4/rxVoroYCVMUqW5YkaMmFA6A
blY8ngVPEigbItJpcMippimcqkmjnqKmaKhuE9jFKfJQtd1NlNFN+p246V3hygKLZdbfVamlqE4D
8kDpJDmhJZndaibx2j5dfgyndZEH/s/Yo6o7PogAJSAHCdBX8MJCMxx2dbuloEt+nl5B1zY2W9kx
2t3tDb9OooLECW1VqEKJ82wAn27PadmPwJRQ3VIV0PBpKtIDZm707KWIZEbafRIc5XYf070mMX2i
Jk2cSPsAtlT/cftLritVP1+Cpxc8LkhX81ljQSv1kkwYoNQ/aYKub6Y2j7F/L5jhSQvvU2CRCJu0
PJYHeR/sVTd6IPfVPnmcviXPlpn8JulbtF4ZW4WagAGaVh6Sa38MiEsaRRHcwKMM6M9L8xBXtZwX
Eb5ubD5bwF82xkOq/P2rgj+6FBCWv93ejesaBXbjXB4X7whAjutJCnlDt9H3/Z1rgCbg5Y/79LWy
MGV+aC+NPCQBTwh7jhb8qy4vP01mMqZYc5V7kP1STGichsnxHzHqpjmYek02PWX98Ij+vipn/qF8
NSRHPna/pt96dxScSbXlxpn0B41sM2EwC9BKl46wCdU1Qo3rp+7ySzmXoYmrptNJqqFJpmOkBCf8
tNfUtWaH60cPUpANQWs3zARGXy9PWg6kwdfrXnO90YyriRkqoojHENNkQ1AxNWCqihGWOHbWPKLr
EYH5zOHjAt9LmkeOOckGBrvHVOg0Nyw/tYMwk4daWW11ANoct014P6IpvBUfp3BlyYv7eiaXc120
0ZNarW40WL7XKnzOcOLFvzo7Os/k6HR2OrmEQdX0whjnk+a2YeNOerztaLNRtGEl+puN95Uyn4nh
/HcUCwNiDIPmaom20fqEmPpYfFZIyiZGl9ph0hYrT9bCCzk/VMiZ4+xkJLYv1UVKSw9stqLmJsWv
uALiv1PH2iNG1VkvhNtgEOzblmFphWBnwsjmjMkK+uJLeTmJdWXyieb2Q8ZU/02T+03kPWUYmxyq
dGVxS+/x3HCLFBycZ5DEXgpLQ8ymAq5Vc4EzSZgwAbUozzJ9xQQteH9oav0B+0a5ENEd9yQHraBh
nFlWXQJwsYwCxTl+TJNXVcNMjmoTKMpgGyCIs3vg/uvApvqIM6c05hlujMwZyq8IzVYNMCfb1F5N
KCw6DIRKwJtDkIxpGm4TtDacWjkmqptFyb4pKQNpsyXgfDGgERCZYerY1IA353lebk5/QF6AudMZ
NF5Rnn1jW2hvBli9n0Dh3bV3SbiWGrsu0sNsYPB1hiqf5/v4ToRqnBqlp3jCgX/INMWUwfFb1VvP
AlLmH89Ca3SrPYYnMNlao/hSr01xLSrkmXhuewYVCTuoO5zTAUOZTQBM6jAqS6v2MUCG3URvhDEq
K7dgSTHReQ7SOR3NM+iLvlRMYFDqvT7i0fLkut4gwRUB9xI8git3bf523pyAGwvvPqJItNVz5kQv
FAwE9wp8xWd4+LatskfDvHv0mfPbYM7nJmRH0QSvs6O7gmXa9t3+zf5mf+7+vDy1B2BNfwVAqX8C
otav7fZhu31//vvwBNxA62D57vth75mHh7WWqaXjOP9k7pEsaN819QhtbabGHKIXfTz0eul00r2E
do3b+7PopZwL414sL/Wnmo6q6iposS+qPRoeZf1FzRzpQygdVbXTF2VP76Li4AGI/bbwpVfrXDb3
as1813WU4WyU5JeK5GVfWZhivy3jh9vzlgJw1t33xKJoBl11D8BaHJwZsQcAaoBhkgF0qs98TnZs
D4xaYNjxMde/r+8QHoNy3FoLkZccUKoDwwzN+MgI87c8VltFSWK8M/74Ox+23fxO+6yZ7sP6IGpO
laUr+7t0xVATAa4VrD8cIk73y4aWwoyZ4JaeyDSMUAUrNYSf2ILfXCRpYbskRBiIQS4vMToKMrRx
JcR1wG9o7p4n9k0slX3qtm5+e9b3KTRLizA7QhfH01bfJe+vKQNjxuPX2iDc0j0//xLOhtFxUOWp
m9eqHUbXU3pEYL/RCLGiTj+HdGvF3EMHfIZgzHSsOGXjHvid7wZ4Az5qZrDq7v3Ded5R6/uH48Yy
zNNn/w6SJlYwJJiBiuf8mWG8YufhkINC87U112Djli4UAC8lkI8ATBqJ1svjmMqAZmHRAjsCiB3t
uO+UbZ52K1q1uNNnQrgdELSmAo1QTdwBtoKiwxJQKC0QRfM/t2/uovaeyeEeiFpHtrhpsJjWH0C+
pdcYFCnjccU/Wt4yzLrPDxEmBuavOEvMiBXNjKkbiAscIQQKd924lYDvcXspSx6mgSNB37WOvIgq
XwoBMEjnB1lG3JGiZfIVMwnFiz5gUhTJifzjtqzF4zmTxRl0WQR2VBWlxPWNw/QpRlZRVqZUrznN
S8YMgK0/JWe83j8cEGf7JnVtX5GgJG4BMO9I2dW1aI5BaQ3DA5ypAcVEw3i8vbKFdxHnhPAWz7iB
/gNOuylQmf0iUYhraON4oFJQ2k0obaaCHGtkiYDEE65IXFBBkMWCH1sFJMLcT3x5bsaogpBDgFFR
KuAaRcjwdPXz7UUtHNeFCC5LoIe5DMAI2BMpVpmCtl4VaZPJSdM1zpgFRdcxb4AgQJz/NzhFT6bQ
b2IJgsryC50hAablx2FllnBNxvzvZ0oxNaLu6xVkNPFvrKXVt9Kw0g69uF9IZqoaEh0anLdLEQYZ
u6QZod5DQjLge4zPhCDEVwVgfMUY47h9Oksqh2EvNO5pwMNA6HApTfazFLThPXEFOQ/sLsiBWT3R
mHl1gNGpNAw2bR6sXOAf/nPuiUGaWNcBG4dZSRzXpdC28IJWSkUsEQDRRx1Yza/R5rWyelA/liDS
KM17n4F4cvN4Ov06UeuRjeCMu5PAGWf2TAYCYM/WfJfFjTj7Jm4jUgFNhcB6gPYYzXMTDtSMaQtq
BhRiQKjMOq1Q2e2tX9Kl812QL3chqoCCgmk4AraoJ6V6jORdEq5UaBdFwJwACgj3Amd8KaLPhhSI
QhJx1em+958mjFH1dOV+L5kQNJj9RwZntAwfQOpho8JOTv3nIDWfQl7bt3eKzFtxpTBnMrg70Shi
1SKTj5GK/bh/rW3E1GYD3UE0jV8xq97BD9Xu3xVWOXCCn79zU5gVC1CuDMMLufn4vXvE9dkRDASF
JrhpQDfpBWzAX2dQUkBVwYd560xQI4lsq1kP/0a9iIKECOAn0IzC3+quVsdhzHUctuarjuwngJNK
8/diJDu5ldN7gpkpa2XXFjYNOVOQP6HxDyBo3KbBT4+lXk90V9NfxmSHCCgHY5ecx/9zBwPj/vrM
ro65foCcXypZOrZjX0mhDjcGIwxipuRW0qH63te0X7kyS5f0v6JQLL0UlWRaVWqaAH2uq6dI7V7V
QX7TQ6lhgEPXzABcss7tTeRZjVCEnkdA0EmDDq+fnOelSD+hkBmmuvvegDC4QkD1inSOlZgR4ixM
e5nJfc2Ap+U0FrV78122wY1Nqi2KAbe/ZOkuw7kCzzqyvteDTZmmlUOiVrprCHuBPIjitwHf57aM
xf1FWwrBCDc8OZ4qQtBjbez8XHfLYIpM1MBO4JNHakZDTlk5TdHmtrjFJYHlBzXvmZuKx9dG49Ik
h16ju4CDYxrm0XL6p5lebguRlx5UVE2RJ8cgDBoIOcuuj4EqhGOruxVYfYL+0AM1C+/2+HdoTmLC
OuoYFMOR4qkkyNCpGyD2Jd4hm2qWbUPhcehihjoHGwSfjV5/9AOAJ4HUqz2Ja63H11MJs7LhEqHt
FA1/mBq7VLZ+aKq6akbd9YIUreKKEzSHHoGev5MbS5NMgvEMs5aNf3EOOg5BnWe9UG/kTHjVKxSo
HYruSj0YqHW9eRCA0LbxkGxcqWz+VCZ4S34uatbAMweq6jEnIEQQ1ZqdM+CXhmL5CDx/pCswooQu
ssdsN4AG2oAncA83YGCx6QP4fcLsYsJO/ubbt9ldiF1ggWEG+4eH1jT+hZeno+0DHZ3oPRL5ZxMJ
9ExLgCDihhN5hhP0TCq9NL1BFlfu2497dbUdcPZBy4LuUVAEXm5HAGI2QDkasNF4qZJdzDpLcka7
ZvcoY20l6z5k3x37TNhdvisA8gaQCFR9JRu2jmHht2/KT3xx62u4yEqaIasLH1+TkJGprWUA6/NL
6Ddas/GyA0ndKKhNhSBnZ2A+B8RKaL8H/Uq9G3Nb7WWgzA4OQJbAsoS2bOFgKDv0LVsFOYz1VokO
NEI4HZtNEwMg+F0K9ukQsja+r1unFgANjOjXJJSJbghWMzWtrZ6A7MHfacVokm5tsdjZW2ud3Zoz
RRQiIIJPgw6r0GHYEEC9GN28vZ1LdgelYtSr55gO+dlLCXUcF7jjPnX14dRMwOwMn6kCBMR25Yla
ythgaAug7nPzEBowuDuFooUfBhmOrcK9ydk7MJksHb4RanIMrxJgMQzM/hETyvQIwgr7+5Oyz0+V
kR9GhcY2xc/Z/RkZtR9iC5kIZkXmWgFlIUMALhiwaMxsPUQhXKTZlXKjK0FEXcX/I45/sqEGotmf
MvtjaKWt0nTltbwG44ApPZfHeSVROZRKU0CeTj9E/+gpTgnCvLp39QCvdlEysTTTnqmJZRzCqDeN
wfGyXQCnkIwPjRwDh2YwE8lWRgUKCFJ4dN0ja5o+1aWVSL9GyZzANZgKrCgfk+6Vdk+xx7Qp3sbC
2mTF4rMw79s8xIGeEL6Vc2j73C+1lLrJjg6/PGDqBSg27dRtB/J01R1Waq1LKXP9XB5vlfSYGEEJ
eR2gUqc8fdOMN7ENTHKv5aZvPBQUlhrgCFNok/gB8IWeNq14ejxhwo/fdf4NvC0KAFQwTyO4g3cv
BqaXPQFmnIXgmZEsw9hg+kNWH+DBmIruTCmATgdbF/+IYfVYBeB18pi0OrU7qwxvMlC3BTQSykVo
ROaeyUYMxCqMoVI9zt9VSmSA8s+iMAnZJ/62jFbsx8IYylxnRwkV3jtoEGVOhUtQZAi5X1AXbBBK
bWsnDb1nrj/8Ks0mrdkE/I98d9tmLRUSz2XyNXBk2QuP+Dm2HR3QgPBxAnPYCjbAe9iJsrcMdgJw
aBYILl0MYlvpSm38emwR1/ZszXw+YiRlHdSzfG1wmpocumJA52UHtjyL1JtgrM2mvgdQbpodVNmq
87XB0NlWXp/xf/b8pxPl7FloBz9qtB7yS6PYK8I7VUxd3IkK5ieDYEXHF/UJni8owlAfRHXh8oGI
1EAbqVfhWo8SA3qUadRWAo800g8COclKacZrxaJlU3Imk3v2AFwNmFU07rqKYqubXgdfNTYXhWB0
PjDSvBUvkvf3tk4tefmovSM8BKIQ5iK4ZVItKoEc21M31ESryd5FdOPk8fNtIYvnhlwtsIqBXokm
h8u9HKtWUvOK6m4UpWYob70+sXTPbtTaFNaINX8i5yslgY4AMR0ZOkS9l8KI0KFfvYYhwPS3Fe2i
nQhadFxI5jMVVSKfPRt4hwOgQKEKN1kC+0AVbEvuTvldb/2ae6Q8lu7uXnr2lZgZXDmAo6CKIjsv
X7d3ZVHDEMsh8YCNuYqXA4HIddbDkGtB5lIPGjzGh7i1EIU48Tj8jqsSEO7vt4UuvfSgJUGXMdpB
0ZHBuSOilLeoh0MorRWWxfBG7tJNawB6LYdPIq2Ed4vadSaNO4uyqeKo1KDQBCaxkD9U+WtEtHZ7
SYsxJPwJjDeCzRR6zOnwaKRxJgsBTL/wmrY1S8hHV+/a/tn335NmmzSsRWOfGOI1OkaZm0rbQdMB
/pGjF+QjMo7jDBTQAoZqLOxKKd4av9lU4aagm6Lf3v7WhZsADwGoP0AbBwbKT/L1zILFqjIFPeDh
3f9D2nctOY4sS35RmiGh8QpBWSRLqxdYV3c1tE7Ir7+edXfPIZNYwmbWRrTNlFkFUkVGRni4B80I
5vwP1X9E56Cd9Pd1vER4NdOLADge4OQA56G0ZIkvpcQyxsJKuQtDoI+4pNqE4XoyNmOt2jGkXnPD
nljiJkjSdfYw4X/KoAR+1vqF4z/r1zg2EJxlFEk2US84oBOrStKZRxp4oeYVxTp7bGtHQ2IhBDSa
PjZL1/PcNj+3KEQDRqYGcRxytxbhrR5M5CPIE6/wGXq8ftdJ/94jJLm9tEsmhZPV+kUbpyNMjkni
TSrievY8pKcCXcpB2nsq0RY69ZYM8p+f7aUMw5uabuAGd/4ua6K7xP9TBY8Qa3DzqNvcHt6ct+IS
iXCsuBOvKpVaKytNjQzOMYNQCan31Nz0xNaBYgSBrvnekoUAaza3hw5szqLGm/Z+4uCz4fV1nwM9
AZyaDIiMuRvwago25b2yAnOg/al6la3veE2C2s8JyJM6+7lxJgNPXy9PF5aW7xbhSjGRorIwbPS3
grDlcqZp0I0QHEd+GBvZM4IvuWw2zDDtol/iZprzD+eWhDVNSZmCawOWUv+TSbXN30LUbN00QXaM
LCzp7LBU6LSiew+XvzjDQRcGUDUOjSOKT4ig4pUqQ6ZFLxwqLeWGf4BOV1P406IB/AlKmvymOFvN
pOymoKoig6NPoniLRoDJ2OrF78ntyEcyeElYuskLFBnY10jvomZ0wAMBOEy7VYbnUV/LyVJFcs4r
QU8R0DfkkuCURWxWlVh1TjIkj7MeWrvTS00fVdML9c+SZFujuFeC4lVR3m4fo9kFPjMqvN4S1Bb0
IYfRDj6XDN9ALrqs+G7RJ4L65cLNyOOqq0nHhYiCK258ZI4vJ10iip5HUNY4SlEmO2kKBCFJqyXO
j9ltdGZFOB3tFKVSN5VIyNHdmKESh2pQhy74Hlre4xJgYu7dBV4Y3GtcfhNIT+Gy7xWQAeLqRhrs
nUnu1wQVbx+kO/Gd+Ri8pgsIo9mhYepwRvDChybA5QROtIrTPG6Q1o8/TAYnrn41zZtMlkAtcwul
IyIDcIb3Ql8FyEaUKl02GsfBfI6mo8kWQs25XccRtj/xMBTnhXHURuczdEcYR3Ax21r1MYAEwspf
K0j/9Nqv2zucuyhx06HPhk8XWnGuWuIrpY/jGG1u6Aj1Jrm2C/kpnVCDeWiQvl7yzHPpNUBH/2NN
F4pOqIekMvDTxjFvzK1SHKQCzFLxR022NP8VglTLd2oNni1M93EaumVNwfEz7Ya09iDIbk/J29BA
L77ZmuGrMWS2b538/iEsIKDiELDdD0hyR/sEainSlrcBT80OvBNbcJ2bHQ7uI1qEwQ5i5wSdI/kd
SKzb0SbZoxFEtjy6t2d25gq+GKuQswT1sx+B/MI4NnL42LO1qRMHkHh0Uu3R8tNvGV0qOc3tS0hz
os8TqUv4EWF2e0SPkLzCWmZG7MS5dDBJub09qLkjBuEGNMzhVCORwgd9djFYftuOoKk0jkmhqnaX
ypZjKCACkDJklMogMBYuPYU7iKv9aaHwCqUBEH2KaChDCpOsZb5xPLxrtgusC6CYrzzD//55+Ird
L6hy2+/4d2CjJO3wvL6Kv9Z66nQvt4c+0/KJAB09U3iMofAMXu/LsYdhj25zGZ+iDp7S2pnhZvo+
CTd6u5WmbTckTn9kDZi+dxLAblOId8sKsTtYEtkSfcccCPzisSB8i2VGSkDNyjySaqOzaEMqT8fj
ZHwswO5qrZHvyOO/vuLUeF99g0xkXKpUz2WXLr5AuEcqOkCoa8RzJUw/C2PVNO22i8AXp60Mze76
B977MX2XaWJnxXZYQmPMvSLRiW+iPxLpQ2xIIUIx27QjRcdMkGGjn7mWV202PanA3bD0KVZOsn+A
QnwQ/2bZX015jvvt+HsCC7uGamP8IUWjM5Q2VRq7liEVi8CQyn/YR/Y0LOk0zz3rUPtCyRulKUkH
2PJy17QqgZ5W1ZhH33rHOzbIfLdDq6GZ1wdtzBxTTWwr3mfMCe8VK3dKfzNOLvpnXLo0ZzPuwQLH
gIEaMcInFA4uv6QLaBaVPcXDewIVSb5Ll/Qe5m57WMBvBhmCBQZgYVeGgVKUegNRWGauW6jSbgh7
oNqB88lUD6Wu2lWzj5YYIPhKCx7iwqiwEfs2aio/V82jlT9r1hcvdDFltXD2Z9yQxZNhILKCmhJQ
mZdzh13SlWZBkAmQYoCUMzDPq5laAZ1QvORwT04XDvFqAOgYNd8h3oCmsT5IcWs+6AbRbVpa/yK7
CmcE+C4W1AAHhvD2aOQqzyjDajJyoNXavyfaPkUKP3u8PfSZAAF5QEAaDWQDQGckTG/DqlitEkxv
gqSQhLhfTvZts0HJIkA0Fy5lH+ZW89ycMKyRFqPfQL0K5PcHJv8qo4MGOu7/vyEJR9IiSdlOI4YU
t8j+Q/CrXNFaseXKM+7ifxFvo8Ecy0QVzrMkCTvHlFmatGphHTO0Eyf0WWlRICTvrby0Ieb6CS8s
CS5RBb1VkeQ52HHk8i1FD9AIJdNaXTf+yuibfWHZRvWrafGUc9kSaHnWzUF5yIA7RiYHGLnLA0IL
pbHaqLKO8lqd1klyn0I8wG8dRT4l1EJlb6u1j8zalcozAaNv/KKg0XpJ75P7F9EVcAeHvLUsgUxU
WFh1VJWo0Rrr2KGnn4HQY9JQJq8DpzEXsjkzITqABgB7aoiawegrWMoLOWLxRCw0JOWuFtyNWWuz
eEujB7N/vb1b507Ef01dsRHmUEIYrC7wj5m0a3wQFKBlHMCA20Zmghv4NRlZR/RrojdcBNUVfhSP
JMbmidKnSnPz1NHad9rgQRAdgn6bAokQbfvs0yCA7FSeBV7Edg38GyMbYwEycr2KSHFQRFn4AxeJ
mOhIAbRjnY4Tk5bSR0Grd4BcoEZj9KtUaZYe3TN5BXR4o/8XyU6uM/yT2DqLaKWKAnHZU6wk1Ryw
S5U1T7pqCNHNqHTGdCXZaundnu3rJYVNtNrgBQl9Y/kHo3lms0+Q6x9Y7B8ZIsOArVpIw/YL8KD5
gZ0ZEa77hsmjFJmhf2zSv3H8aK3y3AZhpg45499Ekdx8WnoXX18V0FKAqg2YI1C0MMWpRCP9KPko
oRxDBRBc/6OI9GMdqOsu/JPmd8Cl/PNZ5KsG+ifACa8oWDq1DEH6EFtHCX2a47SrtlIVLxVR+Zvp
0qVgTGdGBKfaKGBBqJXQOqpa61HlroBKg2Gh9Ute5/HDYL3p/p+RlAtnfiaSglncFzoUkpHMFIsk
Oe7jJplwBvr8WMjxzoeoGzQx7HrbcpiQserDbl0HkbuIQZ55WlyaFi4sKyuYZZLaOtYoYw7Jy8MA
vbrN4EIRyo/XuWv+sRiIA7qVUXhEe769pv+PgSONDGAAxi36IUOFCEAa8vmmeWvn/XcMRNNBkTf5
hNtsQrLTUYLgpZnUhd00Q4yALBUFJFQFMyBuaiHromslq6MclwfkYx6fQVAErPNvw9GhekOcARVJ
iNx5gf052fhPpLDX9aM77i0XWCuoJQLivro9FXOn6fx7hPMbV5kCnWx8j/6i9aD/DBxZ9zokP6n8
oS7y4fDRiftcBWM1OOoByECce3l/BxHgZ7rJcJhM6CxEeBBF2rqS3nvfWtV1CNnila/CWVHTqX3U
o6DLqxyMYcLzTmsciENL7R+pXhkpckegu2zWxhJtAd93118ISmT05UKUQuLXxpnTNKmSBHo4WUco
Yd+HJIS0cR083p7z62sde0CB9wVXP6DBokJlQVPW9CMuAwvU0g2YPuLhsSkgRYu37SLR8ewCo7LI
azTohjSEkAkN/4UJBRoctEZxErrFizAAoNY0C7uRcztGP7dCTlKyjshgE3lwTH1dlBNaphKvMQ1b
NZ8DiC7fnoGZyxddZ4oFWiQ0gwLGejnLalqHqhH5uA4Bc9P2PhJrFMoXDVs4bkt2hGdFK9fNVEkI
oEirHpoo36BNcKfi6RYv9G0sGRIeFFEdgn62hqFx8DTLZtk6DJ0lrM3s3jybNSEcjGiRlVaDu1bv
kl9mmADjA32W2ysze6GfLY0mpPdUPFlAko+RTL7jA2WnrgPsm5ffRuwG7f1orG7bm6FpwGEw0YSA
PxASivghzYillI6Zf0xs8iQB+Bg+Dy4HZzyDAp0hy2asdTCE3Rm7YweimtvW504iGOt4V5MKdpQf
cNXZaU/VQeU4Pf9oaKGdI/ZD16iSv0kNsMrdQpvYXDh2bkvwtOifp6TLcoRj/dpQP6vsodIWTMyd
dc5/ZyDeA55ABM5HjZ/6qIT4R0jWG6ACjqndDntf2VJlpy+tHN9toqdEswosofICsW5hN+pVjmao
qQGsLJPuEJw46FxxSUi+dSTCa1O+k/vfdb/wIlowKlLEMkh6l/pY+sd2zIFaRlrU2tcSXn5gx2ZT
ig5oAxhzOVwKOmftQvgQ+WHQmaMf6NJh+TgSRVLXPgBE6o6VOOD2NDo+dZudtvS+nN0oZ7aES7JV
8zKLJUxskP8tk2dT/VORfxNwor77n/EIDjjzm4CoMcaj6YD17uRt7UF7aRg/4+QA8ski0BY8/kze
AM++M4uCK1YUBlpQGRZ1fzh17KAC2yKZAaoph6B4LJFTBsWuTu+GPlvVcri5fdBnEsncPBjAwAPO
4SbCbi0yvZzGDOZNVKJsqntj9lXSX0rwYJVPNNtYTLElxU6TXTIqbv4vbvwz6z9O98zPTBNHgZTM
BxqJ2hVARtpgbIzezaABrC/ceXO3BNj28TfIKhBnCVs1rtU8oQGefShtQcEgXN+eydmTgB54dBBC
Yh6YpcuTMMIRaK0GNxYhmnMM1rhDpBlO0fnrrvOGd1Y4kHlaMDqT+MHy8V+NFg9MiRgwNH1lmWVG
sXsi5hTgEgU+imyGyU0hGqVW78xclaETBZ8ROstWceFU1VtLFyVDZ+f27DOETSyhxpzoPT4jaRVo
ONmt/jSVXuCNK209uGC684E9AdVfhVkhC3tozrkb6GxDskI1eSR3OfGNGQVDEcG5j/GGJR/QtgLG
2C7T2m6oU2hLTB2zJ+ZHhcjgsTByfpf24tAAu7yEhQZ0wxn07KVTt5XlqL7uFPkdY5EjgaW3lhKv
RC1GArFm+y+uM97kLqP9EqTLIrQ5L8dYIhOcPZomHRqvrHKN1hS/cmX5ziwXbpY5r3tuTIiTTblr
e41yY9ML7+CqD5AJ+zdO8NyIfDmnZjqNQUbg2hFu+HXtJvJnqoCMm75FfubQPthkaDC2235albmb
D+nSOeKLJl7a2DyYTwmyLODevPwAv1WaNMwM/xgjd5mqDgA4LnoggFpCwi3bs27Vpl9mecgjyBhF
K4O8/nPvcWZfvL/BJYpOyVT3IYbppQ0em0P6WDmjtCq17knC4z9a7MWYO7OAN+DoAKsFzLawsKMU
x6STLZybXl9nyVGTf0/1W+3vpSJd+2oP12W4kNuj7KsKYg/UnAfdWsxccyvixCPGRegAagpkAIQL
V2YSK8F5TeA20QkyPoXt1qxAOgbSwYCBWnLobAN8AZUSH4uCPt2e9ZneDF4TACEOxBZB9KMLd4Js
9lUDn06O8R1XWxxW4NJGugULAD2MY7I2t5FHMk/uV7lTbZbeLXNvChOhBhLYaEfAu1dYgrDtmzqR
VcK3vZ4mbhitMvWx85KThQY6z5fvF8Y7k0+DQZDLohvQgvCe4CsH38jSJJXJsTEkh1XEA8SlHaFI
39imvzbKv5LVO8ri6ZpZ5AuzwiuQZlQtsXrkWKRPA72XW5AaGyaQkTZYLlagsUTc2rh1uMQcPz/B
AK4BP0zBQyIms2kYhcpUtrjzwahLIxt9UtnkMRPocZvtWxWsq0ssfnzDChsaEkIQXQE8iUuPCK4s
wlEbzBomRwLucmhjhdD1CLQ92Ce2t1dz5uIzEbOBDAFk8jrY2i99FivaXo8JLt2uMLcmshRmtM8y
c2PqkUOVNwNMorcNzh4XTo0DbhI0DChi1bOMh6YaVRlumqAMgsIS6OfQoDTo28jM0Eb2AL11B2IN
Hi3Ag2eAwhm4NhUZHETVbiy/58GTHLwoSxHAXAwNEk9OqAtkOyeQu5yJMNAiWcljcuxSKFURT8vx
z12swHHhzUdzuxnbddCs5az3qmIJDsIPjbji59aFddBoELRNG5Kj4U+Z3TSAF2lHvbSrTgNR2hIU
c3bVwSChol4CtLpY5Y/SWoZwTAlrkAINY2zrrN2MSoQwAx0KaQldJLqYh5+5K9DCBuIAVBZ4wkx4
euWsJS3WkwDvAQU9WW7d/GSxVeGfcr+00SYBKlvkzUIwqBZ7uTrl2b4YFq7I2YHrnBxTRwMIFK0u
F1lJ+rQlUU6Og742K7Yyqsg1UDLGaa6VPxDrWtjtM4EPiDggawkqToj0qEJI0Ojg/x6Q8YF2sy65
VokCTkRo7nZGsUSgMuunKCYXYuU4x0gzXY6NDZIfJEEDW8hVONjLGxJKw7YD/Mo10+IQWOjZT9JC
2/VFODoh1Zcu4tnZRa0DTxcUcFEgu/wCMobp2IYSOfrYuVaKrEGIktW+BWNMzD7C9G3BlczdRLBG
oTSE7laUPS/tTVY/Dn6G1WyyvR8nbvNX1R2NaScoPhhaYuP5LS1VG+cO6rlNYUUT0Ee1CoXNrLb1
qbRLr0UvR/rlO7cHNzeXkIrmBNYoGKvi2Pq66xjRLHKsdf8jr4pVmYIyE9RH6SeaN1QWLJRs5+yh
GI7KO96euOyEp2eRULnNEqxdazgxi9bk1KxpKztS9Txkm9tjm/ME57aEfZJEkeQXfJ/0w2RHLRD3
S+507gI9tyCc8ypnRs7KkRxfQyZ7utNExCMAi94eB19r0WkDLIHbAglOZOqEE6fXOqOZhdBLr/TD
YG6C4dn0t2UF/nla4QLxwofbBmeHBRQa539Hge0HanmW6tDUIm44aOGYT5CkIpbDfAjBKNJaWpL/
mXNcKKij9QJpDgUKaJdHq2ppKecZgrxSe+31u9x4D5c6IWdv3HMbwlGqUuzGGonbow/+at9rXidz
YyQOpjC3DTdSvq1vc6kktzAuQ9jmg8lSf+pg05L/pu1f0zqV3cftRZp1xGfjEt2grhAkUnRsbwU+
SEr3FATIylHyN8gX19/B21QvMavOHSi0zAI4DDwZekqFkNyqeha1phScjLSX3EnRRnvK8yVGjLm6
MuJfYNo1JAygFSvc4Fnky0FdlgDnuJUdOqgwgp7M8Erv46UEz6W0WbI4t9/PDfKfn+33qvFLnyqA
tFS5BX5mr7O+upqC3d1aOFizQwPfC3DByLoDEyTMoFmGzDQjHaVaq3UTdFlF069qh66HvAeIvtwl
9SG0VhMumZEiA+/f6fFHNj0u7Jy5y+X8K4RTpxWhNZHQAAQr+25B07Bj77X1gucHMO+DDTp0Cboh
7lAch8jx5Tt8CWnvpmQJ8To37ZwEESo/ugyAonAwUwm84r08+EewCNllAhhofKgmy+4StuBB5xJh
SEL9x5R47ejBZGapOQHiAn1RE1RkwCXscj3eoI311Fsd0lGPSQ4mcZMeNPWxbhcwNnMnBwIRnOuH
6zaJj9kmLhstz/H+aaTDSEJQSSx4g5klxcHkKDOOMcMFe7mFO90oDHPKg1NjgW4sCuAQcOcln2GF
J12zGATOLJ2FZxyaXcEBj8BeMJeWtAlaJQ1P2V91h2brE0gydpmXHIZHNFP4TwEIa2N0Bq9u71y+
Iy5uQkiccp0NAIckUGWJFYBgTGOl6ozwBDr4QXE56kBtoAdia9FdaayqfiFaWbD344LPHcM45T0r
YI9GOaQsP0M5tcl4sppXKCC6db6r4/vbI7xaRy7iiuQexmdpgKsLR7OlLCh6Xw1OXZN6Va5u6n6d
Jg+Vpb74xL1t62oRuS3ghoCK4mxgYndSVpX/xxZQWIDKrCvQjjGDrBcxI0uGBIduDlkbxIkZnFr/
vuoV8FxCqTiT7WqJkGDWEJ5b2JAchywSR5vIUNV4MQSnoVPcGD1CpnofT9a2kL9uT921Q+FzhyOg
4n6CzJ/GD/zZzkhjCdS7fRieQNBU95CdjEcXSQ5XzYrdoET7NAW2DVwEaOXBHpGKz8Wxzu3N8y8Q
JpWzABTtkIQn4C8GP9mSbtfoEANUMzdpoD2YZi4Nvm8Pe25+ueokxRMT1QuxcGQoZZMqVhaeJDwu
wSqh9iCP8reLtc15OwbI9QHYw1ngPz+b3a5B07U2lOFJTTdS8M2JV0BeEf5j6l8sIp7n/zEjeLG4
QquszmCmC0avjKCml4AZLWmcpgIPy9LmvA7YuDkONwZUAals8byVFTSh8QqDOTY6FD7sI4562w+P
gdl52stI3pOYLpzxa5gcNwoVPbwd8IS9QpDm41ixdISnBlvYmmz6h/gu3IbNUVnrS6U17ptE72zq
JlL0XBgEGfLLVatK1g0h7UOwDaNJ5S7AQTj40QuR1+HSRrT4m+fKFt8b4DjhkFxh6QKimd3IuvC0
f/807MY7nah9suw/q9Vpu0Lv12l1sh+9R0gw2I+Psbv6fgbRoYNw0n3+9u6fP++Pb9+gJLTvwKiz
OzofR+9+co6h9+fvw6u1fdiPzsawW3sH/tuPzdPDH7DMPzhPD463W1igOYfP8yj/dyCCw08LNP4Z
fCDBUb1ndr1R7WkpYcIn/tZkcVdydpwSZYqUrhhgI4gR++itjkAvWAoKfoKoazO4mhG3AyAutvCC
IlGvE9CRnqgW23rxq1MjO0yAvht/Qx16UiNHzoZ1V3rIy1X9hk21AwZRR0qea/0xhwBPTwo0hCku
MF/r246LO8NbnyZsTbTAAG9FajiuHaSTfi1AMWbnF9ydeC6r8Ixiuk8nQxrFdApPCQj7khTd/QsR
+5wBtK1CVJYHeLixLxew7RO16wsLJyvV4NoruKpwrCv39iTNeF0u+YlIAKI7iFGFR6teJIC3+yaC
ukf7XnPkhSB8bn9c/H4xH+NHyOcx/vvRdTqFGWj+qWewEwoGtrH5Lo1nk7p69EqyFFTf9qC65Wgn
5Vaif8M0RdTwL6CiqJidD1m+nNiOtVpljpjYrsvUk1lqdKv4/UK3+ZzjRw0ClQiMDxwBlmAl7PIu
QpELV3USonkIFIEbiMfGygMEshMbr66lbvpriDIf15lFIWXUG4qRUh8Wp9+AI9vPpvv8dbpPnMRp
nHeCHlg882y2e7v78AbH+2M6O/vXRhkWTt1176XwGcKxA5EJS0LFD09KcieZ0KpAC+aERCavN1Wp
Dmz4QR1jNzVa22jNPVXC9QApC7on5h9GC0cbv0r5Iwye+wGNmusudlsNVF1h5MBLwAMtBN8zF9jF
rAnHLM76vgt0gg1agXtQcmNACVuwdVjpW5FW6CEvvNsnbsb5XxgU4pwkCxopUzE/KPHdh5bvNtLe
8kOXFAtbcCZYhCHokaPiBGYMkdVO6Rs5CtsEUnHSR9UBkpm7CgWfXONmCqTQtA9ter89tJ96peBy
ecSBzhw8edH6JHgTVa/zuC7S6KTU79SEZ6cMetihvJYJiMJ9awt6Ms8iw1aPXlRCnJbdTzKAQf0S
N9OM80SbF0WjFy8KAXh0ecabqJaaIsDYB4OGoJEcQRmZlf+Y4YVv9TMrwt5huTTmDNJWpy7+VNex
tm7DV5Z7oMy+Pa9zKwkqCVhDHwtoa4R4IWrxJmHtGJ/YhC6vYxHs/C4HcWb3lWehbaHf1MG757bN
uXNxblOIH3zdj0hGYNNC/IimV0/1gvZQhJoDUYZ/bgoIW/TmQRAQrdD8xJyFKno1RnghFvGJMqfj
muMekJqVeu+zA1lMC826SU1GHgMsWqjK6sLAuq6jICpgsJZJHoGEYxfz2mD/TMq1H9BD1EF7FUq6
+gMJVxUwFjU6o6zoeYgx5X1/rLrvnii/sy/1rmmcevgFhd8qemtRaBwQ/MTNNtQ3Bnhv2DaWP2N1
iX5nzn8AJIj5QtSNp4PgPyJ9aicSV/EpmtgahTAA2fTsLqPgqlyq4M+dIlDqUGw59NEDeXS5MD6L
kpRYaXySoz9IMMdLafq5fa2jZAuE4E+aTPj9TRWNmpVgKSwEpqSbtvF0qNI7aA/ZwCT2DBIU7B9r
T+IUIZ2EZnvUpxHwCPdybDRg94K80ynX0TKkdHYc75AYXTg9szN3ZkW4i1W8iFAT6jFzemzZGTP/
IFO/JPY3O31nRgQnh0nLdWq18Ukq/g7ZQbNcmr9K5ibUE9ssPuKl7uu5WBHUxz9wDsD+f95nZ+eU
9sqIcA5TRwM3TO5SKbYNFcxH+RIn7dwWPzckDIwNWgOhSRiSjSdJazxq4P4/RUazylX3tu+ZNYUy
FOImnkIVsYroEh4iMjU4Tax25e7RalHoJY5Vv8bk+7apuWc5+MAA3lO4pjjS35fHSQKJHxQ78VaS
A+0+G/ONWUs21wLyk9FL/MlVNBAbOyZ5iaIlHPfM2sG2gTcaYgJOEXppW03VPiUybHfKY1lucggN
wKUvKYTPzOaFFcE36cFALGTyw1Nr0sIugTzV4zsFgtXDpD8m6nZhQvlHC+EGiGyA6kctG81pokjZ
KEdqisx6dGpjWdr7SVq5UmqA5L7MWy+Q0tTT+n5aD7QCmW5p+HujieJDqBv+Cq1VOcqcRfE69nh5
MqONFnbWzOmESBKS//DR/H0lOBrIu1EfoTDCLytYNyC6QFr9D1Mze8jQCq74Lm3YJ+TUf92elLk5
+aFqwuXNYeTiEhDomasDLtN+KJ+TJHvKQQinKEtR7Nz7BkTonHGOQ7sUMU2uyU3AYiNJTyDnGdeg
1q/sdoqhORocCUAEMgsQ8BU2VI9aRJ7lkvLtzDAhe4gz9L9UW+It2CmyklVZl55qcN0ng6N/TBCs
vj2V11VknWsr/teIcD8lk2EQZrXpqR/tagTNu0pscI5WdvyrcMEdtgq92xZnzg8MosMWvZagZxSz
KbGUR76PfphTXZuJh80iHRqTWoDM5eG7QZvqPlCzJW5R0SjSk0AfcqptgE9wOQpuKdQlP4tAe3Hq
5Q443rURHDWA0CrdWMfKQtbkKofOjaF9BYRNaKbn0NJLP6SQUJ+YAmOB9FG24L6mxJZLKNqD3cY8
WYbb0Y8WAlWZZPsGdRJ9oSgn7htuX4Pyhw5SIFVG8ubS/qD71pDXfnpS/NRGNnsATCTR/o0Rzr6C
ZQSZvAjeyFD8sBIgxk+11ti69jbUzCaLgquzQzmzItySwQQ5CymJstOI+k2P+Ss4dweIu2/vyatH
HZ8y/APoOX98YPmEKVP7Ju4ZTU9JQleNCbHBMH9Bg5Pqb+jOoGtJy7c0M1cqYVAKacB4BynqpaMo
Pkd+PgKsh8AVcgZREQ1OaU261sSUAsFousx3wbLlMAfod5vsnv78+ZudeiA7bg997mRwJQWEp5xy
Qqwgo6waZGaKzVKw8BFMc0h0Yn/6K5p6hbSE+Jk9Glw9B+9mJO9xnV3Os5HIoaTUfIgTlDpKt0N4
haQfL5KnSEo0ybCNrMGu8CaZILFQhn8z8Bz/ixHLeDZz5hJAtYRvgBiLX9XQxDlJuEMcs8e1GiA8
8kYDvcd+2fh2WgzR5rbRqy4hLC7UNPDwQ1YfncVikQRMEJPfm7CqgY2F+J/FtJGH4iOVHasHtwdY
/3sXjJ6K9SVpmWuPDKoZKHEr2kLG5Gq9eRkd4CcuCWnijcV/fhbgSm3hpyGwqg+mQiRP8iVHh2Ko
M41TgASVBiLMImvWtwfPT+l5DAMyZ4RkQK/itkaq5qfP9swm0UIyJIoVPRRsDN0mlClw9fK0cLFc
by5uBtx7uC8V0H6IMB615oRcKsyAuIX136ysHGWkq5xFK70ETUH/VrF9GHVgxzxG1ZGlbMEnXmWC
fwZ69gWi5wWiTeuZGT3oKZhqUpeM+y6509TyA9WwtqM2yovpkEFv6PeApgb09e7aEmRnus3kA/E3
aK9Rlr6JP8MuJv8n7YCbFvGZAXS2sN3LCQTzWYsF7zNabKMi7tdJSulO8dGgXQW1Yk9xQwFqpQy8
3pp+SMqCuayJ5JUEZdR7NTR5ry5j/W5idLKtxE8dUkIUU8Ll7ZYZew019Yu0UIevrCj2whDJsNsb
SIzsOUENvh/1RTgNTRZXFmKwVTrqKTu01G+9XJV0t8MNtI6HGLIR0JDd3rZ3dVp/DAIQBjeMViTs
m8tTok1hSAir2CFE+SrPHk32KCM66urHrh5so/use7oleb/235ptH+5b7QvuawqNhYvpJy90vnr8
Q8ADAjIOiloafMflhwRWl5t90bADpD22Ad2x/g2yP1D+rkInCCJPrUDp5++tDtrcBPoq3X0Qev59
2n4FWrcqg0Ou6pui/kDvYYj/EaCPp2tO46tO6LpfIvy8apj/+Vpof+Jj8FIBl9Dl1w4RcnYsHdgB
KZ3dUNhWq4I62bDHFCKL7DlIWmjrfutoOkF6eKfkk9cwzYX2RqZv+3KX1Zxk/Rg2mpODVVaznrRx
4JymC/CXnxevOKvoVfgBaCGwFzVwpLpmYHxN20NqZOVk171WPuSUi/LKU9gCQxVIkeqmtZ5adhsY
4V4e08i3qwGi7lKESreJllnQFqq1HD1XJWDUtt6q5i6u/CH32qymxzhp0eNZ+XEOVBQxs99THAC+
XgZt/LuqtD4AT3ZdHgY8KD7DpJaQvJXreHDVnJnTKlcSBQiBKVsiYxNjDL5CKvJduO3Rk4MeyssV
UtUItFMaso4N2EtLP3K17m9OP1k4gkzkzlzqlBBvmx9z4FJR0aOJvtwfl33m+ek0tnpgwBzgWn6F
nequbKz17dN6NSZwnOMiRHseUL1wFEKQqNMBVNRhQQ5B5B+y1Mfuq3eGNu0TclAThreTT99um7xy
SDCJiiJF9AlaCAhlXU5jOAVKjYouOejxDrXebc8OA56Ikfpy2454c+KuVrAgfGQGkA6imB5tg65L
sHOOiWObC77legzIB6EnDPEYnCpe8JdjaAerMvQRLyEy1XZq1pu62kEXyuvKcSH4EaN4fi2fWxIK
pFnZ53WT6sFxMidHJpNkk579IcxcqHNd7TbBjuB+0qbqAlSKYEdt7xBoumUe7LUgQytw/Dutl8oH
/Oa88CJwcAgiOdkfojuwVV1O4FiqiRGUmMDyDsHMYfBdcKtoL3gbdHR1ex9cb/FLU/znZ+eoUwql
DVuYClN/1z8qlee3hyT7RISH6GFhcy8ZEyIGQgtDRdkS05hHOxNiI+DCt8tMQ1M1sGDNZIPE9Pbw
ZhbufCbFDKUetBPI2GBRzZ6iBBUS03cn0B+g+TYM/t62NbPtL2wJm7HTW6ImpRUcJQAzot5Ru7sc
L41RX3hYzWz6CzvCZhyixujUFHam4gPoADBfyytaLuyLq/QNjtaFFcERIZYewKkAKz15i3TzrfOz
19yX9/Jz+lCpLgmiRzlHD5w2tVBAXOhLv/ZOl8YFxzsVpaXU1P8fzs5zN24m69ZXRIA5/CXZQZKb
sizLfu0/hCNzzrz676EOcKCmiCY8wGAwAwPaXcWqXTusvRan0nixhj9T9o+5yuviFuAvo31Erq+U
jW9OvV74/pDNQuClFtQNo6RFz50uD04g1eWxr8rCq7pxr4q89d0gFQDVANwS3tKVW+wzYZ6GqA29
IRUHOwbZfp8ZU86TLO6Z2nIglE+W4I4KCt2u61ut63VEUtCEXqtWsXCAm4JotmgycL8kUx/TJgtq
+CWrYjxVc9UdfDHo9zgEN67Dki0h4Mzgm8ro/fVvyFJcSzBFiRcMQ/SfElng9Tt/OEhjKzhTWTc7
jdB3RVU+KvK8FvA9pn7oPawWXRipNY9Wm3hjj+ye7MP9SGkTfcSgHg7JnJxi33c6PfJkSNduX/1t
24DqmPIgUgB1dL3YqplUbdakxIPfOP0SW4V4mpQK9TdLSZwR9DdcEZJwqCzhv1YaBreqimDnLdxw
roTxVCOpmqNksu7NtUYZy8KoJF5h9VV2HOdZe276GhyQaYVFdQx1VUwdJa/yyPWjJNyb4NmyzzOJ
hgg/g8nK1fduDT8X9HyOPXFS0GyLq/SkdU3/IsoBQyjk5w9iKLQnQ8/kvTGbjaPG8As93SXihlBr
dbOqWZykpOsyOOKl4LGAwe1ktbXv5oV57OtKPd3+2lvmyHq5XHAbQEC+OmhT3MmNUVe5F8w5bGSk
s0XWORWumPmiPX3WdxVEjjUzlGiR8n2Wccpl39/4qrwXzXoI58KTW9M1gs4eUv3Oj6JzIl+yYHag
FRoE0+4k3ckk4VGl19xkykNn7D0JGx8Y6QymixaJE3Kk1S4nTdiGql6VXkWFqTQgFQiLk5WY92U9
dk4cd59kITrc3up3bT9W/8piAfvLQvG+riLGS2WgkbvKqwvz3Ac/hOqpyr4a/qOFrC+IAS1uz9H0
HMh7LPwb3ho8vEG9W+ZLw4J6ve3mVDB2LuWVJ6n539YIDrE2MFkapzsP7ZYdkBRLxwKmJgA313aG
xE9637RKL0nwkGqa6bb+xU81fcfO8ndWMSXVhoUThCuiMJp7bSem4YzWbFF5UxMdsppJcupy2hAd
1fSzou3Eyxvvt0mFg1lnNIUBDCw36M2ZDaLOF5inphQWZMWTJOT5KYABcycQ2loS5T9ruflMRK5z
mAKUu29YUe2VigMD89mcpFMVB5e+eRnEPYTgxj3kBC4y2zynyzO+WhMHVbAGC9k8dNi7xhYYi7+f
OnLA9lE7ZQe9/O7PH3KkXzPje2ztHcf3ayUbhASBFtNyFdbjE6I4FJOuxKWX9sxQB99FJaAGecdj
4FqRYt++de8/37Wx1WvWJYUwJWVSenmL8ksNxH+PeOjdXB8DSQsXKi8mJLx8wZUJoY7azOjNxEMe
7ljcSw/wLP3Rzo1TALkEed7bKG9Xe9265RtdX4LFKv0IlQk6ct+V505MfUDQAquSmB5GKKQShr7i
xv+QGeXT7T18f6+vTa3i5w5Ry0WJMIE8r4kj1zQ+JekemmnPxipMFupYqKEUTRmGzJmp78sohdM/
M129aNsvt9ezcQCvtm71wWjlDFkpWomXBZU9F3dVygE0H0SlcGZzhwNrz9bqqlFu1/LI4DOJT4V+
1MYv7U/Edp002xuo3Mhyrr/S8kveOCoNaEUZZ1hisrGYnRE+Fyulvjgp4XMY1m4pPGfxh4EmdgBE
bZD2gqbNlfKqAjEFbKkoqy9otX4X0nzgQA65kwf117gZjuIU2mlA0l+83P6G79MCylm8Zpw7ygsM
iV6vtjWmWR/FJPXSCv3PS1ee1MRttbOQXPzmSRV/3za3ubtv7a3yfSOViynTsAfNqS0ecvfx06/S
ng8ZjEs7ppbken2z35hSV8GJPDepVScMkbXBQSwesvDv2CLnOjmQXDMbzUhna1uUh8ux3zG99Qkp
EoKLWz4g023Xm5rUk6nMCgj8ehTcyA5UzzSpeea/kr3Z/02n+dbU6l6ESWWodYGpcf46MxEgocYr
90e/QBv+XCTTSTHcYB5gNC5h5qmcyD/qzWg3qDXf3u53KoaL+377S1b3JvTVudP0As9zV3nDoXeh
eGzd4dB9yh+BaH0LLsPH9gCvOHJ+SWk7+eiA4r/9IzZP85uNX51m5H2qAAXf1FOD/3g/5v9geINu
qvuc/RLznYLEnq3VSfZTorPBLFPPCE55WDJMApzlWFV29huOWa3fYzN53ydaNngZCwLpwWzYmj1s
oVbxJaNLvVk4zseG+QPhZwZWMJvP0vxJ6H4r9/18iXR0fjN3rg9Td9T3ypAbWS0eiVwSMJS2FKVX
Fa0GIfkp1tnhrIK35jQ+ZP8xhJrRr/g9j3awV9Pftod7QnkKL8Vtur5KtSAkmdGmGfIUtSLZJPtj
YOcxMhJOEPfSUmgyqpYuWVf8zeh6oMAliqB4q9qo/ofnjskTwsYlpX43UNnE49iKFQdcU5ujmJ1l
7vSUPmTF45iOOwd56xl/a2t1mSoxppWBt/NoFgXNSyp8FKydxtRyF9bukVoD6IAl6uCTXu9souhl
1zV4YisZXLTHKT+4oQlVGsxs4zcz3itAbdmDLJX9g4IPGstVoKW3ojrnfZV6/nwJFtnNP7p+F/QP
k/59sM63/cDmM4PchwG1ugI0fZ2YRmFkFpMoYKz5MsV2hpY39GVxP0JrLdkisLNAd4RKO8jzr2mv
VLm1UkgWFXp+8HlTFr/e2UKp8yjsk8wTRMjPs/AiBMfMQE6ySxzBPKCkfXu1W/aWZBHIA2GDtsby
1IGiRKM0MkQdifea8AC2x/H9T4HqGjm8Mx2sPbcNbrk+2IeWe8DWoj9yvUA17cWqy9SMR7zUY7v1
n/5MIf/7S9B8DpQ9DM3W8sxFmIOzQ/64HokdjW6GL8XK8Hu+HUDYowfQfOSOFlHpyJ+L0N9JVd9B
K/h21D/RnoejklHM9RCfkQbgoxoh9+YZeAUFyq5QvKl6UbqHVvncW8NTavqXQbFLTTkws+LIHwKa
4aALy7ln8Flz5+iXEN13X2/v+ytkaXVnmedg/ggE7MLhsLqzVlDOfuCnhWfm8V3Uaw91W/1UrPK3
BvgZUsmBA6cxy6424qkSZKcmEQ3tICR8ldTi6Ne6I9bzRyE+UePe+W0bQY9qgLWiEAQHFhf9+lAo
ej0o+igUnqH/Gf3pcZZj20SfopjdQPiUQ8dSP+lz4nZ9aI/+WTU7R6D6LPR3s4/gB/Xv2z9osbfe
K5SV6JpqIDHZr+vfE2e16gtDkHm+6TuaymisauSXaIhltwyeb9vaXPsbWyt3Xfe5qPuzusQCrtCd
aIQ6FRvfpG5m7PFa761rdfmyIEpNypk8DUp4UBgElp8FsT3mw062uvX0cvwZeAMeSBF1PdgTUzMy
Cws3Vg/I7yRqCZCiQO8SXp1EdLpEdMNUOc6M2hnZ3pz/xvuHbRRAAUjSLlh3CmBPmOKsjzIv6Gqn
iIy7ZKpfrF1WsHcwruWmmyJdaeo3FhxaK1ctJb1gNH6TeQpA9roZD2I0fOiC5874mQaW2+r2rKvu
4EfnoBl+qOpLuistuNzZ9TmFOU5csN+MJRurZKHqamWe/Rz3pqupI5sFioeW/uf2Ad16EGkcLwzS
YHt04CjXtwGgTBJqNQuN8r9mGtxlYXbQRv33lI/3GlhXIzIcLcg/aIN2MUW36Ub39i/YOrY8iDyK
wAHVd1S0ctlrapVWGdN2WGvB6iCwFDAz1ATTjv/eOjycWegalmFhWk3Xa5VzhY81tAu4R5Rss7ME
OJYt+SD5014pftPU6yuBfjTlo3U4zHSKzlDoYio/jAHqs1PTfIgoGuy4121DyxdEUhiW2dWayGSr
NjIGvp+iwpT8Eg1gk5OdftmWEYZ2AGwygA8V5ipjVpjeywqLQEKAc/TQG/LvoS5EW2/1PfTW1qGn
myxT5gYDDXr9+hP5WVGKpU8EUQsDxaKnIhp3NmwjRtGWW80gvogW2lrKWOt70xqrIvfquS/8+2xs
6cP4NG9OpTC1/l0oKOTKgj9ZsSvQQTzxUInZ4fah39hQKtG0KxC6WpqAq1sHi/VUh22fg9D6pJpU
NTvbQqr4tpGtqAAiSNrWEtg9i9LR9WZmRRqaOu1DL8rcr9aht/9Aou189F6+Hpj9t790NlQSO6/r
Vu37rdF1dcUqzUyNM4wmTe3Ch48GyYg+0lQ0hzq+ay1n7OEiO/jquUy+1NG9AGHx7XVvxIVQsshk
ocCLZXG9uX2RMsmkJLkHok0/GlHoH2pGdSB9ZhLLVMpjrSPdNivlXuF969UAIMUQ5zIQBMx6dRmz
aCzkkP/yeLnKH5XYDnd6MaoOugjDXdSay4mS4lM5RSNj0pXuDBZIgkiKsycmDAUnVfLm+O+bQZ/V
4JTh+fhh12dgRLUxLVEW8SohMR/qwpIODXHRvVxW4n1QWcGhHsrJ1dRQ/HTb8tYZZ2hIWZSL6DPL
y7+/qZeK4dTDQp2XnqDNR7/sz3nsTJV4um1lI8Kia7RgrthwsseVaxKtcB7buSi8zj9U1Q+5P38d
tL+75dAtM0wKgCLE0VJkWX1ZurZjU4g121gmfMU0JnQcxbthVh6LftZcihB7Q+8bjooeElHOkt7g
Kla3d87CMcuTokQPSbmXcsaoIfZKjUuhSK6WnvuTiKbP7c3curxvba6RmXmptBAN0bdth2czuETi
99781KXiXUZVLlUeVUSkG/njDDA1yz/XQXEq9+rsGy/A0jpb5obgT+cJuD42luQLNXPDJXnV7Ajj
96bYi19l/sIqsEIkBEIBGtTEG+s3RgRSk+TVQHM6OUvxQQSVX5I0Hvr+y5B+kabODtLPaXLY0wLd
iHSAjhMLULXC96+nKPtJH31fIXvsUrk5ZGr7Q0EmxUmMSLSz0izd2x9z6/zAarOMnFFpJuq53khR
SIoum6aCwKqbK1uPxNIO4Ox9knr6P711VyU6ukZ9XCGILIg7sdaGEyZoJa4DBw9T+Hr+rKCwbcSR
QBPSAhzehA66SUl6rJXzIOSLK94ZMdg4NkwyEwcxUYLe6BrXofhT0itlTR+y+yp1rR3vKWttLIjq
qrRM6TPcARDsejvjFDBKD9rMixW1PgcTBOuFNk4fGyVNPKuQQU0JcgAjeWDstLg2HOlSqUII0aQT
+W4OYFDGoTHrufSgyqNeZbUf+m46x/P/0MrF1zCFCV4FzNl6wAE0fScNU0Lbfx6dMNDtQDncPpJb
2QYwCeCqtJSW7vTqNYJMIytkC4hGkAv3Jk6mn1unMlzTr+2gLz6FRgNrj9G7Q2Xafpse22xPqH7r
oMhkdyiBSyCP1nO7k64GSGQD1vCTiDba56b7c3uRewZWOX/fmDMzWGnlNfnDKH4dC3/PSy9HbeXA
AHwvEB/2kSBnlZxqpRAqmc+HytNjjgDtHeQ2qls0Z/nI2JZU2eZe/2Tj+TMIpQinKICBnFpZzMMq
i6MpqLxsIasOxYsBW7t6KBSIbHcClq3tY2xqGdLioJB1XN+zbC5FsyyayiuMWjoUzSw6QRrt9Gi2
1kNsIgEqUEnv14dAFxO5aEq18tSydrpZdkWEKvQmtiGoeiIj3sk5Njw/KTzwc1U2gLutUe5wWI7m
1Bc1ItA0v4Lx3ujUk4KHtsOdhW35CvaOxGkpM79rw1BUFslqktpLYrM6qFb1OCRdcc6jnUO+tYGL
2tiC2llGg5Y39k1wNyMSMDadWhPcpcdBCD2pPDG7SJu//LRLZL5xJFA9IoUBYQWwQFrdKL2swyTW
0wZpvOLLbI1OHlc7TY8tE0RZQHbgVKJWvgq2kmyYBnqEYMeaHroSw48PfZfutTo2zoFJWMMqKCwR
eazcn+Xj/1IJYJVcmw+9EdvCDEWTnrl9dLrthDYsEayClmHc7rXZcf19BPqtqcIMnQcliqtGv9vi
iwg94S6Z6Pt9A4u2KIEAFaNMtYaKyUJW5moPCFqfRfNx1Mzhe1BR3ry9mvehDFZob4LHoSiHX7he
jRjJ8SAFhDJ52H9QhzyHQQRtSSVorTs/hgFhHM0SleBGOJjtZB1uW3+/l7haYlIAyjgMQNnX1hkq
LwtezMJrhhIJmTTWnlTfSF2/GKmRjUa4s9oNIOPi2ymvgvSgorkOFEcZcvRQLUtPGQLgwLPQSh8a
MTbtVBKMD2OTx49zQyhg1hkwZb3x9f/0vkTCKWeG7Hh78e8vOh8Xj88v4iDxGa4XH+nZEOo+WVwk
TV/gT/ygiN/QauqayjGMPbe8kUBjDaYiCIbpYhAmX1trmyQc0LVZEI5ykblNU1bf8DDaYKt9Kj+N
RUFtW8grKHhyIVL/g+ZKlT8MzE+HzpDUMFwqvVChFjYb5c6ru3UKlollYK24cMrP1z+tsfrMiCqx
9CD9mYKnNn6qI6cedmK9re1G/AzYGfhsstnVdsd1oMV95hPrNY1+noLCP2l+JB3SJNZcwY+eYaSS
d2xurox6KFcY6L25Tvr6ScxjNSacaOvwKApCtqgl3htVXDqV3vy4fZ7eh9FL8ZWOPfEXgbqy+sJS
1mpFLmOsKSZ76YdYEDQiFTv5id0l1oGK987ju+U8CNdhTyHzwvGuPlxB+EwMgNNtkmdZ/F5Kh9C4
VwIYGhv1d6zv+fj3LzALfGNu9QWHrrFEmK+AusTtR6SSzqP+DVTRnqTZ1kGBdGqhtjWZmljXstU4
KCsjJ9/hn09DGhybcbqMPfmBnAKrj3dO/6Y53vuF6pjpxnVNrRuFqCsnTr+ZSKcoBEs+W92fWTF/
itOvEF6R26dk0wWSbuEFQLZQK18FnAvhYK2qUunVH5Lkb+fKx9p0k19Nh6qVI7283Da39c1o6i5t
Fpq6AKyv73aSdELTN2oJ1pPB6gZ0PMQa1rRH4rt10SBgg1KLV4xPtzr7YeBXltFNpB4oS+aNWLqT
FnwbZ/VZUPUvt5e0gQpiuJiBdUYcGKthtOd6TVJj+KGQyBijDosq1jkciuMoOww+Rooza6R45VGe
vhjWs5ioSJURvA2PonGZouPtn7J1dvAqjGQvApPvit15OxZKWpmVV00HWfea6KGpPxvBWRN3DG0+
H28trU5NoqV+4YdGReXX1g2nOxR2+kuLbMaf7wrYwJHPbNx5j0VtoyHKVkNnQa2TvAwVheutjto5
KQkfKm9GCVai6Auj411aD3eir9mpJdELHV/iMn2Zy72qxAbOb+EeJ5hcGnhUP1bups7gpkvjufJ6
AH4kF0zs1NWlrb9lhmoX8SWVPmnyD5EB89Z/SApIXjPhIwpfO3nHxjdeptWIzyh8EyysfoYcpRU9
InY+Y4ZROmaOPHBTFXcnNNq4qDhxkAQLo+CCwbjeaXQ45jT0hcrrZMNrAQxG8gN6rZ9vH9jle13n
1zi5N1ZW7mAqqlmOGHvz4jS913UHxlCb2suhzXcO7OZyKEOwYbS0CXiulzMERaRpUVV7Zt8dRDOF
iEO+a5Xx9+31bJoxdFFn7B6O1nXaIXRBNfoz60kFxWJUVwbMXqXtKaS2sOO4Nx7bJQ/4/6aWc/Im
LxREdGqhg629sOcAJBctDpwwFp6jFpLayortpII/yd9r6m2vkO6kARUUNbLVRka94deKFteeRZCa
nqNf/h6gdvNMgDekgwIZKMCH64VpfkHYXYVLwhvbTFgcCqJfNbYOSbFzlbYs0cdFM44MHqe5rPXN
FnZV00xTXNdeALIiSnVXSe4Zgj5W7Z/bx2LLbyFaQH7BYAwyJeuQ1mqQ4h6DofakQuqekmKqj1I5
zT9zTW5PdVkgMiOpD31kzMdZlO/bqNhTUNhyGwt88xXgADxo2Ys3a43hWK2Zcaw9CO5cPUNnefwc
CMdIUI9V9z9ctre2VkdTFzK/y9qey3bq9T/mo9H/vL2fWx+OfhfSe2SpzBeunnehgPnQT+bay5OX
IEXp5TvYTF96uW1lcT5r5/T6yDC2SQC9HgILUq0cGkWqPVhpi/KkKN9u//2NAJ3ZWBBbMpQzMEuv
PLluNYLeJgQpUMhljyHr/JYJxb0Y8/8qMzIPaZuKNuqp/z6rTouS9gj4AuboWNv1WQj6Rhj1gUGw
tDuU1jctfDKbnabElnd6a2J1teo+7fJQE4kPUroeOdxWIt3YfPqkWu1BFD+m4kGuTrf3c+uIL6U4
cjmDIv66eNU1VNz5t8rjBvVa7/bq98qy575z1DrYoTDYvNHwcBPEku4AB1ndJ7EPIqk39dqrS/mH
EInSsTfMwKlVrXKZaJKOkgKzQZEFudsEAN66dLB+/Pt60TwGwEGeTON59ROsrA8gRKIy2Db3ZWR9
IIF5DqLoJAXSY6vvlO2WD7a+DExeUu9EJ4ijs7pyMc2Suo+iFnHfFIEsDTar1Jd23rSte/3WyMr1
B00OcFYOW69FfH2IT7P1URjscv4f/D7C87Q+6S6BUFmZEZjsDP2uJGC3RvEiS5mTTcZ9E1uqGxZK
7N7+TFuLskDO6otGD0L3K2/otzlTH8g4exyDCmoSeOtbqR7cVKvOvt62O+Y2PhRdz6Uv94p3WVf1
xdigl536jVe3LWdPNyuHVlACgi7cU97aygJo0lvMQHMoUN5eZz6Kn1hh3bWeEZYlgxd/8xhgdxSo
ijuNs+W1TDYdzVlQz2knKsdGzvLHITTyY5iFJjjYst/5shuLp9EAwc3CnwMqeuV2qsicGmOMG145
YGeBaSt95+rKjqPZuvw0aJj+XiorZCKrQoclj1UX1mHn6SeruvfNQ1Q9tEZDY+2uKIqjbETc/Lt/
PkbYhKOaPJ3Ma83A2RhGzKBw2nkQj5n0mL20+PHvR4e6okgai6gjadbKoeR+NuJmmv41pOy0T6Wk
2HEnOv++kLdWVvehSYNKqee694bZLqcvXesW0seBTvltMxtHQSN+XKClZOV8petHTh5jP23zaPD0
4vcQ3oeSo7S/bpvYuNmvdLpQ74PYM9c+ES6UQqS3MHjZfImjlxJYtZ/IBwuq5tuGXi/SyvtSDgd9
Q2l+SchWUXcziSP0683gdTHw+yksP9TVVwrj8CsqQ8Z0JEM3lKkV61xk0qfagOLiWx84nYwg0c9B
/z7rj0Ue2xUftFapU3xM80e9f9Ej3YkGUGJtctbj6un2r97aHmB/tJEQAUQ8Y/WjowxGjNmXBs+I
Yje3XCRq7EZ7ifRo59xuG+LQwty8VHJXgdQ0pWWqG93gNWV2gg2nr5RPQVR8nII02TG1nJp3H4J0
GNpJKrgwdV+fqnEWxzFJlMGbTkF8N+jaiSpqrA92vTvv/T48RJOPe6jBTkJDcx3ORH06jmIMB4He
g5PhvWgfYjcKf1XS31L4e/tTqe+WBYEE4gvLp6LzvA51FRTWZ3o/5OHaaI/48HGPfOD9dUQHF3yV
SWmTMur6MNRzpQdNtlSj01p2KaLZg4p8qaT+q9glZ40JPeSlYHIEXrF+buNm1gn+Yuojqd7aYtgA
PzZPYgQvYpI5cyp6w2OfpDvx4MYGUhXSlqYFs4HEhdfnwh+NtJknklZJrS4wCX6XrHzHCWxUaoFz
LPKoyrKL77hcRrEx9SQi5OygkXHTWTKcwsge9TZMXauCQRalstpNajpVcmg27jhnjg9lxs4V2Frq
K6CWMRieQGt1rbsyLc1CpJSCCvohEfKD6v+8fRqXv3B9yejbMhNHEZyzDwrwejNpnPh92FDiKsvS
ziIlo1/RU+iq/UupSq0bmOpfXwbTKVY7b9P7600oT2NsWRjFjbXIjtBrGnU+o/aiID1rFFb08BIs
4LUk+KCoz7eX+d5tgb2DswXOUdqdFFSulymrIKIZle29CXDjXamgBCGbYeyGbTvdGUoh7ny4jcWx
nUAcwTgSumiraA2phELK+gJ7RXsGM/a19CH9EVAWstWpv1cT9Xh7ge89GAt8Y3B1UupkyoJSrnov
t4yzzMxWWLkG6KqZE5r48olpstNti6st5bEHA0dCS0INhcW7LEVSA2UYzaa4VLEED6k+5nfakJqO
KsXzQ9pqew3rlVd7tUclmPkYieefuY7rT4hMpKn5YlFeDCb8VJqnEQX+yvh+e1VrMNerGdg7md1c
Sr5g/a7NGGpjpjQOMRMzm4IMo3YPMy5s73FZOrMxKL/aKU0+9QPclNI0GQ++pI6unA/D/RT52U4q
uDpHy68BLASqErEhop51adgq6VdGstxcBHVqjtIcveRG/FnXIF+xgky9E3yovW7vwMY+89yCCqAj
xj6vKxZ51gSIPyrNReEEM3wshFDjhgNhzhzuHKE1lv91ebyAVIkREOAdWW22WmQKLM0ySk2hlBhH
9Hx8sLcdA6xWEgkE+ZGewG3a1PXXsEh68yBIiHPYhSIEv3ykV//rml54SrqpNu2sm2vIYpG0VmA+
T4v6UMP9xZR2nouhzYRxuVN3WTejXn892lnKogbLe/suJh14N4zKbC61lJaDnQRxdQ6MOXOLwkCN
sOkHgf5EkB+bTi9OiTCKP4A8trIddpVwFKoY6jtR6O7jCHlo1Yeuui/9eudzrhOo11+59FEWVjQq
NuvvmSRzOIW50VwMeD0gvojrp0YIAIeN6ewEZlodhaZLHU0PLdo8OlJ/iCzufOjXW/PmmeFHLEky
9YzXKVpSq+tbVUw+bJ4Uwy6znyDZmMm+FrjyOC8Dwr4xkmcVUfOF++13xxCwYXeswYa2dj6Nwc+h
9xUAZkNbEZlJffVoZpPm1JoW30PKkgf0S8ypJAcdoQE2w1DPf0bT2LdODiE9eUIfKJ/h0SXUEhV/
ng/p2PkNfGGj+Plfr44EbggOPoUK5gJPvl5lHc2TngxTeylkqTjkdSMxlkzq0GvWbpl7CbTXO8q7
QnyMB6b7sdrRrlqSVFHEFizkrh+kMooGTYwSoOWbbhH4/stoFEAohXA610rHRZDnb2gxxzsHbDG0
/iF4CwhcFgJxaKiuFx0UdVQKGuerMEYLyZzos6+nyTkfIko9MdqxcfNvj+vrYaIgzazrIo2MLvK1
RaNRtTpR5/aizyVM2AZhVzursPrDiHzgnA0noHDt3e1vuwqU/p9RcI4kBzpMEOs6RNQHqH7GUntB
mbN+om0YQWuUF65RddOBaLA5dVKonsJpCh1/1vP/xTzhNvd4mU9dIyNEKJSyruNz6yUqzKqWDd8Q
W5CQzFB/J1mT3emq0DhJX8sOtdk9tMm6IbusnnYKsRov4oJGX6V9mki72/SF/qKLTfSc6g2SSKoI
X6056qcIRsWDMkbTYeyKzgmI3o9NWwkOYc4nBeCP01Zy5Rb5EHw1+navO7cKfV5/G5k6KFQgezL1
2evjIHYjo1nSUF6CgMqD2TLF0auGQ3Yi2RWFuyeTRtrHMrWUnQj2/UvJG0lBmLFa5t7eMdfRSyp7
WoP1pUfcb7TroGHY0xL0Tjz5Khd/5wi8D7iYB4JYkkIYRW0+xfU6Z6MLh5g5kksBAOIpVZn5UvVm
ckytZLojKbXo6+0jv/zB1c1mzALP+CqvAaHotcEoiMN4jqz6IsjxfBSWg0fte69btrmspXhErYW6
7Xr4mabNAAwtaC7d6OuZ00q9UicOZatS+Bj56UykJ/jKMO9kkRtmaYZD174QT8Ems9pNPZrBAC6L
k6fvkgYMDfB3JsDjE7Q7KdbG+SSM0pbTCdzwnUiyUUpWTTbZXCpE4tpUcwy9PeiI2HbgtUqjODX5
HhvARhRLUEKFgSYMQ2oUT64/XTnUedJ3XX/BM1lfAy39OuppcSjTTHNDDcE4a1RSpydstRN0zBzq
YTRGI1VDhrL396gXNw4SeigMKZNK46/X05NjXJR+Aw31hXFe9VM4BvMx7Zu9avyGh6Y0CDcniskg
JNdD3yUNhiqK5P6SqNljZ/nHxBDdSYCdaL4raijFDOXzoIY7EfrGOaJqxKQyCE92e+2YR2nOc2Oo
+0sddL0dAsiR2uy72ITnSj3fvo8b4TKjEQtvGbpQvLVrDsSsIAtvfK2/iFIbPSu+0OnnTIh7y4lb
P37U4y7/lPhmadmhgp92xbIBN9rWVfZbCdTkOIiFYSc8Y49BGY0fKX5/q5JGOhPjNnd1IkgfewWJ
1tu/emuD0OikpIo4zzKecH0UA/Bh3VgGw6VlKmbQrB7USf9DGavSKev0dNvYxl2j0rnoYxCTL+W8
a2OlPihZnS/v1Fj3zlTPhp2m6e82kL+Hfes2JaBMtd2L+7asQhHFOCpzJBoZ/7XVuNM7oyuj4VLr
2nOTfZirX316SnzikPagIWpxe5EbBx2ftZTcXif+1kmhOcSlMLbFcGl6/TwGBtSiX3J4WcvkYCn5
Kf/tozh32+S6/bQ8sjQqXt87mrCU/a6XaE5M/CRiOlyM2YT7JpvMuz7VkT2BLPfUqmJ/goy2OAfR
lLiZZv5HnNkeJGqddmaFJ20y9+bAN47V8gji5pb/vEPPS2hfBHHWDBekn+IH+FHb00Rl+iTjGO6E
dN6b4NmyB6EroA7uH2/icgbegDrmbpSEjmf+IqmzW4CSt7l5PwKl+I9YtP33OwO6kWiGktwCPFsd
qKy1Wh05xPHSBfG3ihKONf8ttekl0KsdmPQrEdXqkaf2BiaVJhQZ/5qAMeYRikUr6i6TLk+f4dN8
6Zr4m1j1pSvG8/wQyKnlhrVifGZOpXDSoakfEfVKDoYYRchHR1qc2VOZ/9E7faqYWbDK54aFHX0q
uHYY+7IdF8l4gj1FPg5UHXZu/Lpfw8nkjaNJt0wWkIWs44emEAyzbpLhEqtGDOOA0KV3pA7mcxAo
x6Tv43OQtfVTGpnBOTQgaJZkUOeDnpPpRplxLENlhO5SV9yWrsmprmLr2Flaey76fEI/TWrRptN9
W0zNT2EWC25odeQ5TLI5GV7ITcr0Pup70Kd9u8eDsfF10CCn12ISfYG3WGN4R+a5rDprh0uVoOkG
sCh6jvsm+BzRczsMQ19ndtgoL4wWT047K8MxN6bxIE917PbdMB+6CXjo2PTtPRTa/r2Jg3JqGlwn
Swv0Uz5pvp2LEYJ0SiUe4q5Qdw7y+5ef378Qdy8kG/isJYR+c2tqUU46X9OGiz+XPuOrQglLE5Ki
t73T+7uJFQJIHn3cIiz411ZMZsrFJMcXqK3QunkizR8CuRiOqSH2rjF28s6q3vt7yvEAXJYaIeHM
ej5I0hulmedwvOhZLzuJaQwfILCabTVU+oORFKHbtmaBzIG2R8O4ZRm2KaoowMjBl63iuqSHI9kv
8ULNWPqnSA5e4hnK1qHXYIAW5elD2yqnshn36tnvnxwaLsoyIEztRmbg+3qH9azTBXOo50vfnojA
3P/j7Ex33EaSdn1FBLgvf0mKUi1SVdllu+w/hN12c993Xv15WB8OukQJIjwzg24DAziUyVwiI94F
haDxRdObe0nYT6XTbKmgLUWD81NpiYc+yXshUjOX///DujFoKk15HM3HoRz2chTZioRlX/BSSaoz
51vyHldHRwcEGyVSFG6582hTt0y41s1H1B06t7YqcByWoLDTNcuWJuMkAKB0p2qpOun6vLGarqxe
CukQkZbXNWXE1VhHajOAEZnbQfam8S4Oj339w/yfgvDKguqNwNQaxteWSlrkE4qZtdT+aKTMjdIf
g/4nxN3s9l688uUYjYUEGQL54BpWiQLENUMaxGY+QvcJ6ycxPmndFzGZHBTCbke68shZcJ4Mhtlf
8Lny+WcLR1/QxdSajkHN20UBb7yLQjdOnIYihOq039o2tWsZYKTmboRe9tlqfS6230DCWTULT/A8
tO8XfSsH83yk09o7lOnaweEOMj1Wi/ZgjWFlC1pEcU4LM3cyEEgKqz7aeHqsu5TL1Yc+EqUwnTkg
t16de6na1WNj8Cty2VW++a9UPlzdll3TdkAo3x7yte/6MdYqsw6aLjQrlVhdNLtqas9UdaR7LQ0d
7piNL3vllOOZTJmI2ib7YS3xOEujPI6FKh6puzzSADAH8jqNfyuI/rVvcllvZNSXlRzqKpxtC8Sb
KV2Dq6i9j0VSTdIx0tI7gVfDK8bTkV3mwhZY83IaiYTFDCatwDX4dOcLRy/DsmkGXzo2SNnKL2b1
u9fvxZZu1hRszOK1QXFYUzMkq6OVs8pY5VqpDSuN5CM+h+1DXpsh5jeC4nVlK3y/vTgur3ncZv7v
KqTNcOHL3FZSbQTapBzjPi93dHs6Z5zNrQFdHpTgzKitk/Atm37NChmNPM/EQZSPXa9+lvHeEGvL
jvC8r9Mth5PlM5zvb0JxpMDT4pUFHPj8M/Gy0PUpMuQjKmrPiuhK4iMmK14wiXuEFvY1VRvY7hsl
qcsPtkAWedpRVARVa66uIXSfhsRqewUJex9JU5oZAvYUPTqYGyvjymuOSIsaLhcBqfAaWpPXc5DG
GcMr9VY6an37o28h83W5XnpZETxLKq6ulYB4U2/gnJRI1Wxz/IT2PFdPVdT+pUAaBxlNDOA39DjJ
bKgEnk83pb5+UHxROZZJbtfZH8X/enuBXilgv7dJlhyaKb6wUTG1oDbnRlJwZxTj2JY6pUHVxEc1
XJ04v8RGrr9GVTTkLu8M3jWKVqcgiUHQtU4TCd24G7p2FJxQ1orQScUQ3Sera7ONjXSlW4e0Le+Z
xbcKus6aJ2FVY1jGo64cjbJR7TRJjX2X1P1DEViVO0HkcLSZVa8oPoaflfmrE7ppYxle2WaIjLEE
aS8tLZ3VETVoidENdaceY/On0i1yWofcyrzMlzdO3SubDD0kPE3Z1IgHrMtZk489Vtw1Kjr8E9CW
HgfV1BB0uy7TYq+JZbwrqzH1hLQN9/2obKp7X55avBYoy6JDs+Rda5WtQCjjWupH9Qhh6UEtIjsW
4+epbQ6jGD0ECQIGyp0a/YykiD4CCtyahCfvc4/f2+3FeWXfAzsjLSOdgeqzBqcYvjZ2VB7UI8c1
DBEpszF1eYBI/no7zrUPu/iQLY+HBa+5ypcsMWnrWC61o4UAttXM+wkTkKEP0KjfiHR1RB8irY5P
OarNIjAL7ZjUNWC6b1EW3Tfiz9vDubxKeU9CuKYDQw+GzPb80KjLkiZyO2pHFMpxWx3GwcEp9AtC
O2gKdDDcJqmr/4dPhYQLsGcNcPAF0lXN/YZ7xNSO40B5d5gMoB9mqnplW235Il35WvRe6DTysIWE
uW65paGiN/xDPQZl+axb4OlC8VGrf1doa9+eyMt0S11yBARCKM8vhOHziZzKKLQKnHOPmC7dC8Z9
qURuKKIqL/1S6j+57N0Od6WoQTyKTmhA0icl9Hk8IHd92bWTdsy0WezcnsxBZslL017q5rF2xiq0
HgLEeN/MLEfIvKUpuTeEHOr+pFYoAg3SpJ0qyYpEu9dxcXVSTVkMnaADosKlteFvVc5CcPhGOhS2
EMzi42QYpW4rsRH9uj2aK68QRkMGzpDIwSk+r0bjSzoe4LJ2xHFJriLb8Cc7FZJ9CQnaFJ1YwkRF
fOoAyU/DaDPyja935RWwnNXUC4nOH9bFQlUh+1oKO0cjiB218D8NKRy35psSxqf2myHeZ91gt62X
hvIWhu/adUVFlO9IzswJvm7+j1UC4A5lqKM8/oxmzQE3+CNpnhHmpVUI61yJHV0eS+jn+9vTfuXu
4FVFARjAOfn0Gg2WJQv3QKv0o98DtfHHoN+FWSsc8t7CIEIWi51ZmxK2K+WIfjrdrt3t+FdOOJ2S
KanhArgG2nL+1StUjMmvenJRFI3dYCxSVwNA7FSR0my8vN7HskpGuRuQg0RiAjLZukDgh7OmTCHZ
WjzHO2Rr3dj6XkX+UwJk01ecKWzga2KLF/SeXr8G6iIzfpjyQ6mdyuBPOu2tMLIlZMcbiiiop1JM
8YwWjQrl7vakXFsOSxWDOiUwahSbliP7Q9nGN6geKXqqHFXpu19FbtVYv+lEuqb8uNQcurL36lE5
NMmWIOgVLNbSYXwnHGMJwFStIs+FYMYkTmS0wUFWgr3vH/hqb2Y5On4KLOxRrNKDmmh7Q2ldvzuE
UXvw89GrtfCQhvqn2zNxeTctP4dMk1udH/Wejn6YiAh2ahamkw5XYTeYrnA6ydO3YssK4WoU9hL1
D5pdl9VVI5m1EDnYI87MhVPOiPAnca3ueLzyVgH1SyXE/OurfVFMBoS5WM5xhq8eKZMSm6XvRyh2
NvOw9xu/dGNZzuysn+LD7Um83OOLbhW5uohsGk/YVRZRi6Wu162qk0VYTpkqaNM0zpAVp3lUPDPo
ePfpZBft8+2wlxcvYRUIAUv2yw5fbe0y1EKQbLp+FPLXqX4Ox3/SgHrr1q17dXQfwqzuDVnI00kM
TP2oxIVHnf+PBF5FybuneIA2QiaKWKE7CBusra3BrXYoGzfPOlKAI/dqchiNo3FvbrXEryxLJhA1
e3JWaA7rllIfdnVl6Ii6VvVSuAn14CEcy+ouTfPMNYWy3Zkl2pm3v9rlgbx8tf+Crr5aG866ESbI
VPawEV3aRJTj++ItqPx2dzvSlVOOUFA3eDdTA7woF+etP2lDwrrMrZ8R1iOGdeBkcuRUPOTyQ1Lf
9+EhLLfWy9UBfogqn59wVdlrgNiJymEOaJhct7eDLVTMckyeXzXL0Ba+Ml+OM3w1i6WkC2GQaTqd
DVeaD5uWVdcH8d/fv1r0eqmCWOr5+3ni2Wn7GkhfdX9L1mcryGqNy2nd5EK37KxRcmtDt/1YeyzV
v34KMFXg8ejRSkDg15W8wIp1BOksDl8rCHYN1UOny/LfVP967/aCu/pRyDZIMFl2PFnPv3zQl2Ml
C6FxjDWAlboUV04JWON/iIK24tJtpPgACf88ilmJdbIoCR2HXCruzEGiAWySv90ey+VbAylbGvZk
/guMUVktsESfARr7rXnMxQzt9KwSndRKTdy9rOYeqZ3ZHorqV4rczUaafC0wkFG6qMuFbK2rGjiT
TJMgjubRH2a8y/RM9+AUZhgKR/NujI30ILVys9eSvNjdHvLaK47q1sIuQ4qMlIDUaC1apCgDCHRh
MI9a+TqLX3ER9rJoOMwZmozRjxFEbiIdVE3Y9dp9v9R1aJBCd7djdbKtpjhAMLo3EcSKxOjeaBZQ
42afebm1V/seD5v3lI3aKsp45x8/yNK4NCKBfd+m8R8kXMrXThB9Eje/elIFtXDMSklcyijqvtRn
iqEYhSDGGTpIFgquGSqdV0mD9kQfVHTqWDW/xNaggwXVK7eThF9jNiefIlEYNlbtlVsUTgj6mTx+
eAatTb/LrlTNdOJUNGbJiSfNFXO36L+F4t1c/NNWz5L2/fbXvLIZyUhIgWjWQc5Y44CnaLLKyc9R
lNKEbielxg+/BVR3O8gVUANvcbb64jXNPllLChtVX6AW6+vHdKqOhbXLjAcK+S0+JnYy24EVevP0
S/f/5HFoZ+FTANHIbx8C/aTQdpPywYvM4aHhOVTbybCrzdfOPFTyY9FADt0lIQ3VXq838qZ3I6zV
ImJSQJEAPYQVuBY5F1RaGz6n4lGcpYK1ndb+Z0mvrdeo1dvMGRNF3Mud0WcYsKlscFUOrQBscD79
26kRzMuKPt/sIVcWAWsIq+K7X1tRYBuyLyL1baQ5KOcBOajQSOTWlTMkk0Ita/8ZZ23G5GxIIsWV
kln9JwbAEbqyEuWi05CHN2iR+j2EvaLt0p2goYzqlmHcZeBM48XaJ5+sH1rVGKatCVl1XPyoEwC9
PioCcqqh3dGW8pzSEJ6ae3JG/xNWiNKbGiY+JYhGpn5RaInUcZb5gmF3qZTEDrKo1j41B/VbMCv1
YFujVn9pw0yM7bpv8m8pvjCtHTRFwKNFszqEMIMyccFuAujwZSFwBCvicmyyqencaUAP717vDd6X
dU2Rdqd1hR7tUXTSy7umbbofYi9I8k5A0Ubd69pU/SiohX/Xgz7LPabIDxyjy+fhgJWsodjpLGvl
Dj3V/LPY0SraOG/fObMfVwOEXapytIFB6dPOWKPU6KIpgsDBgi1oPLe2ngR1avsNaGVHlmNptJOO
SqqChNJoCwItWjW00mdDwJ3YDmdreigq+L7ibMqe0gN5s6VeGn5bdRp8zbKi2eilrnNWiBuYwKCw
wI2+cARXiUnUGFY7NwKFvUgs94WEBqtUjrFrFb3/EA1yu/ND8W8T5f8LCjCW4hEO0MbqgSPWUiQW
faQfp+TQfTUL1Z2LndR4bfS35YolEpLGXO5cRfCAVsOrxRBGnVLyprEU2w/1r1bV3VEX+svXBd1w
jkbeTXBnFz71KofIolItxUykHCSwYTVX9tEZG/aKskUBuSh6LZE4YrhOeIvCBF5lw2le+nPft9px
in+PTfOkxNV+6B+jPLPbXnsaTWUv5i9tYv1Mhi2VyvWdQ2wgZ4BMl7XCSFextcqahdkn8/OnRW4s
9ui02nmu3RtxbUtQPCWE+rqNxGn5Qufb6Tzoaq0o4LWSFKLgUQl/hukXAeu76G/fUMvAWP1MK9qh
/GEVI7X0JgEMqB+7KrbDNnZrOCUBJjMbt9s62yAOMk/ASSmDUENYAze6LvQluZbMo1Tk5j5tTIji
oMcdaGmSJ3et7AapHjhIfzTAYcz5rdGb0jN76y0x5O5hygbpOPlkSmmNNPCktcpR0LFmFNokvlN7
1PV9Ldc9Xwq3VIzXZomwMNHBoiOMuh06C6y980QpmjFHVJvYP0ZpYCvJnNuhkH3pA9ET/Uff3Ffq
g1UbjrgolPjC4zDVu7ycANl1Tpm5mvDZGIJdHUh2DSYkNrd+30U1mvIvZUJ0GflpYJbk1e9r6yQQ
qaf7R0n6E/IR48qTmpdkp1aBm4szvjgUwxTuNql5LOqtL7tOjpbogP0wAloKN9oagi+3GP4oTeof
MyhvdhEJoh36+kYGdnWMiG7SO1j24IVTgCCFRomkMHnGUP2rGAAOYvng/xF8RxGOkd+8asHgaYHk
ITqMb+4W2nv9vGSQ2I8oWJNRmUKMfPWECQuZ5g+p7NFUczsQM0+ESN7AWbm9S7bCrI5sRffDwOwn
4ShHk91qe6H8LWFbdzvIRS1jGczCXcAFgdcsSef5em5SnCMS3xKOtZns5aG3EdvVB+AH2ve6Rxg8
bXzHLFsnndKNG/eCzbCEXpyUeAhCC4BzfR46i1sBAkocnHwJXT7DFVTjQHRNf/alFunk2p4V7Veq
9J+Frn3GgfWfAX3jViVFG+/lXKeA/Ryljjl9uj0nF8n3+w8D1kUBn8mhR3z+w0JK5IleZcGpb3bI
j+De4SiIAFWFl2p3Blx3aEJB/inDZByfgBb9R7n4tJgI4cLmStlBApXbxV/iYmdZn7rak+N8V46H
OO6pQ9dOVN6bjbphZnd5J/Fc4JHJrchcXiiYAEeLFV8u+c2CN4HnJhKtry5C0jE2HFNk6koTIhVE
6duzdXkvLYEXuRzSCtrX68kKY1WDwR2crEg+DcZgT4hJYMq4S7Lw7m9Dvfd5EWGTKfEDvD3/Lqlk
BFKK1fCp8k3TbY3Ya1Rp3gX5D4ge3l/HYkRAfCFcLpXgVY8ypXIhZeqcYo0FLIH+3iHI/Xt6fQv3
cmPBXX47VFQ+xFqV1A05LStITVidT+nCYPcHt5gm10KKwMtD8y0W1NkLxSS6C8S4OfwPA7VI1sAT
055ZJ76Vz3KicpGehPhRDDy9eEzryLW6rS7WlYwNRO9SLJMgbYDqW51nVLPrzMri7MTbzOkCdHzr
L6X6L4WH3UynN+3tIdxXueBqhbGRll5eSxqeEe90meVNvdb5Vswx9a0Wc1x+WfsZUV/pIdMS5eX2
TK4rTDx4UNHnzQNTBtHgNQuoQmrDNEYcZLXej+5HOnQO8NoSQNEoRwxOVL5k1BFxsq9rf2O5Xou9
6CWz//D/oSO52hqoY+WjgOGpj1jggP2XWiVOKKBTg2RVIisvpVK+/f1wARNT1mLtLAZS5yErqZMF
q1MwrcVdOZpZs8reiN+YZy9pWqjIX2/Hu3yhgVmh4wqBh/2PyP55PFOeilwZteyU9xDfKXsMYSC4
ZTEO+XM9FrG8txJzrg+gjRLz9+3Y1xbQIneFlSyrlwrieex2KtKqaWZcazN4hPPU0j1V1Nz9+ygL
CBWKEQcClInzKDLeZmCSRIzG2zzjbBOlJ6uUpo1y5JX0CewKwFq4ioDOuSvOwwTZIGZJ62cnOou2
oYVOO0Cd6g8iHIIwHD1BC3atboeZ+Vnwu2NqbmU2V5JouD+Ae0lSF93h9WoVDVoMljZh7wpNwxb1
uPUqIzuJRvZT1jrfQ3QptJPC4DgaW9/J1fmnUbWHuBYnz8dCYp+36SviYJmT8BizF4yiE7RytzOU
TPUiWq9/f/OAjqEEz0MdtPeaw1jNeNwnSOycWkvwEIZ6Grnhm/q53lRkvnYXIHDPNobSBjRztQYq
0UqsSl2mpvZ06b7ZB7touI9h9e3wpr293pYT9/xJqcGwMBd+MPoy4BjOFwJcKrkTxT47yZ2ffMU5
2HdxGR2fh9RSWXmavLHyru1gXsvsYaSDZNQVz+MZnWLlesYuEtM/lpXYYH8yLvPhPg+2nIrfHUAv
xgZ8l+cab9kLvQQd5UvQ6gLziF3fS9IjYCMHknjQAit7DOHru30LnU3MhHpnZQKnNCq6LnizeB/r
deEpSmY9kunHDoBjxTGGqHfToBZesiCAbC815mGyWsNtmlB7CLQq2dO+fQqqUtipcV7uh1gJ7kVl
AI7fVv0f1QwnnqdF6uC3WSGzqtR3k9zw0C0M06Oq50OdTNqNu/3arUAJDnY75wmp7OoD9yl4VkqK
eDMK8x+S/9dQ9G1JSjz2kKM2gTOJYHr/h0VF63fh0aDYua6PZ4Lpy/VY5yeUAh5qacLo51EN86PR
fr8d6HI1cYJxHvPWhJzK+j1fTUnbRgLWQFhskzRhCZ9JqdtyeCSz8ZT18+vtaJf7kksdqVc4QpR8
UP05j+bPvCktvcxPiv5PbxwWhlBW2/XwrxqkD2DVP+GWfjviO8b8fAkTEv0wwA9gZLGxOQ8ZjG00
iBJmKFqI+xmQ5akt7ESIrN8tYkizXUCv5aGmWHXhUHOAQzDgxPakhGPxTUwK7YuMONFkG305d7ZR
6Epnl2Ki3M1tLn8vOr/8bIVa9TMARdK7YpYF0CC1UvvR4OjpqQA4NwZ07YNBDQB1845XWV9vfZBX
4OKG/CS0cLhK0aYeDk5tek3MwdG6eEuV9Non4xVHr48p5D+r42YMgybh6VUAptDvJrjZxyCfvBR/
2dAXD5aSQPPc8pq93HEcmuBCkWLDM4I9d/7Npl7HS3wK8pOOZFhpebn+ozKLe2AJTRjuLB7TtxfJ
layagAvrHO7KAt5cZdVmJkcGCG0s2UWhpReBPsBbBkD/PhhK/wt8F7N3MiUxP4egzXVytJRy6NgX
yMOF2gjm+fbvuTp+xDzYIFC/oBecj3+eU4s6f5VzpSSJo8Z0CcO8x1CxT3JaiFbxEqioe2GHa21E
Xs6y9W6hJstrBUvHJQ8+j9zRJRHFhA1qjqrb64KTJHslFP/6mc00k+jTiGLquFfOo/jSiEOgP+Wn
QTqgpmCn8aeeVs9QzI4hDvBCkh1ljQ1A/mX2uQRFOQO5I6BQ64KTbCV9Kk4zZ8+ATon6xOt4I/O8
NnlIFS78R5jt1DbPh1XlgeUH1mIfj0hEQe6XHNPN1v+1/a8saG0ABkAD10/q0PAlhZwtPwV4ICdw
LCrh0+h/9kEiBfOn2+vwMrVZFBLQLFpIFDzhVzluG4yVMo0KU6aku7lXSXA7R8nnndw3W4qByzdf
rzzwYKhw8Xxc9uFq8qKpbsPFkD4Rigc/+CyWX0TVVgN8XEhtfk7mj8baUnW7tiRAp7EI4QBiq7GK
Ce24AQ2JQTidTN9rDG12Y8RBvNuzeKU6SGEQMUS2FLIH5OznQ5t66IWK3BQnKSxxV6Fr/BzmleNP
r/kBM3i3NDU72cogri1GeJ1sYcgnXLerI61X2sSYZfjTqvFQZq+pdl+LW9WIa+fUxxiru4E6Tt6H
PQbyTTwhXHs3l5Dh0RRHPk6B0LixGq+t/I/Rll/zAQ2KTG5tKHWArZmW7rpEdnKjtJXya9y0B03Z
slq5tjaA1wAWQiWeu2G1mcWhi2Oh532naYBF4pY8D3n2rQ7clR0GPw7xYIskBTjdakzpKFXtnCfl
KdDzfNfMhlIBfe/k/TRm0SFHnmpjEq8MizHxOoZgCHdlTcmbrTgt87QrT1iShF5A39tG7ecv7aLp
79CPAj68vBtMUAyrjTWaZhRPJn4q6ij7T32HVJNZCoa7sbGurIiFSw+JH2UcIq3CCIDaE5wKFlcV
qrLDazmGj4n4qtYDD9zyOaXz3CrT3fJvNLh2CuomIfY1OFDYRdZ7lPJdP1Q3ymTvQLKzk4wqI9Uc
6n38KKjwq2/Ku7PXGsZ86o1u/J5OSRQ7ZQzT2R0mtTi0lRKJTkdbIHaVKBHcPtb0vapAoXOlLqs0
Gyt442cCNuJnO/k4gwRVK9uswrpxpnhSX5ATq+Eo1Fa487EbMnZqGw6jU9WwmEk+qxaCBKLBv4VO
VgNPgEyuOzQ+hz9xZ46jl+r+0H0qcr0dDnVZJ4pdoV/U2MZgydEuMPqlcpn7CX8MJh08RYno7saX
W468izmixEa5m0V/YdYlJ1Y5WGWok8VWyp2elXe+mFH1bgbxLgfV6Bhza0x2FIaNbDc1GiS9JS7G
gkP0aGIqsKHfcpkAcmsvbCQgNwDrKJucny24N/EWBXVz4jO1dpEqd0XWuoq1l1IF+drgHvFqb4bs
FSTxyzz4GwnRxWH9Hp5iF89LELFroeMoTyWzM1L9NDSBl1e6xDslckK/iDYy3YsTewlE1WDx86Tz
ttYVqKq4i/u51E+FmQOGQXMmrXlBZHbdQrpvHwd/Y49uBDRWW9SqLAWYV6GfYHrYHXqeFprATelK
mmobyR/B+rqxspacZLWyuNBBYAM557Jdt50i0wjbQWT3AQzvd5xUxYMSqf/OHbwOyASYN0bFrL42
FYyFPlcKrxwGfS8szj+3f8m1bwpqm4/KWUic1ZLCblvt8c0CTFZLbmftVWlHsW7je14PAvSFj0pS
u04tSNAyHVFJ/dQCbGzocNIT59zf2K5bUVavgsyiZBP4OVGa+5aippHvVW0jAbxcKCx9CuE0Cql3
8MfzHYjAK9oOhaqcfCijcAFl6eAnd2ibOUr6VYrMjXX53pE5XyfsNOgldFGW3bAufIQijj21Fqsn
UqjMAQc8o0w9aeIui17k5HlSv4vyV5EStajmTkvdqu4nDyfrY6BCH0q3bsxrw//wc9ZPolYPRiVo
+DmK8qj6yHzqj631tZW9MX4Y8o0ey2VGCkyJpAMYwWJ3wWyfTzZrP4kNTTCwABf1xzHJDTsogUP6
ZHMeaNP6JGcBdwFXykuvlZNT4Xru3d4fF5kIvwEPJjRO6AIiaLcqzMhKmIAMNYxTyv1Ip8tNsre/
j0AHgDsYLBoSYMucf0gYzUXKypob81SKguokbHZXTMstd5grX44SBfBS6jFoNK2P1KZougKzW47U
bvAE5Q8A4EchOqp3GF+6PNP/+lihIkIHBeAGUDdlrenTRxi39kLCtJnivSZTQs/xa1ULfcuR9nLT
0+Xj4cI/Qc6CoT2fPYyYS0nG1ADH4P4hb9qI/nz0IvnWxk68SIHB/n+Ms974ckOjQiROMsy2iRJK
En0FjLwrt/yzr1zySyQgJzQf+NN7S+fDeohY4ma/CBHlHAqe2TWKLQZBandgkV0/9YW7vp39A6LE
KJv5o+B1Xa5x/OTm7vbCvNBR4DmtYqPH+0JTliR8dSuKCE0KRuBjeDsJ9oDtWpZ9DeVdnqmvPnTT
am/MblWOT7GWfy7H8ZX+4AJ4TZNq45dcVPcWZhiX5ZJ6cAiuSRF6UIGIbWTrxBuFfrKUN3dVagyH
ScmTHYl3D/nUl7yqDYw7f5Klu9sTcS08RHCUf/kiCmWG8zUW6lUZWznhhcFCUjVo3NIgDcxjAy95
625GbFzP8a7VNoZ98XB4x1VxBFLYXBBoq/OvqQtRi1EtOXU/q8QGgeI/jKqdbVScro6OOf3/UVbX
ZsTmj4IlivgiOv1z96WPHfokf6qtPs2yFVd3GTCx/wItR+2HhY3QT6tmM4GUwqZU+DX9c/szXU4X
zQGewRQwgNgi7XP+98dczNA9tO6kTk9+9KZRlIzmP2Z+52sbj6fLKVOpzyFtA/QNMaY18M6fhAQF
sXo8zRZyukKHj8roCP43SqzVoFL7FBy0szfSm8sTiKALcgu/O0zg16SWaVDCQQvk8SRpn8CLkX2g
8v+c69NGsnZlGnkLL7HwLEKjcfn/P3ymphOxxQqN8VTBvkTtx+7MHJo+0HzpsxRVGwnV+yFyvipU
alsUOil40p9et9uRz/ITWhXTqXc5Tb+blT2anOFOpdqdaie6gy6Nvf/+5XP3rd4L9+kPUPjtPvLC
0S7/jH/Kl/I+d7ZefpdLlR/FQkIWhTrfRVmlDMSu8Yd4OkFQehxAdJQCxlT5ltT6tammdgmfR6VT
cvGeG824FmhNTqemgb0+PIch2P3cbtHe/nvpgOW9/zHY6gbrTAgYGLdMJ2MOWZ6OWNSuJQZHJc3+
zdWfdfPYC+VjUR4iYWNFXZtNko5FQ2OB/61pxKIgqr2ftNMp1O8iQ7jLE1sHgfTXux8sxX9BVrt/
zgs4xGI1naje7g01stNheugeg3A3C1vf7cpWBH3N/6iHLbzvVco2wmu0jKSeT0oM6DX6rjSyI4q/
DGUj6biSAaObQRaA5whoLWAi53uxNth3ud7NJ6GGHmHszTexhc/mFuT4yIvv8nQjb7sEjCCo/THi
6q5LBjlBI4SIRjd7plp86p5nxNgc6lF4J4/F42iWh3y05X4j8vsjcHUQLOr6YP2R3r18JMLF6SJR
HubT29sxsr3jy0Nh/3iK7CfLzuzKjuzj6JLi26FTOcHuLtklyx/s0Pv1q7IbW7LhSu2eP317fC3e
HNPud999+0toT7Zs13se0PtwR13bjlzZfjmw3VzD/byzP+0fH+//fXkI7X9//3t7Rb7zG2+NaHWz
1pY5Gs3AiDS7sJ+8h4fek3fTDgCxY3nYozwAc3mydv6j7lo/mkfUNjUnempfnMNg3wN9tw+KvXHZ
X/++H2Z5dQnHST3qerD8pic/z3Z1uc8oZXnU9vXkZ/0CLK+ZP22lGMtfupoInI3UhdSKjsBF/obq
/DBVEhZxcUxNPBJ2SZlsXMnve24dAzUKeMzA8qCJrAYGzVRMfK0QT5JdOL8wFeK/+Po5qf3ty8/Q
Fu2T+mnj+145BmAG/hdyOfc+3JRZpPbzYBFSVb7rTnJIXcFp7cx5fVsW7A90OOzGy94Upvjk/Gue
lDvwera+65BtFD30OfTC5m6Rve/DlqbqlQzl7KetDntpipPIkPhpYqrsNKHk2Yfre1S3DXlKtGum
6KQ06Kao4sYxfHVOgCXj9KRA+1ijpyS6/tKk1OLJ6Lvnvjjk2V1j/krU7vvtyb8c4LuJI1zQ5XjE
B+B87oFd1lMdB9IJ1d+mfbTK3s5KHL/dSe6dXFJ2RvP7dsQrhzFcZkXBEoYzEnrVajtns5q2UqJL
J9TZ1Dmz40Zy5PjfIUXDK3/Qu/ukH+6QmX7eiLsM5XxlLxxqODpUoReJzNXKVrTO5N2sSaf8UTAP
sypRkMd+ZfoHdX0YsG3+udLznWTsbse9TE6WsOQ/AMZozq1bc3HacVZ3pnSKG14eyUMi/GjxWI6e
ImGjAnJZmziPtMo4+1JupXg0+JZtbHc/xeBVFr/mVeKG9z7KnLeHdf0zgoUjGwK1BIPtfOWIvdGi
Y864mmk3P1lkCmjG+BpWo7GECqiPFNbvgGv2dthrY2S+aFDTOlZ5Vp9HjSy01zQ1l0+mAafT8sL2
2cA613e66KcgbkzotTGyROm9L44gaOSsTqZajJI5Ngv5lMHAHAY3amwVUmVl7jJu0uoo9ImdYqN1
e4yXe3/h+y+qRRRGFa7w8zGWbahPc5zKp0o8gjPtkmaXT69BN2zkk1fmkjjL8MiI6BqvDrfKT5Wo
0mv5NJaNYxY/QzwJ46gEfceBb2n32K7cHtiFpRkVkLOIq6+X5mM/a0bD1ysSO0mx/ijsvH8DWCMo
TjVW+15w1cbCH9SwqfTZQmjBFXEL/tiO/zRa9eBb+zazhwrfJpZZExn7PND3qWw4mgLJJfRu/+Kr
KwCUJ8fFIizJqjv/FkWcyZ3eVfKpFLzYp3oQ127uAUiXKpRNK9s3oPlvafleqV2hAkOqSo2EoxJo
1HnUcJJKUC096y7UfuNT5oxWtBMVt+SNLP7m8YqHQG13BhL1mXW4PeTl714dk1wJrHbaYxAc1nxU
SauHuas7maTc1JAQagpv9tNkY2Kv3DtYvpGgooGG3o21uneGuprNLPRZCXH+2R/nUzUrThF1rqDn
SCOIfE6FanizcRhfm9lFgZqSHBBIPufqe+phPdQClfJT0f+DNOlAhEnA695WyIpNO8pt5U8jyO7t
Ob0adtGbet9mIIbk1QftK7lsaoH+AxztqfYaYXJHPbPN8U6X3sqk/KILnhw9Ije5kale+5wfI69u
2wIKRWIkgXYqxqqG/z+QubS4kN0e4LXPyTWAUggub3jjrqZVSSMlj/1QO8U+HfgE4v7/4+y8duRW
kjD9RATozS1Ztq3YRu6GOEeG3ns+/X7UYne6WEQROpgZYAABHZXJNJERv2l+j+VZwBzB77p975aR
cbwdcm1rAneZ1QMtcjRQPZdzKk4aXWK27JNf2+K+GV9ldGfL6Njn72JiHPoptqWNHOJ6Mnk8kszN
5fhZb3YxmSMqCAJeLtNTIkfKvm1D/VwLRnW+PbK1KGBRSI1mscerHTgG6qTkQTE9yRP5/RhiDYdo
/N8aTJGPcI1SMqG5AL9jmflVHvYPcVlOT7owpQczRKzLHJRw4zS5vssuoywWfp5aOmAX3kkdfuEP
Bv5oeyxfye5lUzhbntpvzN1KPO5NSk6gROBKLgGzgzXJiRfH0pMXKfr3XLPGg9SZpAeaF1Q2qKJo
Y2vPKcDlcUke+0fZ9P9mtIuDbLYArXiWkXQBk4Fk4TUBhEt0HIW8bLqNbTZvo8tgKPabWE5DqWab
LdtBQTaAFMW78qlKRdsYebUPvMujF83/NZn3SrSxxa4n8zLcYlcPpdCnFthwII6RoyWjw4Zzau29
+ntAxmWg+Xj58AKU6TypjS8awNfyH0mRPARhNNmtbMtGYAvGvSBos3R0+6x633pM2G7vtznruJrV
uR+ClAVPraWQj2EWuhWT5z6l8Od/jv5Z/1Ykv2JEI2/Hud7XVNZm8hf0a7hYy7WZ1GFQCni5Pk2V
/28KP4aLzks3brjr9UgQqJ5gIXi9U4G+nEoJR9HBzFPzyUrS0AHYy5joNUMNavr/Mp4PoRbZnJ5m
pl4gREX72MxsQy2yfTigRf0fZu1DlMUi7P0p6vKRAZleemiaCdvbLZm4tQXwcc4Wyw+Z/zrrfD5M
auwyocicFCRAa7yZeoIuU/R+e0Bru+pDtGU7cJYDynWPaZO0pD5Yrdfu/Kl5HS3/Ia7GaWM9rDQG
WBD0rNGpoCx4JTerTnUVdkppPo1jtpPRR/Sa+rG2pL0Ymbupu7Oa9ogH6lmVW0e8i8fEDlvpKOXt
dyvyvhYvcWf8smLPVqajIvH4oVUYxNJzquj26O0MJM9YBccRMk6u2l3ckZK+3J6w688zr2OZchSJ
BTfi4g6ZqhC9edB0aFgOE9hZ7nZ51ww71Ttnqrl1xq6U9kyDO5EeJXkpD/bFslaHpLA0SB8k318i
6wQDPc2x5xLsoEIcN2xHxxua34rwKUhlu02FvxaEgFU8iwOT1JBq0NC53MG1MEPOhUJ56lCb3dEj
V2w1ErewYSvpE4wLk1jkDrN6/iKX8UtBgKMX6k+lUthZjenxnjef8Rkf2uqtf86CauOYvV739MFQ
kzNRMUFO/Q/97MMhb+UwvnyvAiLVYQ0hmOWXIqXoJMbfhNLq/jLtBW0y2xmSac9fkX7Y5SRKdJjD
ukt8d8wRp2cP/I4nf0tAYHmgE4SBgPmEFUqXz1jc/WZJQVawzMB93m+kTVt/ebEGRMGShsrjLwu2
5GxMzRUYavmzF1/eaNo8xX0ycMfwC3iFs6Y+C1/pvOIG5ljJdFDUsxa/FcFT5iPPXT36sng/6E5l
WofbG3u5IuYfAkMUjSXYBjAoFjtNlNIa9+06chs1Qlw4ifdV1WBxqRiZjS7ZX64/otGN5L9zaQWh
isWwBUT3kkyVI7fsJlxdZFsK4HDR10o2jtyVYaHMAdKMCjqp2nLt4XlVxG3lRa5pCvcT4mFWOv0b
QQk2/C1XtSvFMAYFjnX2qAIVCJJu/i0fNpWWJqoZxkPkhlHwaSi+pdNR7F7b5NgN/2r1LhV1O5Ke
ZfRP4Rnxv+YoCqFdUVCOfulCsvE++vMA+phK/fk5nJ10DiwOlyWwDZ1caazFLnZHKs5gFKNMsS2r
L+yiD+4s0B8vw1yglC1fQ+U9N/eDFgdnrNj6e6YywC+iTo+3F9nab4Jpj1kG2A9EG4w5Y/owRQbI
41Ea1Nj1+uSNF8FzbLb7Uexs+S2vsIDLj5ijobrrdCYUeZTD7UTfWHpXhy3zwsuRt/GsNsIjeZHE
jAOmT01SJW6u31Mie4piF/proJ5z41zLLEMhOelibN8e+jyyxddAShjwEaKhVHSWF2ecVL5ZdHwN
vVft0Kxso/jdBluK2itn1dyj+CPqblK3XIytC3yx0sowcUPJBJeObJOdd6awkWyurXRQSZznChUG
kHCLw6KIDNXTzD5xPTmlQIgIOTlJ0Jwz7agImV3ko5N0gYO4gY3T764y77vkJ8qmu6oVbFV4TMG4
357eq0yBrzpbCGBkwBVDW34xcj2A+uk1cuImQfJqedi75tUPDR2lzPqB9jB6PJ4tjMCrfpHrN/G4
cXyuTTw9lLlTx8mmL9HWgtBnOqzE1M2G0dxLwzjOCk5bfgUrpxnKB2xmoCwGuqyLmzSK1KyX0iZ1
0w50bhmex+ltSqNXIf1P4yG3QSaMmg6PpMuN2glh2gWqznRmORWyM4y0jUW0tiEAiMCwnnUCuLkv
I4TS1Cs4I6Zulfu8ZHv9hze00d4Tsk3E8Twty71n0vEBiwpxjwT2MlScTGXelkXmjkcR0bleP8Tj
adBdL3xp5U/C+FZuSROsDA7bEwrHDI+ii76YPhDAU5qWfKi4kzXy1E7A2FU5i/L77WU/v4YWI+O6
wXBqVn/Eb26xIAor98ccwr6rKm/NGWlNEWCI9d60D1H1UslbIsTzvr4VbpFkeVVkTMmYZa6o5fHB
GJVu1xbNr3Ac6L10VnWnmP4W0mZlzTNE2oTAJHlGL5E2eldL3mxS7kbSr6lNDppa4CHlhtkWlm8+
IZaDQz+afUWygFDG8lDzvFRQkzpz/dBpMNFFuWR4p/qd0eQQlWTjPlDXlgiVMRYH9RZIiouHrpeB
kg5wA3CjZPIfYEqEe6+Ju09ynQ07ZEPrY++Lww7rbwlIA4bEZSXLDv5S4y7z4+GgdmLn5JpcoHKo
1JjEi4qtl6rlDFGhn8thEOEoWajI9rASoiDK71Gslk6W12cOXD7Qy3rTHirOq0NoDeDUijE+V1ER
PdRlqNldEMrviTQZjsek2JXYc4j7AQbtoB6OVUqJEqbV514om50vyMFdXCXFnZwE4nM9VWjhGm27
kT2sfSAwxH+gZZR+l52YSua24R9zdwTfeQQdmx3I+QdHM6LIGdJEOnSVUb1bSbu17q96BtwuvP8g
dJIgk08ts2P0XJU6VcXcBbFsq5LTSfLRnM596A7aMcatuBTn6644dGl7vr3F19Y/bzXSZOJaSERf
Hl6FYE5m2US525vma2597sLCNeYzeSMvWjtKPsZZXKAI18g5hdnc9cqDEr9nz6IqwIicPYwg3P/b
GBuoirWz5GO8xfpvylKd5dByXDG+m91LD9/YuouR1S9YPbencG2rgdSB5mKw43jJX05hTs8lbEwr
c0s5VM+dGaJbYlKE6ZPm1+1Iq5MIFAnpId1C92J5QHZpjkkEg1K7h3zQHLNGjhBH3Kb9gfrdlzx5
rq2NJ+QfFZTluQXxCjC5Rg5Ek+JydIKFfpDSCRyQwU4qQGvgJFX9E6pvPexBLYn2fnoytfhg5k4O
xrYn4Y5s7cRjGjWOO2xIyLLlcNdYD/ipodA82K2GssyW8cqfBv317zRI//kWkDYWc9MEphVEFgde
sZu7RI6sI6HmkGj7e/Fcf60LGxMgGgOi3b7+/VdBZf3/R17c/8D+zNDT4tzNGhObGf1Qo1M91fER
T+hD4ZV7sQw+08nY2FFrKxwSByRZcjakLRYr3CxTKVCiIndN5HpqtDyD7Hdo/dCTt8h6uT3CtaPx
Q6hl+tkWeVZVMnOroeXL1RA6qpT0j6Y+FI4yydXe0BLKiwkQ/9uBN8a4LLsMVq1gMptzJg/Z66S3
9ig9FGWxG8KvSfzzdqy1zUW1CsY2rzZ6ZYv5jDGXmfSuyt3AA71cPueTO8XPohntZSvErfxRrDb2
1pXG53zu089EgwiUOk2sxcnBS0su9DYu3EkyartsylOmzfofSqk6CQ2fe6vT6NXFk3AMhmk4NUGQ
H0oLLn6vTKiW6+FP4HTtrsaA8WRKXXLKvKI7yVzxqPumGyn12lUBRIXGNhh+7slF1klHyJPNgVvK
GyxkU5I0PZvJpCPSJKDaF1Rb+gpr5+r83AI2DK4cO5HLk6czpyJBo6pwh8N5cLbQj/OuXJ4XH//6
YtdOSUIL1OOvK2Z9kPrXOP2GfqnnPWvRM2p5bf5PZ/pIOBxNw7290K4cy+bPDgYa5D6lbpMH++XA
2iKzRjZR4TZTsQcnRt3itVEsRw3NfSm3r238s1B2+nA3VC9l0trWpym5HzXEXJFXDdv+PhCPQnxq
kv6uSxLHK+78yE6FLfXbq10PHw0yFaxlKP+zYdnlzxSnSM+DCH0w3Rjvpbp0Bu/R7B5qUTyVefQG
dH5LH2jtmc0YzLnMyquQYtdlyEAdanBoAzPT+d0xqAYe/YmEdYWcTU5UycldwL1nY4BdnhpNG5/k
aEyPodJauzaDUn/7Q63mZbNsK6rN0JgQN7z8OWpbSm0sFIWrFv6+lE41KCD/nBl3meBML4ox7gTv
Kf5xO+qV/t+f5TED0aBuwT9cqiRRIRubycwKVwylg9DZeS3d+T+ToLBNX/tVFUMKgMr8HmeHGFi5
YPqPfd87fTFx+wtf/SmY5axPhfC7Rsna7LZYNWvnpDFnH9T1Z7bHYuMUmgA/e2gLty/672SqliOg
+WOrZtqcZdj/6H6bycnrBHUvtPmmld3VqmTzzBqiPGtATPFDLr9JY7aZYGZl4WJlMYIaHlJqjhF+
Z98s3jsPfanj5KBUU4YWUGieuq5Eod3qlPrcRNi7IsDrF/ci8m5fiqztafXkQ/cwyGqBypYWa3sB
Pahvt7/o6joiwWcvkUfN8kiXv1mPRL8sVJF1JI93uQYSqPTsKCPtRe48fVX0+8Bzpkp1YGNtZAlr
9UgeFxTfyQBhly5hbVKChUY8yMzX1/g+sU3+ozgRadB/GuP/4iyuzyYeYli5xNHT34b3GJi64wkv
SfFtqkxnrJH30m3JrKFlb2T619cEu2QWVOf9NPt1L07TMqnLzEjZLqHpJL1nG8HPdFNIbCvI4i5C
Ihd/kpjbQnb9Kbe7t9p79Hs4ExUGf9EpTd6Vb4aGSAmVigiPHZLQv9W5wnYIMif+AzMiBEzs4mws
tdJTm7HnOlSTg5J2b52YnDc+4nUpi5cggs7UAEGjX+FE6R2K3YDtlCuN8HXV0k7o9AIvOofIQvqF
IxjwScTPubeRCV3neZdx53//ULgXg7gvJIW4un4/VXeDdFStI8rcyt+an82TOPsGk3IpILvExeGV
5oopZEjtubVm8XYKWs8RNKUEBuCrf7/ziMU1z3FIyeeKFlgNQuvJelW6mV89hI36WDSIsUBiEHyu
q7I4FZFwL3v5mWbJp40POd/Nl9kNsbm5yHB4k1IlvJzQ0pvGcgjH0oXB1uyGgkTDEAPd7tMIpx0V
duKY72o9AgZc17CihrBCKr6vz3ldFeeiybdqHNfH9vyDyHZpj1gadbDLH+Rx2mkjGlyuksmvgh69
6F3G/Bs/cm2kt49g1rA1//O3XM7BXNEjKKheNs9lSE3uvKSBjuh2dbQ3Aky9sQIae5cyulyOO6ih
No0YJ8YsKQPZzZxtnIlrhwY997lMS06D4trlD1DaJg3pPrHY9JbMMkE5LkF6bxp5rG187+vc3CLG
/0ItbsWoSfMplnrGmk/fhyEiVfjt98lvv5DuJqNyKqV/CHUL0YvRRmXuvu6Aawa4CnjicdROQ7Gl
1rw2dhpFMwWPzou51KNq49LC/Tgp3WrCQT1Be3GyZ8eE2+NeGzYMqbl6i63OFcY3VpN4aKn1uLrX
HesCSSHR+lWoxUkqN/HEK2cjNTpAmvMsq+qSTayWohIOrVW5pifsS7FwxM50kwaZnZTq3NQJb3mO
IQwsjEd9C5w+r5TFUp4ZjahvzXQwVKguVxJdh9yYrKxyLe8t13+MxkaGsjKP1HgAviGdgj3J8rgo
ZPTRRbDgrggjS05sa3qUk0d/ywF5ZVFchFkcAoHatoUmEab6quzUT+3b7dWw+ueRXQPJQCmOdvnl
LFX1qLQTLHM3UXpHTPZj3JGD7P5DkFk4lR2NHNESVl6LRoghwVC5k1o5ZRA6ES34Xj7djrLywWni
/i/KIpsqW9+UxpYo1U61/37TfPzby66OGHaNzpeo3AitNCMRHFH5Xcr/mMF/WVT/G8MS+G/6Ylgm
PXGm5mx6PtdeZVvRsUCc9/ZkrfT9uVJmnVfc9Tjrl6V7IWujPspltmYC+iGgwtzRP0jtUDioPJ/H
Z8TGkuxI9hm8d515vB1+dfN8iL5YdkmYxX2ZEH2cBkdRKDHqI+8uAazfVpt//uyLcwBhEe51oKuU
jJaPn2xQQy+vk5rFp4sHpRSSoyB3w0kFbpL0YPaqUBZ3MbXBR13yh/3tga7tL6RdkcXF2wmYwTwR
H7K0wjByKZez2h2rFw9qQ9JF9jRuGYKuFAFwaMBWBCQjYi5XIkYCYiWtrBe1W4ZSRCWuO+SKfMBX
6V6T24PlCw9FehqD8mzp7S6alIOmCRvbbwU4Nf8Geu0mlk20RRbJtmxkQiOZqCRlmv+twJvUw7VK
EPejNbul37cUXIrZjKOXbdmoM7uUygdhUk5B5R867Q0Ppo0bfnXueeCQss5aREtbAnyizHzw29oN
wfZoSI0mAT6AGwWPlSTtzyvq/wWRLz+wD/hWEaSudgVhOo46LPYRlbN/TP9FEs/SFnhqa0hzDvth
OZlBJAsJmD1XaND77NvYHnU3leGL3V62a/tzfhv+v1HNZ+2HOEoiChG5eO02nq1mb5Y52Y38Nds8
hubb62pz0v+nFQT+DI3IyzidWKhBO4qMB4XDppX3fnCGeWfXkroft5Ru1gf1v2CLBRqmuZZqPsEy
/bdlffPNd7rWCsXj23O3duDMzWoVGQo0YpbLbihzkoZhbNyS95GY/ei0rx1QwX44ivGb7N/H+dfb
Aa93/wywnAsl6BjCGl4+50Olw3nTF3Ky9tJBoX8HF9AuLXxFuD3EU/wQtSU+xKGtgbRpN96hV0ty
Do4yNxhF0GPykouNNjk+Azm1rcR6J6GLqsauO/lv55S6Knw0mHCkk4q8LHL6DWp0k65TsGhfhrN/
bvWD4R0l4V5Jul2whVxdGdJFtEUmkcRCG4+iVoDTQ+SrdXrou6U8bRxP1+23eVC8QCxzFhTCcuBy
8RuZ5UWeZRZuKVCHMXq9dBKjvBt80NS8wdRPvRKpe2gt4QkKQX6UBVnYmzCmD9XY3HNbljYlnn4X
zN3220tqdQZmHWhe/eDxlhmbVZp1HHRe4QaOGv+spjd9i6p8tfPnwX+IsJjjMYnggkREqEPek0V2
gOx5hmnY1+Kj4m8M57qaeBltmb+1peZXiO2wSAuEYmPxrEYNZomWE+fmI46pdkV1scH6mNOhNKTT
7dm8ykwX0RcfWmj6KWkmo3A1wcvtQJ88JzSKLbjA1U1EFKBbNH84emaxo8vlZJLkmJ3HGM30OBWn
SDt1Ag4O55TW36YX7/yTLw7uORgv1bmt/oeqehlMKUYckYe4dLVRv6uC8qdRvZa9tC9iJ/J3lSHt
6xG9CXpu+zKS3dvzeV2gnaOjaMqtgbEoMIzL6NmIr0ZaMaGBGiDj9Ftt1V2uNm+BlrtDJDx2hnoX
9P6LPm2xwq/ukD+R6TLwUIcdqC/yuSnPU0mL/dJtSvHYZPVB+KeqrWMnh+fbY1zbgbPkBLa3+AZq
S/p5FFRjMlUUQsSkggJTmlgpmRUwCbqJG7vjenmyt+BTG7PvA3yHRQrTtWOHOYdUusmUTM5glHBX
9EbdGNBWFOXym+WZoHVNqJfuIO88wS7L3e0JW9njlCfpueEyxIFFm+UygJAkOvebUbrBW91Gdo7C
V58cQ+t5RIFd9w5DeTDTp0T4fDvulbnjLJ+IficPaHqTGLguTrKhQVpTqkPeMhXeU0VA2qsNJEyh
WAjHOJFkutF65CRx3O963TTsXDDHE8QIsoMueQe4i9O4XxUvihoM+yoT36Ysqk5j0eZOL/bpAVfy
Q+mJZEWq+JKrfvAYjwbaI7wU972ndoewMlEDMIQtTsr8yy83+TwyNjgN19kzZnFuTVPZmUoSUEJR
qn1UBXs4v4e82XWfqP+1TQ/hv+32t6fz+hT7GFPXFltb8XqLhe9XrvAlfY+/W59bG5fbLZDE2mKk
IY9VGFKopGPzr/iQ32qQHGIzLSh7TBbQdnGKnWYSy423wZ+K3XICZ51AdCSU+V00/4wPYYSsyhOw
GJUrY+kUJF+GEX55ZkugbSgeHZsi2un4lkRGvxP93PH96SmYIrvpBccMfyhQ4HPM6dPcKaj2xslz
0Z9hFRyFovx6e9avjzW61mQgpI/AYq5Qq7GSFrT208pN49dpuPffPeVTIj3fDnJ95RNkVpsEbItf
55KSDlxhmCyTipzsfULq/yEKO6dFc56K884KNliz1+cnwWQ68EgMYia4REJknpVNQ1xRnjMANsXl
SYw8UqstMYrVMLQJUcaZmz/L5kjQsEHlWqzcJsQQYcrNkIaPIp7kMYmP/2H6ZiuBWeYfj7XFMV0p
XkUbQqrcWr4LLXE3ZKcA7+XE/+I3G5O3tvHp+OACMjvHQVu4XLdhWJZ+NBqVi4zWzxRomM/LubfF
CmiHRKVcLL6I5RaYdDXoHyXEmQgMY+wyaA5zFYoDNSGjPXrecB91+J28SbmjkMOkxjFuf96e0Gss
ESc3NytIojkiPL/LiOIk5rKQ6SzIo3ROhN0XxVEP4wEnNxvjOmdwKrvZV0fl1XS8jWNubS98DL04
Wr1eb4p0EviYgie8alaJvkyzK6oSmae0z/apr5gbDa7VkLhMUyXiKCJVvBxtZaDyF831mTI+q/uE
I7yR4GQc/XRLuXAlPyM3nF0t2YGz5OZi/ag4tdE2pCgyDt9Dkm0nQsQ81lG6PwemdijFF6vaks/5
Yw+6PGxnzxxyP84XUprL8RV+TcUzDGpXk3b59/I9fx/fo2fvLDjGfnDGrzJifN359hJau0cAT/L6
JfGe3XMuY5qB3ChSXtYuqAvANg2uFd9uR1jbFTg0QQydS+fgIS4jpJWfZ6o01KS6L1H2fahPCdwI
7C6kTNkHfuaowVaRae0KRj8PFBNRZ3X0y5CmEEfqWCnUzXwor1+jvD1KL4lV7Qxf+cyTcSP93Aq3
uItrP2kNz1NrF0lY2+sVGzmYA/Ib/1TKoyTfo8W+UUxYDUhrlfYfJI0rxFSCQ6LQFpjYm542HXwT
w5QCg+5jnGXpyeqHZp839MW82J82ztW124IMcS7U0Fu9EoIxKyWqkRdlZmt8BYcyqA++EaW73G+S
3e11s7YyZ9IVYr4kICiWXn7ELiiHsfLCxk3GvNw3vYwGgc+tcTvKWt7wMcr8Kz4kOIo0SbFoRY2r
Y5kYRtpeDV58/10tq41vthqIS3bGdhmcLPO/fwikN51mNV7buJVYOrIQ7JTuPZS+NNZWoJV5w6Ib
G1kIoyz/ZTYfFlYVN0bQuXKKTY4Yt9mT4fnxXxfNkNMAxYiENIgsdLcvh9MlHl7DXdJg/qm8gwFy
pyA8iFqwkTKsrDeKcjMJTpbpgCw5Y2mSWZVSGI3bId1EW91m1hSEzG8vgpWLBQwwTNvZo4A8dzkY
UfVGK0xbN9AD2RHaDI+fvv7dAa88pJAQH4pe37LbWh0ZhTOyt7k8tXR+jVEek0ohIGb4bxM8Iwov
hJ9vD2tlyXGJ0NtFglefgfyX32gs9BoZ2qx1a5FGWNJr8k4owI+2saHtaiBpG9O4svIUQB6zEg5y
ejjvXMYDPmSNcqC1blZb5WFs9OksFvnfWubyWp33kAbua+YhL/UlNW8yPD3uW6pEkyN51UM+oev/
IpXIsybZy+0pXHuTQxLjSGMjURpeXiV10YmBH2q9a6XS8BQ0qbazhEp2YWNqJ4H3rBOUVr/XS0E+
JGKIwZOsd4cqzrc0xtbWKD0pGM4kP2yJxXFYqhF9biPqXanRcWwRwMVX0rDTm+xN1uPnkeW9ca2t
VOWB2FGLg+oNpwybscvvadVFXVuq0Lk6HlU7A4TqrpLC8GAVcUOvs8if2iYTd+QWwhP3TXGf+hYl
CxHSiGgIWxbZK3nExa9Z3LICxaSh6/XOHRps9pTca/adbglOkFrZboiV8K4tFHh8bd3eSZ2/hSxa
uXNBFZFMgFWGrLUs4FtlE+ZpmvZuxkVrVOZ3o35sUt2Zmt9TOZ3wT92StV4d8IeI879/uDEgYlq+
CdIV+nF9zLtv5XvsVaeZSaXYg/EwBl9ur/WV44KyK+xrqoJ0epcXLv65Qubp+eBO1j9S5vbWYOMS
QTtw48pdOfkwdKL6CGVnhXOnGJ2mVZE1YH1WHtoysenK3WXS19ujWYlCKxe/SyDl1AaX71oT3F2V
yP3oVhr+EwJcY19N9kJTW/vbgVZOPW7b2aEKMy5kzhcXu9g3/pR17eRGWKzejblR78pCLjcSr+so
M9ABAT5OANSSludQqSMNbbVa5wohFqt5ZatbcLLrCSMCnWCeklBTqGVcLrcy8AXf91hu9VjurRJm
hGFEjlBuWeysHKlzIHIgYAXkduIiUExa2klD07vi+CgowUOJZ6c+RS9zo0/GB/xbFvzy+h8trry3
v9T1AqdLNb9D0KSkcLZ8P6phIqteUg/u8CO09h2op3YnbXk/rU3jzCbCg3hOW7TFrlX8LpCg1Q5u
NZa71GwgMedOY/6+PZSV5QAQnyYJCis4nizFjutOkA3frydX9J+LAjng6d/bAa6PO5YCTBX+OsZE
PDMuV4PUdVGlZ77oVkbe74sI+1YRX4RPoPt2WYqadCGDDRgwG9+4cdcCY05t8XoDdcfFcxnYqDUp
iadQBOpv2hUuXYOtT4IziE7YgU1Imo3tu/K96P/ypeDDUulcMsBC04t7tQsmtxwQX+1PetzZw3i8
PZvXlzfFKOCgEH15a3PCXg4qpkTFmZBObj6e0vrfQMHBSnyeS/pavhFqZZEjRMpIKByyyLVFXWYs
sqFXrGqCqWEehqR7mXp91zfa0RCm8+1RrSzCWcaW8jMTiFrzIiWhHlyZodiJbpcmlmO0YrCrqrLY
SENWPhD9OWjS7Fke9csavmck2MxZg+j6ae9kiTv5pWNsSSHOy/my9DIj4NFjZs3rBr3sxQcKKwEX
J0V0y3Q/Ts9CbDohuryBelSUzmlSby+L/9yevZUPpYGiZ/POuCcqO5chwYIjZKkJotsOWnCI6jR2
hAjXrFgvzw1uahsfa2UJ0lLFsNgAgcDxu9hXnlSqaqmXkps+VVrmlIZx8KR7EzwTZieH20Nbi4UY
D6La83MASfbLoeWtbBW1p0sulfgwHHb1EDphHDwX8n3/ejvUtW4Mgh+IHSCaplo0c5fqjsootVGV
1LJbCOrRGx4Dwd8nfWXrVXIsxH/H2vZ9H4EY6aBm+WPSeXsxyPZTX5zbQHoqMJIUPevL7R+1coZ9
/E3qYjW1GuTZfChkNy7C/RTuBu8g6HeNekzN91ZtNjbISrFyLq9RXaNoyNddcjSHwJxo68aiK+in
xE9tT3kLq2Q3lgcjxYH7nSYvTM2Nb7yy+bkeJBWIBc8Ssp/Lbxzmldo3Ria5TTri12B0A5RZTzne
nsmVlXQRZd5EH3JgI1U7Y6ojyZ3HlWswt6TGzqrJ8eXRVqINc5W1aBTUmUeZlw+cs8toKSWvIC47
ya0lTFQLR/YeoQUPzS6tN1bIyuaf31XK/KyaRV0WsydrcSF6viq5YWXstQid+aCMOqycgLBmyVY5
e2U9zjQpThs8a5QrUm2p9VmvjZ7kWn2983T/Cb2OSHuTuu+S4D8KvXv7o608HMkfodxoM7qCwvFi
HvvKiJMsATUhU1Aru7cp/61kDX4T41nT9kMuHEzv3zaPH6zYeui8YWPRrLRF5vyVQi6XLRnz8sqI
jCbRTb9k/6U/x8j/MsrmoUzFs9Dod4Wh2CMwpLhSjmROh0gS/6mH0fH17lzmrmEI77hmPRQvMM5v
T8s1x5NjlzmZ1bSwCuT7Xy6vNunSsjQoHuRNtVPQ2/XVT5XpSv0hMb9FUbCn9G/SqIp/tZbtQ52o
gGkn710x2bX4K+zVhwiOmWdt/bC1A4QfRgMJaCFewsvvlYBs8IGMMV88XsbKtyN/3M1WAYbR7v3W
tEdsU6tkPNatuvGtVo4RDDvg8pHzkZYvsYZS2SdqY/ay27aaZXdCV4JMF7a6HGvbDUIWolCIvcwk
0suZ73tNyoAvya5afh76aKfVE6UM5eBlW2ppK0fI/PeBpYMNuz6L6yhUAlNJZTebFExQ/R1oF6R+
MCpGfKfY8p5cj0aWbMqkzDx2L8eV4jOL3gkfLo1M41BqPGt8qLCHYRBMe6Bk8Vvog+zvMwkDC1E6
D6iLzsj7y6ChrqPRaowyoIrPWmbsgEfvW+GxR2hWz7aqPisYQ24XnqSkz/N7ZylFolZB22CuKbuS
MO3zEdloNGR0X9lP4rhDSMHx9OKkh09++I9VRHdt/7OQTr2CBMm4JYi8tooojCBNwPsb8ulitge9
l8pJnmTXHM9W/aXv3iLjdcxOt4+J1SgqJQsDEj43zmJ6pQ7TtKERZFeMkk9SNzwqVZofNbP517P0
LbDKNeadM2lmNiG5R1/iirI16lGax5xYboo5m1AdrfgAIvyg1fHdINavfviSdT8Ka9/gMjhZ4l5O
ml2SGvx/Y2eUW0zNlbGzQzEShLhMaUBZXBxT1g9ZlCWqm6dHa+gRCUptbXhDx+r2HF+TR8CJfQy0
mGTf05QsGWICqfdCD0LFj3djKzTwJB9wS30dzRd0TSrpjJ/pHvDj57QW/pbCPEPVqGGr3Mu8bpYP
z8jAun12InSnzPP3YZN3Jy+qRCdXoRPcHu7KIfsx1BI8KlVxKJbRoLppjjLvkLzFqCjeDrH25WZu
Cng/4Ju8OxeHgooqKk5fqitmjfZSy7R40z4XzsMw9gd1uwuwFo9PSCWJVyH80kW8LE0ErWf3uN2Y
7Sut2enGe6GpO/9vDTZmROHHQPMP+ZCBSq0YR5wHzF2JQkwW2r25kS7NP3Xx9qQ4j1QAxSm24ZIx
arZV0g1yrbk0g8rgk2UAm94ALq1t84sYi+kax7owxLTSCDDsx8IJ6rMlxPeSVx9G8VzIYImnAk35
XTt8srTurq2ei/a9Fw8VpJe/Xykfh7uYUHE0uzAFPcENmexzuXbmSQ2tYm9t3fqrE8slRSKvUsFa
luxHrR55MzKxSYIWWIYQ1LscbdRl13JdCtlkdXSqZ22KxZFl6WWJAIChuV7aJIkdS/X/Ie27liPH
lW2/iBH05hWgKSupVKLcC0NSt+i959efRZ179lRBjGLsudMP0zGKURJAAkhkrlwLcWahILWpVZ2Z
e5J/EIXusZNTLQHaPdxKHlpS8lYrDrocrLUZLG0LVPuwCeG1+Bfz8lQM6KJnnaechtbJ2n1XHxR3
1WHXjDD3IJjrvLEE3eEpF2WiTXsveEg8CDj8q/W7GAyTsghbYOz4zlBOVVyQNHqXwZjYcSvRzKKT
XBhhkljIpKVhXGHG1NQRh00YPHbxyrNy6fi9XJT55xdHSN76mR9UGAfmqpa/eqgp/PdbCisOzSRw
RaNbmbnNPAMQG96o1FNgfFXCBDjo2yS1eLV+/9d2UEj5Od5BnInU8PVAPJBldaGcwU4A6qo6y3JL
M7zKyuOwPKJ1bG1cS8mdOVuKWhRaPYHkYzxAK+qmAje+eur5NxHivxDx0Hro12d3SeBTFWS48ag+
hKoTqSRVtI3ebDtXnln8rWyN5HnB66GG979BA2j72RRhK+dTlIHz7eTh9Zbmj1wFeYQKik9rvR4L
7nJliNlebdXqBaJuuIvqE1ReQef934cecBQkbYAhQqadLaHHKODzkzevI6TGighpdWDOvMd/4SwX
RhivV2Y8aeCX6qkSD6N20NI9qFP6/7q7HGTCwNQgY4uqOBApjBUwJDe6V7TqvH1RpifYv+AuX9lf
SyUrgADwCuFRcQGke36HXezgDpp9yohcx6lMovHQK57Lgb/M7EqAvbQk48Ghb4BmEK+lYit0uu7E
UwyycWCy1oTVFo4rvCsh9wE0zCzux2xBCWjdMe8S7SQYrqZMRFLtcrVQtmgEyXBAIPmZwGj++cVw
x7Af+lJrNKTct+B7ksS9Vz/8996BhoP/mGDH0fpFLOQwYUjIsAXCR1u8tgl6X4QVCPvStr00xCxd
IAQDmmlK7SRVb3EwS6K4fnvq2rUy8JodNg7gPHR1tC3s1NupV86pP94VYfi34/9r5NXMkv7PzDGH
vZLpSVd5uQaPR2vrQOpAJ0HwfXt5VjyAjSPCvk88IS+0U8Sj1Iz24y7cpZ5528g8JdeBL3KfKADj
AYQSDtz52s20tvHUZDSQltQU3sK5J1I1HiWryieDhujaCEI/2AR6s5YP/SWag1gQFQM8MFGPQ5KQ
rVwlJVpph8abXOV+aonnWfoOBE/JOTl0m+mVK536Wd8C7btPdaoe62MkO8NgagqY4EAosGtAsVZY
z4Gdggb51G7+u2n5+TggCWaIM4jo2LDVzwdeS8KOdz2od9K+Q0Uth6AuKYqAI+LgFSSeWp5Ai6m0
blv+SaZcrshsesZXYb5BbYvc/vWKGFMZgw2+590gIuJp0h8HkCh8jJ/aroodQ7BDkAh9D0hkUSmg
zV34FIQrsRLreD9fAIQNEoJgJPmlIiOLZRVDk5l3EyXpsVlTCKCVgkYLrwtWIr9feOvZFg5SJB6B
YsSRytwdvFK2wVDnvGtCQh1K1K+t9V6/FmRXOLfn9VeHFWuJ8fQa+sC4hlPeTUlnKiSG0Pn8t9YC
KmWjOgZBJxUtiWTaYUd2GXlQHCj6tk+jubKvF1f4cszzMXZxtIeJBo5uBV/ymv98xFEgW+eBTLQ2
D7uIZqtqNPNxxLrUpUHm/C0av2wy6X8NNqZGzK4jZknn8XWWTylFT9nadb3kRJc2mbM4qn1oorVY
2P0RsvfGnbPzTcqT82blKP6VRmLXlTmLw15r27ld3oVmvTntC1ve0tTsjuZKimDRVVFSBARx7m1S
WPJ/JUoLvUOt1c0JqOTfg8qqXqbHOCeqR+hIgtb8E/297bTs6TyPbeYrxTGAGjXSkdeekkQeyFXq
gXdthaPCIzfR3UlcY3FZM8KslCp22IUJjCRbgwwH0LN1YBwgxspN8+shwQ6GWahE4+oBz3DeLWU7
f0ne5K3+DNBycA+aAc1K9hAq1kIKYutGtyBOLP8bR4GUKfqatbl/hb3q+hww5nTsBddMCZ7/sUxK
mYyJrb/euTReC4rng4vdc+AK1FDGBBgXhYHrpUNKQtfRVzm6XC6A3G0vpLx92zl+MYTPE3ppgjnR
Sk1NlYmTRnc6Qzb5Of54twVib6t9R6ZHgJ6IcQQLT0burM0GICXyZ8X+fBPdGiJzjuUxhw5adHm4
4MCorJSY70+hlTu6GTpxv1NhGYfLhsPZ4lnKnzX297UJZvYGLwx9mujK6BbJcKer+abl6jU1h3kE
t0bIbA0Qm6kiKqmjK/p2UDcWz2/1orRrr3y6PZeLhn76GQGCAjaE2RtKFShQpI0mVwjcCHpOzXc+
2fJa9/QPgy07HlQawH4xNzRKLE4yTMIhzXVvdJ8lgntAeB3pa/Vqvt4L5GkgKYXo9mP/FlLLKggN
yLg/u/UDXTuyl66Gy69gVg70dGlURdzozr33ypFT9/0a9cTSfF6aYBYuCYW0TDMsHMQdSAzyTKkf
SdUeJnFN8uzXu3TehTMrLxQ/ZHXmO7ze6E0oifmQhZMbbZXXdCPswV0SfabbtCAJJKE+bzvKYth8
YY5lpFPKXg/iGJPXtaSl++MQmINpZ+Y2p45GD1ZvWu6bd//yhYDNsj7OJ/BwrTjrr1o1M2SWHb5P
Qz+Vp2ByxfFYah0JihOvg458In0rEKX+QO6Hi1flFBcWFXQNuH5xnBpzt9z1TIPi14fssD656Z36
DASaYLc7rdrndjRtPRLcRYSDuh4UPglke29P+y/qcAwZCmdQ5AE5FogAWdyqloAYICpb3u38j0E8
58kLiEWxT4k8faRh40z9Q4B6XRDL5ybsthHnOeWs2PraKqROG3Rib0rPTJuPMshNxf9Wponw7ysf
uXAgI0xAwQr5x7mPkHHFaVITMUZ/tCsfj68CAuo97oXha7DxXkkQq+SVmd1BrJbQs2+enm9bX/KK
S+s/P78Ia0cfXCx1Nk7uUO/ax14jqfbCc/YgoVHNxO7jVtbkV9p/XhNcrih0zYrCGPe1P2S53nWd
oE6uN4BdGloxvmF5oQf6wTuQ33RyAKEEdcc/paIlSmsETb+K4j/WBVTgERFCEYolZYtUPmyDhpvc
dldbr4Nt5qOTcBYonunZ7HqyRs/28/BjDm9VujDIHJvTiF50HdRT7lAqpACcoelp3uUghjCHzxas
WjqkdDPwo3Vfvg9czR0n3HMznb3pq04vO1VoGS2yFQYISFfgb7PpX582p2XRFAOwkcREIip4ORou
bfBpAnnXwdT2Uccr+dJFE8DuzmuuIfPKmKgaLzKqDhswJSA7mDaGOzwn7m0XXnojqrh8/2OE8agY
OI5GFWFEIZUp0pwi4+LgYFWpaU92cci2ysHuVSDfTDhU4+AIKM/Bjt9nx9Bey0Es+zfa4ZB+B6gQ
HYvX/i0JRSf6WsG7viZ/RW1oifW26mOLS75l70nt7Yj724a2JvQkU8zbU7H0rEKqFSzyiEoApGH7
8bQ8GyJpKnm3HzgytK8h4VueQusyTnbtAHXPpCdBJtg5ZGa44jmJVpKTS88FNEHMpIcA6AKfxLh7
m0zgqwqwFl50btXXojipTvus+zQIbPlJPkvQZZdrHhTnTg2SMqj/tffoMVk5ZOYjk/Vs9LrPCmU4
Vn9RM+AQKNQwUXkXsjYS/1A+V4YZbuvAlCuzGlfypAuBEWDIyDeBfxF9vT/ueXGCano9yX3iC66g
o36CfSTJpK1X3kFLt+ilEeaSGMtSHKIORozaGdTnqCJgxk671xX/mS/j3xP3n7GwF2bclbUocxz8
Z9SoZrw13XMa7YPgpCvHZLC6PifC9rbNxekDGAG09Aih0Rt7vV/yQYP87BQIriRaxl3nr/z6X9Ju
84k/gx3+3+9nh9QAljq0fC66ku+DabTm5fAERHAh2j6vJhkJ0YQ0EoBnpg+hr1KwbSP/SfwOtOdm
hKfiQGSjw80k+2Fo2P1YJFakeENCegPvbytrgcQcpLzGDQYuINBHNC1eNJCogdYgr5fQeS28BioT
ac/FfyCM1r4HKKoCoVNNuBGQUgLjM5rV9I9mHCcNdEBjHAHz1guZIyhd31CAM5BinTg8hGlWpMo9
3yE2sVIpkZ9zIdNlcwRwvUYZD1AYpxgnYOLVSUmIp5Tca9VXw2DfXrLFoOFyTpkzru7y1EiBAnfN
BnAIom1SJ0VWaqIANGfObWNLD+arBZzjp4v9xffSWHJdJLjVQTDtmnZmsp3scKP/tUXa3E+PImnu
xoNu82awb58ikqwgFX7BT1kXYirdLWjAVaWcXZR/0DmLAz13fa9IhzKxiunB562h2OhQykwqmy9f
0SNodmoGFfbTGNhx01mZ/mAkazyd82Po11a98Ov5pX0xLQHUBstcxYmQ1BYOHn6iifciknJze/qX
bvDLpWZu8LGG6s5YwIw/kkg6aIHVGY6ETFNar+zUxWgdfWbgCkc4DEoiZpoN6ElBvgYLrRCloyGy
uvvwudu2TooDNSLlgT/IG5C+bZJddOo/C5qUc8Z5NQk6e+/vmf3nO5iZjYsgy3kvFVyosDcPDfSz
9vohm4hF9erl9uwuxqMz8AAejtAfwPbrVeSDZGjHPBNcfrRUx082AnQkBdM4+a8776u+LyaanleW
dDFEuTTKrKk3lek4qrngBltEZSCkUucpBnq5NvX7zq0KG4rjtwe6eH8BUY42i7mRxmBiNNEPoFHc
FAKyXuIuBxVpbYn/LbnHzza9sMHEHr5f1GkhwAYnUf6kZhafubmZA4Q9roS1i3cWsHq4rfBeQ3PQ
9aphzTKlRju/qyeOl3wq6p7PV6KK+dr75YSgDePRk4aWSHbCmhyKvAOei26eW+j0RVkp8g+FSvgH
COKEysreW7PGTN0Y+G0i5bBWec6gEfHem9MgcUPPa01pi+fJxbjmY+3i2OKnJvbFDpb0xGwQAgcP
ZWR13SewFLc9bul8REPaTJwDolU0GF8bEqvRDxqETW74HfvEVpuQCNFbzkMFW/039+GlLWZQOTJj
fdZWojvd8wgmjJBwwpcE5XQDMo/31a5Yy6osOeClwXk9L2ZRbUNFGw0YjOUO0kgbSXlN/t6evyWX
uDDBpqz0Sehy8I6Jbkvl1JoO790+e9YFM1jJfyyeRpeGmGCi6IduBEer6CrltOV8HRKYz54IDPHH
hDUr/btBPrfnMmjJEKorfr8YyVwaZ4ILfcjBxZJnohsYu8mDsgnAWXAQkp0yGhYre3p1qMwN5xlD
DYJkDLUGHXxD82TrFw9cvSsOYf448QNNGjtsN/Vab8XiNYMqClSp57YpdJ1e+4tcy2UqotfPTaG9
MWd3TF1DW/+mKu6HJ8g4Z9uh8S29MEFyotrTGv5/qQqHbmjgjCQwOUORldkgYp1zHvYoEnENrZpz
VtDRhFawJeU7IXJ49VDL20E2jQcjXHk4LWXPr0wzW4UTx6pp8GB1lS873ij2tMX2rA4cmczEtjnq
oaUTLMTU22oneZMHJNmJe5EnIv5wDufIhwlUhUgb3N5eSxfiPzMCtND1ikRKnfZITvMu6gYE6deT
tpILWNq/M1ANOuvoVAAs4NqAz5XF4PWV4KKlc3QKaM0WgAtR/wlJ15UAeTHtANkk9EMgC4MGMmZ5
x1xpEl8eEIuawqdn3jV0hwrSyaNrymJLg8LlgeocqFWgp8dsIPBaJbHfC4IL5EkfA/dv5CYQ4Fbf
xXMHNQmbh6RYpXOZp4q9i4EuBxEQkJRQCWeCl8LT+G4sdDy+NykEM4BctOoH5dkj6YMVn/f5fi22
XypPQLMMdI+ImAxUfBiLHXqnpzE2BDcm++pw7J1EI6VNfVN+vO2GiycDypEK1HIwOHQeXrsJpFni
ICg9wQ3H9577y2nb3v+j1tvMKpwqoiIYaXirqmj4FvX7Uli5pBfX88I6M05OrkfDy2fr6r7NHfmj
9F9ifVv59wqywmuqe0svDG1uIETohkc8+JWvBzuENX40hqI7AmdIRcD5DVJOr1Jmgeud1DHyRFZ1
zOJN+lWX1hm0JzkSZnmxUbYC2r3978wH0GN6u70GC+4FyA5alma9Q/BAMRdgPUF8LdeF0YWuOZlK
0ARBxfS2iaUdemWDuefaMe1UEW2kLpiX7J5LbZmTD2rt9u1mqI6Rfxw4M4D0YJH3dl7eC9X/9xcw
WzerRrGdYtS989EK686pwHab1LI1IDoDm3/j+fuulAjYiUjdD7ZspNuyXsFILc60ICITDUAB3iKM
u6Epux7agR/dUereB7A1c1G0spi/iH/xCtGRgf2PDSbu1DWA/8oJMz06oxMdgm2wra33e5/gj9OQ
4RHJpa18r5K33RmS4ObthV6qN8A8dMQAXvjZ19cuHrWKMCQDCuyvx/dPn+SUo6nTbGLqoLDv4t4l
Pak3gXNaE9ie5445JC8Ns3W+sQFOA1pDo9tOTq3eae1Hn70m6srLa80Ks1d0UMX2XQUvglgcJOrK
9qFO9c0UIeXGt5z9rybTQEYbwFEcxMyuKYL/m8yWNubxeJ/ZtQNeAvJIMJtvOmm3pX0+/VlrK15y
Uzz8gEoycH3/0iqPBl4Zof8HXIG6i/1HUV1rD/g56NjFurDABveCNKBhToaFlPQj1Y+qg44bcv8E
50xI9GwcjeNAG/KV0gF+G5LMFK1hG9AnlFX+vhBu1zgKFSiy65STSL+Wv/9J+t76PmaZuaRR/CzE
9wFsh/wisn6JHdm5kx+9B2+bUse6cyMrtisntaFcRjLaE87OKIKO2y6wdBPj9fiftWDZP1K9NwB7
mCYXeEOZAnL9Dr3S43Q3Rv/G2S4tMQekqlVCXRqoA6cYcj1POoasbwNQEgOU8+ajRnlGlIguDieh
t0f5Ewzemu/ZIy/ekzFOk9RQf2y/P4G/npSAWQZbMBLjb1j0gTx8tXZhdaTZ/D28QDmLnJHqpVC9
M+v9Kkpo8bpCAQfoZhTu0ZvDfI8s15LkBdOIuaie8niTn3Szr+5k6ZwKghnaGVrr45Fq29vzsPQc
BOvZP3aZaChTlVZvEtgVHQjLv9Z/PYPQ1N6snNKrduZj7mK+u7CXeh+KzIjvGpvfmehHoG5P/qwM
Z+m0BIkDqPBQh8S7ixlO50mhCAI0HmaUr/v7p9LZQl4yMqfnPMM9sPHuVl5bi9vl0iIzsMlHHUbo
YbEsHjKlAViP9gnSiVvF7A7B0VDu0O+2MsqFohWoKpCkRtFzbmplblyOl1WoVgMKeexMpP7ew9jx
oXZG2piu0QYsLtylLealEyIvrIvxiGdbS46vvQ6ucG06mpay1l8uzUccuyVn4itQXiAkRLRy7SJ6
MHpG2QvAWPM6bZ1SO4BW8EHYpVuHPKK9idi1Tb+zo+6TxDntpadn+e7ZMPMaR+Haqs7b7fe3IA8J
iQCQkrB3e1RPUybIGPUxevVPGhV2tHHAXUO+sflXnPaH0uuWMebs7zUw5PrVvJz7yf58t99bp3f0
nQ3XfXw0aEeS/cPTX+vF+ijpS+UMbkI3iWWY/nn9vfmLEGWO5pCA5dEEi1ZphcVI9IMeJwaHWkDT
ydl+jFOzMhIoNgG1Y9VA1u8gsheYxjTk9zzn47LyRm0fZ2r+HKoZv1VQmnMiftLuujxM8L8VvSNN
snZf4x802/nGygm2GP/NYpt4G0O5GZ997TbcFAbFBJ1a5BVMz9F4IvfU481oY+JuNLan/PObMzd7
ZdsSna6hXeadxi4dGNHBnzbHv7/A1mVW6EGfIwNfT9YkfErC08jZAUFT78qeXzM0O+zF+alHIBf2
kOx3O819l9sCFHenAhNaCCuGFsP5yyEx8xmpUo4hIY2iZcR83SMeaVH6tao3NA8pFnIqCroSHvQ9
1L458mfzvHK2Le28uXN0rplAhZtdzrTqDD9JYb6ofEiEHRXprxzFpA1DKnPfHnRfeI7KXYmKI6mL
neBbsTw93f6IRZ9CfgDNc6haAzzLHOpNVniJHjeCm/lOvJ+I8fFS207jkwfHsvy3u93upL3h1IGi
5m3LwsIFZsx7DwVs0EzDp5h1TjlJmyqAB9tdTI5Iu/TWNGK+KySYTtJDS1bCvaXlNpB0QdplnvRf
7NxDrCcyxFAEdy8F0BEiL9V3hh6PgtwRlEIyapjlPqPS9nmzuT3UeSTM1pkZtPHQALwNbBDMcV8O
OH+kSuTdrLeN7L30v5r+ACHoFvh6KTI7ca0+MjvuLYPMFlLETNEHJNrc6EvIj5pQmaq+BvZb2KZ4
aKMpFkpysooD6Xr5UpHn1LyEjbQ7jp010XAys2aNomHNCuOesprXRRDCylRTf3cfnuINb0lE+BIN
8NeZ6gZ34ibtn/nCWnGXpbz2nElAig7cRWilZe6qUA0geNHhtNVBxeDrZ0M45KmVxhaAJeXQmhWE
+oa/GlS1OJrUbv5522kW4FY4HIQfyqQ5amWpZ8NCFtJuakRgR8WT9jVDMWLLEbQ7/hX8axugEGrL
s6aH22YXABHXZpl1neSAy/QcZqHoo46+KWYA1R0NW+83VUd0dD0Wmm2Y+IQ0+FAeeeQ5FFM+dM9G
bJbVSnTy+4zAx4gzhQSoDJHyYHZO5/d1jLesiPBvG5Jgv1a0mf//641y/fuZjYIUutQn7YTBguVG
1bZyGFCkFqky7bPqLEOinq+PRmSW4zafjk235mO/N+q1fWaykYQAmc88PhD35S/DQ608ebHppY+x
9zF9xOq91lPtT05GAvzq7YVeCHevbTNbq9DGTioVjD1JKGpWXV0QLn8YXsp6UwEnbcn1WilhDqB/
zTbocEDsjwZTKKtcHxmt2IyxUiLXLsVNArQm34EzSWsTNFBqvSqfY0/kz20ddiaEvMBf32eBIpGk
ilWVQHQe0MIuVaQRCht6uJ/SuCjIGPTDZzz140fOp9OfXPPBVXp7on4fQZini69mngXTCIZkQwVC
qIIqIV+rGwm47TjYK0MNrck1lZYFj0DTwozbnbGev+RuBKEp9BzNUm6ovMjlVo+e0ta+PaDf1xGa
8mftMmA5QUXA4lLaRO+lbOxmDEwKNGNCx7LeckFsasWzlJh9ktI8X0uB/A52kO4CeBU8HMqPbPP1
2mtGa7QtmMndKa4iJ0iTj6EL1rQyF2IKWIG03czRDDkRllI46+XU98JAdNUa8P5kV1cklI8tGGXi
xLO7DtxcdTWZemuH6Su4UNv0lGYlUaKvNWzVQvEFnyKBDwRXCHRHWK5ov45bsCanousdi6eSlqZi
bcNdsa9NSyeTlclEWonlFkrQMDkjvqHChq4MNiXABfrY8gpKdeMpJzVywymVTeFuoHexqfyL+A1Z
aDRkowKJhnUs7PWK4tGkaWGfAESQ4CYCjLH4w3+INKUh1QXiBaR9VfEfH/uXNV7ihZcbqpGYWSCO
RPQNsnMbjirktRB8uEFOUMcaSbjxts1eu2uQvN031u5vuQXs3sXTceUNtnCEXVr+uT0vHidoy0wT
XywkV+jATFw4fA9GL0A3rSkxvWDl5Fkbp8iEIJw4gS2Mwzj578Is7yRz6+9Sim5Q776yZLSHeUgg
Nk4ckHKtnra4lS7m+OfhcDHSRp/k1Ithu3gYGgLiJNPfS+i5o3xgUSjQtnvML01f/kXK52px2Wi5
QQQPLRYY1goz/pBpcq8MB4XyTwgwkmglwFi6BZFXAnMhUoNoFmOFgbIGyTXdGIBQGfZDRzuD/PEV
uzBMYKP74GOq1yAxSwf8hUGWMUecBGMKug7XLgD8IxlEIiKOPaDFXdn1hw/vZZfgDbL2el+zyngS
Et1DUw6wOqQHPqN167TqvxoZaCNmodZZlIU5ELhebJs4koC3EZ8bTt5CRspshIgooltKROe2Ka+/
C9l37dmJaIvRhvM2/ZqC0MLlpoA7GFBT3KLgEJx/fuG2SRDnBR9mktvTYZt8tlvfxnyuxU4ifgsT
yVxaYRexyIcE/YewIh9TIr8PJrTU3svXfIsy/loCf+HdivseD9e5zR0sm+wTfWxwzSTqz5DMdCM3
CMnp8Kg/ffVf+pcrEkMg6l48Tvdo+A1sqSDyY7b22ls4966+gQndhnpS4lzBN8RovwEPSfgg7SB6
3X8Ga7LFC++u6+EybhQmfKS183DvJ6L+cXyHvBBp951bxqZeK0YtbAt0kAA0NU/tnI699hauGr1o
mG0dFevPqpcs/3a84SCKCqDiD2ThwhdbUfVzQ8olt7KhR0TtdPMYOrXJ21b+Bjcxb4d1wsJjBoP5
x9z8ORfmqliD8p0+rxGp7Pq7dwCsxnXI37eHc7vp1igLl8INHJoznhv4GVCszZvkwp6iC2URZ63k
emlE+l0nWaJ+jD7DEyhciPzQVY/8dKizfG2ci75oIFuNgwbQCpnxxTZCMq2Pe9E1X8XdhKdKRO8C
Mrj9GYmj0xpeZwFkNueocAuAlAfET/Ic2V4Ms9HjdgyaAsCS1Cp4Mzao14ZmwifoYYwtP9HNzEsw
B4eiAA9mASV46SRoCMCC3upGV0j2wbRLcpHW+aYBCKQ4xKKpBedeoHJF1XcpwPPS5Ls/CeooibPi
FEuTNTMJgcEaSQxQ4l9/fVAANd0rreg+m5NIus02pt2Gx+GIF16J7tNHcW/WGvLFINS5bXqhdw8T
d2Ga2chRXyrgesadM57ApIv+vcb0Tp1pECUk0gtfWdYbcm9UDsnbm3PXHTfZamP7oo/iIQAypVnb
HU+D6+EPPpq6DBHXu0QiZHFy6gmkoegHPa3yuy/t9ktTzEyrXgic8ARTz6b5Ku9Kn8QcEY48ArTN
Rl5Bu/yQ/rI3EJgJIMMG6kG0nTDWkH3T/CrG1aq81h/8s7YfzO5JuoutJ406BwEUMmBaO1Xu+Sy5
bkWI9ZJtDgT53PPJt1d25EKWBsTX/3wLs9DaMEqZxOmAY6PRFJRMtiJjueW1jMWSK0OJHZ39wM7x
v5RuO6XU4lGfJLdRHiODpJnjWwNCw8wKY/e27y5F3sqlLeZiGLlB9Macx9FtojnGOMt0+gxdzhrt
Q/ahk91uU9BvumJ1Kfd2ZZU5UTtUO+qoFyV3LgGMRDh4O3XXPRHVfLAOh4qI9sc00WCj0PrP7QEv
OS/4bJAVUEHFAjTv9T4JvSab2ljFS0OnXeeT/hz1b7dNLHmJ9NO6KgL6ovw8mC/O0WoKhVCsMbhk
BCgXCp9Se4jSXbAS0S/0lM3PFpBpzDocyDIx3ig2vq6lHIbSo51sfPZf0Dr8UIOQodsQkh6+4KB4
En915C9nfUo1CUZHWJlNdWk6L7+BiUJrRQ58IdQlN1dyDm1NcZ0oTiZNxotRBqXbxPn45ENz468K
+vLWzFsP3eIyF2jHwZ/QC2iUXZNC3nXMBHSIlKNElBghBlGLmP8UUxnAnLxDUYmUJVdD6NHnAmz3
yMvQdytECfJUvpJ9JaqcJrbqpZpVce3nhJaTuzFoi4701dS+AY/fbidhaCHJZXCKq4m1+pQXWfIg
5hUkB8pGLEqajeByolKmSr5VA9Hk4+/B+BblWoVcqVAUG05OEZg1mgHAeRDpx1iRkk2RaND/K1T/
j6ig5ktbWclpkjWZQKa0a3Z6JnLbpMi0kCRCoXW0EJMWegpZwvdWVqENk4BKANDpLKg+eGjX8ETt
+9ajaNSNP1NMVU1m0c011dPFG+OfpfulHt6HHRo7QfXvRk8lBMKpcjZG0K3lhNsGe88yfNsPVhJy
iyHvpU32tNHVesxQcnWDg0qD831k+ifBEcALkViJo6xsxIWaH3YIKshooMZu/9UxoPcQkI0yD95p
BQezs4/HeFMCmJSTV+UeDGgfeUHl0lQTSrncMVdui+XRqshtoqYy03cwm0ORQ29Uh1R25c7suNOU
n+JnGY1CFeG38ClNAmFRfWyHu3ENGzf/ZvbShDDc/1lm+4X9XEyLSQll13gVCxoTqXLE/JB3Tt09
nG6fdosnAGILcJfjTIWYx/WBip5QaHwPmYwH96sxHtsOoIGV6sXySXdhQ762kRajGCo8bFT2cQ9y
EXAGBebjX8/2Dx0l1m5z/t5o22d99f27ODhAJmUBmGq8neafXxzlnDRxo+BPsrsPYeb2xM2By681
uvjdTMTWqugxlObfPbrWzg0AALz9+5c3+IUBJnLSlCFSjQIG9GjjOQGAha95h5KejHKeVpBJOuWt
Soz80DcrQdtPtHlrbMzVVGopHLCE6dw6Ht/vbaC1SF8C7wO2wcOh3N7d7URinrWI+ObatbgUPc0w
1/9bM2bXDX5URH7Ay3PbwXH8fsd7hMgWGoS2j8neKb5f3tKnu50LBMlpgxzCv9r0/5hnUamcUPBS
H2Ho3atwuJ8fAJ75qNHx/twA/ehEK160eMjgwYa4H89TgOyZqR6mvBaEEEdqDLTjcaSQKG6s8WkH
np0/3hqf49LcXhpj5haiHJE/jQrSCLIV7zSaPG6EtxW3ne8A1newdjhRZnJqsB1e77msi30opScy
UhV2sedtujn92bRrb7alHAKe9MhXQDoONO9sBIp9oSsaTsiwot63/VmSDLz85NPY32/fOit41Cvz
jkoxcTs3Ns+3x7gUIc7S9pAkgkQovuB6iInWplLZibIbqZ/l+DHmTyn3Ma5JZS8AYvGGuDDDjJGT
oHKi1hJOr9f51Axo9xABMVWSzyefBNgPMiEH7gRe7gNtQL4L8srQHglnGia4u1pUHG4Pe9F7gA0B
OlWYFXQY7ykCseTFUZNd/p27T3pHbbcQykYHhbpS2182NOsLG3g2Ynmv51cTS8HI9UBxG1NXbemT
9zZZZnXxpjC+bw9JWvQj1L1AyT7rOLKoQojmckWawlRu1ZZGuPNkTxJNtu9HG4IhZzTt/vXn5BTU
H07Jt5WR+AlUmukDupJDE9R+7u3vWapmoN4MHqRZZwxInPl7L24sL+UMwQ/gWuaxp0fIoxOU9Wn1
kuzTg7ILVNrStR0rLt1klzaZ61lXvIBroK6LI0hC9gP0WzOh7nC24WbE+SIHqymptZkpWE/m88qA
lxYATUeArwDtBPgsc1zUjTwzHeC85c5F8j+knely3EiypV+lrP7jDvbl2u02GyAzkRQpkqJ2/YGx
JBX2fQ08/Xyg+k4zkWmJ0Z3utuquZomOiPCI8HA/fo5z0LIvdvSkQRM0FXt4z5Kp8uzaJ/yS8O6t
JPzFO/a19dUdq8fDXOq2WIb+dtc8Op8tJOHhw0q8v2G/O26M9RwkzHFBOnDBCZMfX2foZjuYFCk2
9Y857TDdTe2HjVdE1i5NBvrC7d2U7Lro+3WjF+/y10ZXMVAfi6KtCG+J2T99Cd4C5XLfPrTuzc/x
8fHxc3l3p3n33vHofdo6Li64FZwB4AOI3+FZM1e7OK2TIDHb3Pio/g1JyUiadwdXzST51wd4IcY7
MbPaMaUeZmk3VRwWxlz5c2Izp1KceCKgAnHd1KVsC9BuIlloBCHXXT/ZQzOtjHmojY/kIt2FMfXJ
f/S9xo3c9+BZN7bGsu1OLlIuN6yxLxaSdTKUp0dBOsvI6xnh+BHO+HAX9QysH6N+vzGms8N2MYNI
BxJ0y3W67kcbycQbTWgPH6eH9F7Zacf8LWnxn9B1+bFnvP3c7fVdu3OGdxvDe2GhPxvfK8OrvWfE
RlLAaDN+DM37oLmV3nc3Wn4TRwdQrUP3bKk/cuFFnnlH0015SKPDX85zpu9znucOeiKti7LnU72L
39YfRX+Txp/hp8hUL7uL/CZw24HujHbXEjbvww/lQ5l5w53zUUk+27kX7fLQbbKHqfKN2mtj6MCO
1XuzfmwQKEU6VEhuciyeazhQWucQqrxz9WNFm++bGBBocpcru1Hd5V5KjdItQPgZ9n7UgKOonZve
T0v3/tvayF0agyi2d9Jn2EzIC+j76K3+V9JutrYvW+naVC5r/OrWcIKYYrRtDR8NGvo/tbWnddAh
3ymQ+fEx1jtD2rfR3n667jqXPYealEIhHKnO9b2RRmKwlgVUDtGDRa4qCN0tKrstG6vTaygp7jcV
Nm51n+636lbd2tNnh/KL//97FKsLaJoqYdch2wyy+l3x0AFV+JTiIm59Gzxfn7BzrM3K1srlR1EX
xqAstlyaBY3yqGV749194Fau4tWH8Vbx3jv5RrvixSkEAsMbmOANzvxT58iFWbednGK0a/tDH6Bz
JZR02pfjTZODOJq66VMRyVuMVee40GWwFDMWKfpFfWU1sXmZ5FYxsHRJ8k2e6VdT6Ya5L2JlwRO3
sqvBODn55o9Yvat+yg+NvUNWwNX7jWByiUrP9sarz1jNObhJUchFMi7V/uIgUQZvGHKwj6nn1A+5
pR2uL/JLtfSawdVmTIxy1qeO+dbrQxe5hoNiQJzcNPqu+14aSG4hIFBC+eaZj3a8z29S61h+V34O
4y7iib2XfyigCMvP179qczVWwXsbxX1pxdniemV2TPsnQ/Giv8Lqg+Plpavf9F/G+C5lSgq3NXep
dBuLjePivM62XC+wMxDqIdxBcfXUEQs1b/u8MsaPrXkbm+SIH4tHR/O6kiP3qxEU7nQ0Cje7qQ20
FWgZSVznSYk/T9pB2Jzs+4nmF4Nc7oh2tK+Nb039xtjE2Vw6Spd7cCGwJAhfZ/8F1TFdLUw+EhXy
N8nEAprvCv3G7Pxw8rP4TWp8a51HQ3u/sUCXrnsoEBamDM2Sefmczo7Gq7KVzG5CveNOiZ/aefJm
lI21On5MtG+TKUPp86ZRD0qQ7CV0pUznW9NvIF/XTwGaHNEnsOnVU3h88bxd+W4qBVZr9DRZfdH9
L3iInbj2Vx6Wfumj0NR7INXEEZFRmi6DJ5BVO/NtAZTEePn39QlZjodX2+jsU1bzIQEpA80/yx9l
YO1aOrqpfA+YO8g3xrx+A6wNKavzUYOCYUglDDUwHMbKjyl4tOsKvXJ1bzTGocu9/FbrO8hyvom+
2DgtVqfTmfFVkBfG86CXrSx/7MoP5XOQv5/lN/FwjJWd0h1MaSO5troKzqwtzv8qTlBkye4kwfKm
FHPMDwgFIZuD1FzzkKdbvR2b87ra7kHmyFNp0IZZ3Mj7sD3U8rHovQnCnYS2bq04Iia+Sa/xslpr
twFvAbGCYsKV8vLgfz3EuBEWMr9Q34JFt33kWQ4JdNqoRYC+VP7aYri5OMqF0oijAuEdYJ6nU9on
MqSoQPE/JvreyDyjOyY3jnasxSNBZJT93Tp+w42rBN+vb4+1FszLWnK9yqQNYaMBv3tqeE5rKwkE
7WdaHwWfzF6M/qRSUSuLUHW1PBLfRDzknyRbS24U2RLHXBK04WXl13xu/k6VfPRbSy/fZWDhHuZS
BbckG8+VSMrj9S+9tJEphNPJpKmmjvjy6YdOuRyVWcCHxu1hkQmPFL/cafamLNTqAH2ZkCXSAEFi
LlipVTg6DEE7Us6AELTZUSfykkdYOh/zd+Y++TH6HTT30t7Y31mH+Mbwx11+Ix9qSmWQm75Ld84N
ogXE6/FB2gowly289sjX37X2kFJRA03juyz1p5lnx+HQtfF+Iq0Tht+skWeMVnjGL6v/6/v0n+HP
8vHX72//+V/8/feyEg1aWt3qb//5v3sEFp+z+Ln4w+2bn8/9H+Xff7zvnru47eLv7X8tv+z//uHT
X/VP/ycNS/yTz9kfu+fu+Y/9j7hb/4GTP4/xf33c8s+f/M2+6OJOvOt/NuLpZ9tn3YsthrH8k/+v
P/zj58tv+SCqn//483vZF93y28K4LP78149ufvzjT2A8r5zz5ct//bn755w/d1P8KIufbfzz/A/9
fG47/ryu/AfPmUWSkPQx4s6c1+PP5SeOwQ+ICswXHLn2stGLsumif/xp/AdZDhTjHcjkl8jBwvPa
sl9+JCn8PplcHkgCclwLv86f/z36k0X896L+UfT5YxkXXYvRE1eiI5DYAPivCp4MSQGAA6dbyWhs
PTB6xzjkedfZO1MJYQVTZ2fMbkfwU/mhlSJ5uh+VMc6PdSTnkgeVQDh7rybtX5/1+jNWh+yv7wDU
DsM4PZFLtHT6HZElk5cLev0wELaoPljWsbiXzSGdCFJq+W9R5FCn1kGXfZ81hw8yRFzu5KyO3l//
ktOzhQ+xKBBTKwISAs6GZPnph0xq6LT1BJ0QPLTfJU6F75mRjl+lolP2PVjijYGfzT/miM0YOBRy
IF1XWzlQbanr0kk/RJ2l3qeJpd+SFJ+B08mRdi/J0+B4SGzMf1mFYhxNPdhSm17OsH+fJb/Gy01D
5wRhIvWHZT5e3W6tGmXwDIz6QW9JlsLRlD3pYZv712f1ohV03FHORsqemP3UiqVBbYHcEbOaNeXn
0swC4IPdlvjyMlmrsZh0RajLtWArKJqeWilxXp7dtXYox7Z9M8qt8Ho5M71p6raIn84HhAQH4FZq
NfQpglA+NdU6iZhLAAaHscvSW6NZHiAo0364Pm3nA2Ku6OdR6VqCYfAl4fVqcdDeq5yhkYbDaCXd
3ixl6w3wcti4+zT7et3U2YBgsACQAJaNZxTcbKuYlXxFKmVGKx1SkVueXJKwkKfKcq9bORsQdVB6
lGimRxEHDMbqNQAMSBhGaQWHVsRSuW+imgfi3Npl5InY3gIjnY+JUp4N6IE7fJHFWH7+avrCJLad
wVSCQ9IXOsWuOixHTxu77uP1UV2yg3qkBaISDRA29KmdYWpKs++bgOaJKH9ny5mK9Gsqf/7/s7Ka
u8Yy6lCvaCHopZo6WWqIA11dW1oi6xXiHiDopGrCYSTTKbeyUke0MQyoPh4sQBZvwyEdvH7Wi08o
Vlc31wd0wRQpJN1YOtKB+K9F0JIizNOk6UY0rHKSRqEE83WDssMXpDCLrQ2rrU9aBkb5i54psFEG
9FMrZ8hzq4siuZsOxazF2qGNygTOSMsIblNt6ItPutnAIbP8RX+T5FGg3uptZQz3/Zg1OfqWvQK9
aDuPKG0Gcj+50IdUn3V96AfPTKqi/xS3ZVm/b+3UiVyrS63ezZW0RhjCGKt5r1lZ9a7MpdjeNbpT
dTddbcVfFbVoR1/vYCjxEDxtpsOYz0pxG1eVAyMUPZf+HBlO71fWqOQ3oyl1Pe/WQW7qo1DT4pMq
D82dqTQFGmudJk0bz7vzJVJlOvmWu5BYHX3hU8/u+0BNwlweD3mAFFg9adpOr2P7MCVZt3E0LL/q
9eENVJmuRTS9eYBQOVjncoRkR7wz9PGQ1hDnDR1DD4Z6PhRFIz3KtIbeSqhxP/2uCy4d1twWqJpA
A7O+lzRNqacyasXBTCV5HyMSObiyHihHq6/yLSbvC5PJEUvhilwMFtcIgzZs6erVrekg8olnazBO
N8s8gAalUvfb4yIxi0DVctIuF+7purUpJKxhHYqDkJzIT6o8/WqOU34cs1bbaH5aDoTVugHgwwh3
Bgwt64tDDsJBGyrUGCQjGXeOyJw31QgCMi5y9a6Upemz09vkZ1WRSL99gKgkcNFrZeFtYuVV0JgM
QC3tvJgOTZ7I6U4rkyrz7LYWSN47+bhFXnS+fmyF5UJmvIBR1uZqG2rqsh/kQ0FPxF6LzHfNHGm7
PC22Gq/XFwr9uxQ/oDQ2DJ4HHJCny2facZyCj50Pam/8aDsjOJBkSX97by8IPfqSAdEvr4BVCEMQ
bnYOSO9DGVfUJhqzOzp91HuhjGr1dXe8OJ5XplaZhbI1qzAWqE5Wg6K7kx1V/oTA+m+7AwMiujAh
CXqpT5/OGvdybst0bx5mkSOzYHS9n9EFQkOuWW7M3YUBgXqCAwR5M23xwVNTbSUls1LH8mFhWEIt
BQmWSifLfH3a1m8R3ECn4AF/KrEssO5VTOY0Uie3nJd0DCZF6Q7mqKluQZPfX40i2r0mZineMHnB
x8GIOPSh2Spsm+sKHLeJKee1KR/sVv0YSjGtxVn0TbXa5vcXi2cnUaC1+DhPg9MZNHLRhrRQyQcT
RsQPgwj7N1B+RL6wIrG/Po0XxkSAgbDzotCmwHt1akoHfZfOsyoOepgEzjGMkMnxJ6NrLLeEkG86
Xjd3wTd4x70IshtwbBmrVct7Wyrz0piJ05zJq5v6a0fieePdeME1Toysjz5u01izZ04IJRpTMJu1
squjyZN6MX/QmrTY8IsVqpBaL8kBa2Ff5WFFY/96EkF8zHVjqfOh0doGFZ4iG8d9YAzz5NZKZPae
lkO944msV9l7Ff3GXqxHVepZVp29DxQ5vdUpGI17mYUKvgmdCs3vzjtREhBneXlhUvZY3OBVtC+0
MLYrgq0DjSSRH7fVF1ObtiQ2zxeX375kBoAZQFKxDo8bKazKxEhh8rXl+lseWMEH/q8tIYTz1eVo
IRxaaNps7K08FukoYslIGg8C5Xd3mqf7RFQ/gnz+24q2lBq1i8aIO0iokk01X37+at4UodepHIXj
oSnscNiXsdpLXpon5Xw/qb0+u0OUlyMifm1eHktRmeXdlA/120ZuJPUxLNMqu8+txjE7r5e0ZrgN
07JuXKkInNab+lDkrtnQF7WHoYF94OR2Nd0keIs4asgIgk5FvlD1G82o3kN50z3IpAaUHI6ByPmQ
1ilBhxsB3J/eJF2Mttosp/HwQ23MSrJdqgzNdx4YlebGnKQDygoieTL6MN0CT56fIjRVUwOAc2Fp
Flr304Wt6MvM0gmpbBi0tRDGxz7WHU/V5S1T505G3Mejn6tFgShsnVyoakvicqmhzEL5zhdiUHc1
4JaNgPss50YnGTggHVIwmsUXId7TDaOWehJWvTYcWguR2HGefqhjmx/M0JE8WGqruxARn7sW0RZP
opHwgaL35keczyp88KQemdGlZX1dHhwtrU/Dqh4O2UQLXZg4/edosDS3o6lwA4N+PqukOTnFwD3B
s3/GL5OaTp3nbTEcTL3vXbkk6IbYU2wclBcGxL3JtY9CAbXel+rOq92ka41UJDUD4uVUuAksQ0/z
zNtJTWp1A+l92ZRBgE9liit7+fkrU7KUth3qQJhKhuwpzCBSWF6yX2VpTP4no4ILjBPC5Cp9uR1e
mYLHb5SquBoOdRu3fmmK/EulGsY9Sl35Vtvx+UPwpbGCShTlNqo7yzq+siVPiR04Ro8tx9nTOXfo
UyjIuuDBiOhFsjI92NgIl+ZxOfiA4S3R1pqNcLasXtCLhsFShsSgLbN9IevTseAx99vzSH6NbCEJ
Zq4Qa01rUsd6TWObSsEmCiiEZ7Dy5EZk7fNqmg/Xr0OHaTp9lyHpgNwYpzo5D/bW6TQ6jdVHVT2p
B7mdLckdjaau9xNRce3KPc1zLvdbSW+wKuJ7ocy26gEfnsVGLfx8bvkKA5ZFa9Hs4HtOv2LudF1S
YeQ7aLDHh24goTVsC6CqkTUOG5O7OMZ6xKTT6Qhmg/N8WDmOOWVhNxaydrA6RoOSoOLKkDvtr8/r
pRExFoOMFbeBtS7PFm2WtVKM0KIjmg9OnzXHqOCSJnYK/euWLo1nIYRh3oha2XencyeMLqqaqVMP
k5L1jwD3DY+e+3jDTy5YAVFF9WmhGgYrsoQHr7abUmi2ZMSNdABgA/KiMlR/yRT/9guQ7g1eFHRt
K7zW17Xl2CrpnBrb0KfQk/echnmhuqFUjuXGpJ0vD7SFRN8LsedSd1sFxkZeOWlkhJEP/UL8xmxo
r+v5y605B+bGuXF+UC0iJjyg4TfnEluz6OpQBAVCmkNfqwtV9yrREx1IbUbukvKl8qkflT72hZ5v
DvJ8zZbi33Jrg7+j3LF6YkhTGkB0Fsd+QsyWoH1bxxMPQ1H+rm8QhRJ/4oAsGVmyZbJf+UYaccWl
c64eylaa9mKWAZsF9rDxljkbDRcyGdkFIUSsRPLv1MqgDkFstWQ7ism0vU4fJ2/kfb/xZD87D6nk
8j4AxrGoNZECPrVCSOlESSFPh7ZFvdKTlE6xXVPu4AQa82RIb0huOtLPTtUL06syFfX4yYCwaIs8
5Mxr+A7tJTrQ0EWhKHz6HUPVNcGQZnyHnt9R5jV2o2G+zRzlcSwyMDROW2746YX5heCFCqNOX/QS
a60skl3ohEmyQpuWxgdhj4du0sINUOiZlYXNl/Z5UoHLlrBWVsxiUApTRnSxz2t5V1hwpFfjuIVu
OtveWMFJ2HUMxAA3fzqWuGT+cmc2/ApqErcBpeyNavOjyMotlMUlSwsDFvkksknE46eWxrxW8kJQ
i6Z18YdJTPK5tNrSS+bQ3vDMZWZO7i3GxPkOmpa/8HpdncC1FDWq02aaH5W67GZTGe8mw6L+lifi
fS6hw6jJor6bKjRmrt8wl8YIQnBJmJHEAs17Osaqb5NhKkvNp/8942ET2sdB5OhYJoCWr5taBnE2
SAsszSL+SN/sapCTrc4agsUMclTSt8IZZa+kpvQxkiArNOch/X7d3gV3tMmfwkCETAD2VsvXzWOh
J0ZNR7UmdTsTceG9NtGIf93KCgRLWoS3JZl2iEjwSIuep9MZbMNpCFSNfFIHa3XiwVJgyXvg333j
DkUOe4GAypPoK6uc7CCHtXE/G6L+PMd6md9Yea7aLifsHHsKUIDv5VjnoSd0GTjvpKZG/2Bk7bCF
Obiw6nzz0m7Ce5+zXT39ZkMLBp0yrOpL+dT5sGBH+yiQw1ujBS19fX4urYJGow67dSkqrx/Nwklw
/XlU/UDqM9AFojuaUirfXLdyaUCkKsmXcyjowFhOB2RBMqEqdq2T9FEKtw9zBxF6klTxECfH/4Gp
5Xhj16A6uD7lWl7EeaxUuu8MarHLtLRyi1iT/NEZf/e5imcttHzk3AigyTWdDioammYKILzws9Kc
39Q6VLFppuQbcdmlqQOARBaAAJC4eWUlSelUtFVJ83UxDm46WvC/y1Gwc6JsCyq6Yun6tVcIzpdG
J2iljHWlSLR9OzptovtJaXaHcTSdfTcLZa+HCrq5CmBsKdVK9Lvm5ENSNuKBLo1yZ0kcexK4XZeH
mf77pxLdc1zEzDEhjr7aCrbkiDAgzPLLoo0fdGMyv2ZSPR25ZtBEm6Vu45K8cAou3XpMtAl7GCWr
00Ut1Eyp0zA2fCV1ZK+Zi/veknZ9rJS7JI5/XPfVS5tvafxcGn5hYljfYAvvrDRIoeFH1N8oskfa
U5c4wcaQLnmQs8RuvIkWRaHVvR+nYzGHJBH92Gjy+2E22l1FhvgoDaGyYerCgKDyIspQgMfyv1bX
VegUQyUGTFlZh7izlOE7hWb616ftLEBDXpK6IqkiGcolnOJ0jfQqyQxp4jQpUqvZldY47fUozj/M
Wl7elJFe3SZmuVVbvBADLDWXJdtLAMwr6dSokVi2XEL37E/pnFS7pO+rv3o+pXXlcWqamwSpgsGd
hBo8y1Yyf70+5AtryJMM6C9JK9CGL12Kr+L80pjsBFoSYje1I6tfRdX73JR0P7Kien/d1LJGqziA
LogFK2NwBIAGOh3oVDYz6AcGymraxr6t59z00o7S/20JVAdOxzTQJ7dJ1P7R1sd28mvA9OHh+ldc
nG7EL4E6U4ynqHH6FVFZlF0pFNM3RZWmbpLBL7BLszl6KyvBSPuIVfdPBOnVzpqKrX6eS7PNcmo4
MFVzMlynxgEx1olkVZY/dGrrt001HlEUMA+QiyQbs31px7w2tfLldhg6cnWt5fdFY3oyHG2uEupb
vISXrNiLRDnZA8LI9UM4HudBKygC+VaQiKOuZM6NmqiOd33NLlohhuBfxuI5q7HEzli0dsaaOfDG
37Ra8mVJW21s/i0jy9q92gmjNluNqCbTNyJNP0Ap/V6e7XBjVS6dMDawdcrH1EBplT01ogkwpvqC
7UnH7o7zO3BFWt+RFYvccIyf9T7dIj6/NCxE3WGnpTQGemG169TEjpum4HEGDjj+TG4/vRuplm2x
DF3ybPo2FwAtxcKzFHshIViRxBlmYmt6Y/KKRog0QCxHLtWNHXxuitsTdPSS5gGov/a5sNByS8j4
XBETTCyI3l1O3sqd5/zHdb+7aIl4hWIM4RhJpdPVmqJumvJUMvxYHeu9WUjSTii1tevqYqt4sCzD
6eHIoGi+ACvOJcSD8NRUBm9wMnGT+2JExXRir8EdoAS7vlfUQ4DY+28HztjDEgehQq5sjf7OSkRo
uEo5jFO5e1oqhDuA7OP9ACJ4w+fPPfClkoVWNipK5MtWkZbFszLP8hLXgKTtKNeV5DlZKe+ur9VF
K/AEa7zEGNl6Z6FEJTftzICSMBXHXkahpR7HbKPwcn6HLfoRGofQQrfHvX26TEkia+2SsfWVWYPe
OYLioRvDwS+SeDxk46B549Q2SEuM6nFUSDZdH+QlL6EU8wulQQZumYRXZ5TVSWRqkY3wjQwm1QI4
IeIMff02iIPat0Ua/HZ+As4UEoHodnOX2GtCobLJy5LHkOEbdgNcaCrlMgOVH6Y/moG8Feyqwn4H
IjC4b6k6bJ0p54flYh3AHJAGNBvWFXeFjgnb6Ua2n4N+6E3qmM14M421nvtBExnZrusd84clWp5i
1+f5gjMtJX7YPXkgASxY3dNp1poafIOGr6qFvXPMKtjJU7pV679wvCjsd4tzeQlG1ll+dK9ovMgi
w28ZKo4DZkQtdBjwum6roemSKY2SEL0mbA11zYIzRGUjZ4bKgJIRvi+rzIobZ3bm95Gotuh3L9pa
QjwymAtaYrXf4zTnIdjkph8F2uxlUprdxSNXXhVPW80jF00tHXr8h5zguoZcSNWCja5Mv27kaUeX
JQ/ZmvDKIr+x4RLncaOjoIpEtgd4FJQrqwO6sRIHHs+GSKezxFs1hLNBDULNG0YbUj+9qI51rqE0
Wm2eOZeccek+RK6Q8ga1udNNL+QgUAdB3DzrsbFvyjr3E1PearG8ZIVoGCgl6WLIUFdxcVZZeSyo
dPjKMI/7emwRKB3TrYLrRSsOZQua6BeA1OpG5VXRR3VmGH7WJPFDo+v5W0kZtvqfL1mh35prB0/H
L1ZjGe1I1zmqdT+UQlo05DHemam8pdN0wflMnqO4A6VjgrrVIVH0leaUspH4ampBLaIEsWeB8sUF
5t+eNq40wg+TOARedSLgUxegjBpTXW4T36H70XXGKDloxbSVqD2bNqwgOApBDMEOR+/KCiG+yoVm
RT6HUn0cLZEgBGmnG9mts2nDyhKIkockX3fWZhW2qlw0loh8Aq8hc6cs6L6PdWjvslhuf7swvBij
U45HJ5f2WdZlGNOWNitAYXUQl9/zfsmyD9G0Vdk5T3CBjGDWqAfSLMpjehVll4E5OGmXxv60ZIU/
1nZiKQg1xbVIPkmaEza7XOqS+u+qCi3DVUQ5Ib1ndFq9r0tzgqtgDmTpkEyDGT8Iw6nqL9cvtBeC
n5P4kiwf4SXnB/cMtaCVs8pj3mWw5iZ+PeXFPteSsfipCavRdo41DUrjRbUxoDjHlmoOVSWJ5D1U
F7H21BXTAKmwYhZdtBHNnCML4SbnJMClgeAvccSpW9dJgkqzncQ+MN0YPYmuzgboKoJAPJEwtM2n
2G6H702QG8rnTEqG+ktlWJXuhWpsxXfAR5NwL0VKYL6ZY+LCWxjoqy2Q+1nExzfyZdoCYiBNs+7o
l2q7j0pDjuHXgsF4HwehMni2MVQTCjjTXDwqRY5kJomKeKCNgNmC536Und3GAi6R5ekC4sALKIZs
OuD+dTCk0vJRN/mQ+mVadnDYx3i1a2tBkH0Nwn6yPiiTWo6aK6lxEmUuOh1G9lyWcv1XXYAKVfbX
v+csEuWtTzZ3oVwCC0P4crp0aSxLWmqXqa8aAiWEyFEKb54D5UGJQ/G264ItZv3zw4ni7XLzElFQ
+l4nqgB99HZlc/fB2hw+5J2SfcfTfzufsZSIF3rgpSytUx1bDUuOqD9HWU7iFPol1ckLr0rk7nB9
8lb99uTDqUWDckIGGSQJXQwrMyWcoFZXyIlPDEhWMTNjS7h1P+QCRuy4UcOjIazR9owsUIxbUmFV
dqOzUb73RTUXD1OuavOxtAen8kLLkmhJUqM+36mdNtT7RFJ0ln5M5Fx3B62zmq1Y4XxPUO1ljgB0
kP7lhX06S8LqA9OoGlg8FrEPCLFDgc5AHhiyF9gVfS0kUa1hL6lZWO9BtKqmp2iTvqV8dn6T8G4F
WUTlh1QeBf7Tz3BIPeuCuNbvDdEcx6b9Xjth8oZGra2XyAVvB8z0Uqsl100e/9RSJw9zQj9B6meD
mX+k2zPaVXKefkxVYe7mvpA2HOSCsyPcYCxKdTouv05Ez2leV80cpkgtR9FjJwJj3puJMm8J710Y
F7mhpWpP6yc9UKtxUX9OwjExct8AR7IXsmlGbpKk4m5KuvnbkKVbWcnzJWOpoFilNgtQm6rB6URK
nVaogT6Xft0r2f2kCWgUMkoGhdN2G7fLJVOgdgFHso9hq1o56ag6OOmclH5vxtHeFDYKHHNp0Og3
JMXGO/miLUIZ+mdhCaFl93RYddgMoZ3HpT/bResKs4/3nUFnY8dDcuMi2DK17M1XKYBckiDdbVJm
cC4sr1BHRE1GFRnLSTY2ZvDcO6iq0qPBDidgR1zv1NQ08Vwozab0UyOrvd7I3qQKhOVkIRQ3TS2x
Ye7c6RdzUCXQ7kIM5aycUW9zcjh1VfpJl8y3SUs3AS/UdiP8PMc+LyKTr8ysTo1+JqaY4IKgD6mJ
du2YBM/2JIbdrIe1m1GU8zQittENzUS8cYai+zbmKKRfvwEurSJ1EB7HZBl4Q6zGKlKll6g54jBz
3D9kAhS8kOTh2OhKtf99UwD4YKOg6AD4VDtdRRGVNPwESFglZvJIw2vjKw0w62GyncN1S5f8BdAi
wqBMMTmjlaVa5lVM0izz59qs3coOUi+b2zeSDKRfDqof161dmkLQ1rwgKF9jcTWFTkcRyYRv15cG
Q93JsVCOMnQYx25QtzQJL3nma1Mrl0m70ArMMlruu56jXwBDzXdDO2TmxjlyaQaBsS5Kblw3MM+c
rpWlNI6a2yGMrv0YfiDR0PzdQc9xUKV2ulWSwdxYseVcOg0qdZ5HIO+AJVNeXc/hLCUhLR/MYZXJ
5U4CJn9jFQHKIY4c/iTEmx+0fhjeVHFnbCRSL04pFQmAG7jfmWDJpMXJ1Et4ZeP01p02xRCOTCOG
Nrz/kp2FZYUWVTDX1N1PZ3QuJCMyYBbxRdRqnm4F4FC7RGzM4+IA63kkNidVytNvaWM6tdJUJQnY
3MIKQfNOaw3zg2DnPylKo5B6aJXbvLL72L2+Ay6NDegRUSoxEHXr1X7TDGHQtWxmviIBoWwoZO4b
ntAfrlu5tM8oSFDo581OsLoaW5bq8AKkjK1IhvbZGLMpe45CgEqPZNvjdPc71mzMEOW/AF9MusHB
C5/OJE0pcGtb/Xgn5fTbWwYkKN0o+Y6cN/51S6uL4JcpEqK87oAV8N/L9L66SUkmyxX7eboL6ope
JPiv3iXZVzWzjR5EbTJ9sfoQuWMn7qBJH1hY14hqfes6Op3e//6K5WFHih204eor5EC3y5yUxJ06
tDBipI7T7yszct4aam7cxaHyrdLUaXDjcoq/JCksU7L9wQz1KHVTuz1wXoC2DPWu8uOa3qwNFzuN
9H99HclpKjf8lZr16kDqRRKaqPBMd3nQq8Ybo+oHw6szxuJmhoCFE+jHB7UO1GinS9mIrk0ehWLj
rLj0EaS3iFCXbDLll9OFig2rdAapm+5wnmbamXZXuLlZBzdKMpue7aS9V4fy343VZN9Gu6MeeN1T
Fg//9+7+NQlAsThCdJhPzwWWO7up5Wye7uK+utGHbLpXrTjwcrXSj3VVb4z29Ez+lzWeGguyhgei
vtoBedXqhZUk4g5C1fZGrgM628M6guRSF+G9Lee0Nedle1f1WbBF0rICNb4Y50SBgIp0+pI/XR2X
AbkDSiuFuKOOBwNUmhrebNootiZS9SgFJD20zigRzkM5xHbDoinfO3IrpQfat1p1V+p1eafNY+uH
WT/u6dR7Lsp5UVKqthIQy75YLQpPF6qXJB8IKszVsWTTUqAK0Yo7h7U59I0Gh3Oi6xuHxAXXA/K3
nEfsTypQq3y1Rtd6VUaxuBNlEd1LKsmxugiV3VTM+r4fU7HvSqN+Gvq0+Suz4v7zdc9bU/gvxyGX
JNRGRDkq+O3VKGGUFU4Vsh50SU/+PAJIUGVQpRRsl1JA0L/XQif9EHKkkpTKes8OpQqqwFg/xJNk
7SxBqCdC2DeTtJ32drOZYT29+n55DAXRJQ1u0OOxPrBbioFNIGZxp6TmfFuMYn4/OWPQowjZNKGv
q0H7JcuUh42JWfb8evk5kyidKYCXKBGenglN3RXdMAhxN0okQYy+SWlWHacHvvMJ37V3XVUWe6v8
P5yd13LcRrSun6irkMMtMDNgGipQ0TcoOSFnNNDA0+8P9jl7a8ApTskumRdymY3Oq9f6Q+wfLHfQ
wrLVpk9da6sHOIboBuJ2Fb79SVf2LfVttNkAWhBR7ZMiw1wIBF/T9clXVj4G2jx1OOoIqcMJyVVB
icodsCSotGD2RPH57cavzQIhPs80YDgO9NHL4QAuIXvDK7Ae1fTpr8WUCkspOYdD57sBXgjpuSwL
/79MAs9dn+VJ/o0n/WWroltLEsmkCzxXak+Lp7PV5dBpWlTUhpYFus3tERhppqUnjs30s6ASWt8X
s56h8toU/RCUa+d9adK5/fb2gFw5szc20BaUkWt49fr3BYdjqnGKJr6VLSQ1FAZ/euqiObv2yVmZ
ahxu3JXXTiSe/1s2xUBxYh9qmjEsWWGPyxOqVuajUKXzcZXrLQXuXSb/3w1HNno7nOHvQuy4HPQx
o2913C1PCMQv8SEG+XPUl2SaAzE3A4Khbmd8qLvW+tvpUudv4comOfWZ6HnzSYOqxNsDvSt9/Ps9
pDHBk2/SNr6zu6+UbU12L/r1qTdzRx2zFjZK0EL4UuFQq+KkFcywl/nFH75V5eOpkob22+wqrAFk
n8iwtYrk9zkDfHUDM/pP+WB/RkCB3Fg328/9e3T0Z1PE6bg+xbNpfWmkJbSAu2Q9TrVFHGHrS/UE
VLY9IvgjfycRG62T0O8zP3G7QKKX9nUFyhzY/eoGAw/rG4+9XRZ4G7ktlc09Ty6dh+z++yhZg6Go
K+3JkJomH6Qfi5cJjGZyZ3WWKoO1KNE45xzVg0z42YutajQpS2GfO8dr3/fjMn8qx95XR7EAwkBN
bSz/5MVhPbrIF1pBVcpY3ohOXi/yy2/e/vtPQbNCVY2MUMo3L0N5RDjQDA0J6u/tRfU6KKYVKlWE
nGwkpAovW0EgBHRvFWtP5hzX+VPB9Tgfvbo1y3fa2qL5+3Zze+FdqClcIfDDOb4hKsL2umwv5RjJ
E5c1LFYXUKg59ibVOyo6DzYF0NM49mdkqeb3wl0agiF9HupDD9n6pcQFq3mqTIWa9Nvf9CryIIbm
TYIsH+aOnCq7E11Z5ZrDL1mflgEWIZSSGt+TTpJYGTCCfBRuM7lhb9aFdqjsMpOfdDQ3frz9Da93
0PYRDP+mR4BUwB5H3iuHE9setKemzVwnmHOqeEFiVjho2ArpeUtMT8I2St5ongoLw+3vVaG8o5uO
8WM+ijy0xFJ+VkvWHlIFbuft73u1GPk8qu+gedHlADW3LaOfFmOaa3KIp1F7Ktm3VWCm4LcDd5Km
Orzd0Ku7fWsISTzoAvTX259xHoT7FQIa4zCjv4wqxh+JUl9FL/7q7AbPyPwE/+30dpuv36cmkExQ
h1QcYAzw47J3TlyqxJ1X/WnR47YORynkZ7vp4+SwTHEnwljJ/h0xL2ZGy5ibOR6jplMFS5/6t8B1
ry8dvsVinDlKkYEhl3L5LYuZ1pUO6vKpt0a/e4fzau0+6Nyizx1ifv4JgF+aH6RjqfhIkry1A6vW
+4xQUPpm4Jqx9fXt0bky9ZuC1SafSq4YnNblByWNNNpp7fSnwRwx1/A1+SG3F//W63zbZRdXCP2m
fmAAIYDwzbPoshldDlI1xKFPyzw7fzrU7PpTWoupPdRFYqNUki5d9qAVtYkID6/yOFzNQf6WIq/l
BwqiogHPvjbaPMiGevRvSTb+w2m++D7q59SHNr03kJzuHkLmrpUgCpiKc17ppX1sZ30R76FYZzEO
Ed5c4x5jTGp5X/N3lgj8PBPZKXYJRR+bYoUhr7li6Y5ln2XDoSsAySD1W2vdV4maijpUbVXOX0D2
Is5n2LMQLyUk4O4vb2nW4YxVjGuP1B4zBHM7M/e5JynY2fBAklFDsyYoi9msDwlKhxDklrVQvzu+
MJPnrufEeqrHohI3js3XR/kmIUF1cjuvCEr2akVZ6yijI79/9orFcE+TmWp/Wpg8f1cr0LfQmIxO
x6IHfu9Bs0RuflvyJfGC3kzyrYCqp9VLbDWwB99er9tCuZwornlqQy7/gLPbc3+h4cd5n5XpuQcd
8G6wx/G3Nu7Yy7ojZv9d6irNDIXrp+3d2w2/OrrIb6GIRLABKBuo724Fawu5paQ20rNMc6Qju7lN
vKisVNUcHasrz9rsj+cMgVFc2lJ9vJVReLVPQe2D8uFfKG1AZnfXWDk3nKqUFc9d6c9dEK/Z9Mlw
m1vOU6+Hl9VPOLxxEeB479lcbsM1o7CFPdcOtZ/QlP7cf9AKNcx/LKhL/h3zUvlBYbL4NWVHYjiu
aHLYqHFzOpCG2Pr/0xVU9k5rNFnWnFuVefe98EUEldeLcH6+pXn4eii3aADVSgpkaFbuyZv+NFee
kLI5L52z3BnkfKNUm9PD2+vldSvIVJLIphkSXt5eE0qkpdF0cmjOWl/aIde8e2jMvr0R+756nkFs
3Prggj4HWbzPM43TGvuFMTZnaflNJDwlo9mrrU/uNPkQAgVh99vdehVO0SBX98bfBEUHuftyngzf
a2RpApUm1je0sOaVWh48s0K6d7EzJ35HIJo1HxNRtOo4Oly8OLP0aX+ryPkqsuU7NtM33kkgTCBD
Xn7HtPpm5yu3PZPZbQDDG0uMSaTXYmTkIv51o9dXhhnqBxUllFh4o7+SxDBqXN+WtANkaRo4jFf9
Xe0t/t2UmEYe6EMz6jeWz5X+gYmEN0/UCmpqz2jPi8Za2sHuzgmOw1Fb5W169HN3+GYDU/n77Tm9
slSJRza2HrhIsLlb73/ae9JTVP00rTvrmdmNmKQnTnfQDEmm/u2Grg0jRZYN+k8S+lV2JUdycYJM
3Z3tNtNC002bJ1JT3bMBYg3k16xu+TVfHUVE8UEbb9vd2gW2FHE8L1vm7tzMPNj1qdYemqVaHxyP
UPPtvl1tCpkeQBLgkEBKXg6ii7OKXO2uO8+x71ThCga4PfRI2uBiMbrzt7dbI2nO77u4CF2O502L
EVoBPKE9FdiIm3IGbOKcU8/P3MQPO1Nv3sG3rp4smWPmYeflV88RT0Kbf+RALo/V6tenpSOtvxBl
ht5aTM9K+oD+3biefreoNv81L3W4qALSTFLq96ks86A2ATGHpW7xMDCyIjDaRg9MWYIFrcplCsba
x+ZPX5660XSffenoPPKFwPMk9x7dwi/PpLTVI4YA3rs+S3sUlNT0fi2np6kd0yEQcbmcl0J2R7hI
XsaygMG8LulXKtFdg63UII9JkmahJeWBXzUh6Sq+V0P+7MS1umu1UYZzRtEuyDoXxWE3GfpzG+t6
cshNr/oIgK9/nNeieCywtomgtS+cFBqMscV7V8cexb4sVWdvxg6nlcXSyvR+cAqVfM3J4r/EolS/
610VF4d28YunofLcJIRXPTjPiMz12Uc3zlbnoXVWBsvP08n/bPcTUTwKo0zPVp37NCPtMQVlUxrt
nb+4ze+9mlPEN7Q2UUEju7g4LZVDijpIK6NkRtaayI7xturuTMVSX/2HLBFu/aVZOvcPWJ15duep
qdDKYKymuU/PI1fz8snRYhvrMrFa8dcNSTNgTpv7aW2HmtTH+c52i/bvSdlFd/RSlVonfyIwj0Z9
TYdQy4o0O62uVxC7jYnDi5it1R9jYTksqGWYsxNoyW6T4lbqUSxj9cOQfWsEGkX9l2ntHdx39dlQ
4eiOMgvncVFACnLNa0K7ryGl+sosxuOozYMWqHYquzugPWn9CIZEH+/sMTMUcHmnqj/NZT6OgDSn
qZ2DuCQT/kEi2NOc89bSnrDktfWorPOqnYI2bw0DxJxIhq9jmffikxkX89+jhSDi55rjaKhCi4pb
EeqNhndk6hfuBD3RIrKejFImwWKieUyyjTv2tM75VB/1uWiK4zhL77thVW73BN9MFpiiOW0T+mTA
iuNkd/7Htu60IsTgKK4CMQCODiw/mcuonYtWfrbGclm/Z8hjZx+7Uja/TVNKzNF1GZjwuh0GBwqJ
3VYf4sGtNAzocrdXgZP2JNOsJecBYCO8mvRBXsjcCKWeGCkvQgS0fjNbNIsCagOTKYNppqIQalMu
X0B5eNYDkoDllxk5ryGc4IgN71u9LMwy4PUJHjPLY9l+Modqyd4lHvz9h2SIveVsD60Lcs1NYm98
AHglh/NqNWREh9Et1jDLnHkGXdAv5XOcx6n8LLxG+5swHQAQilEW8v3IRtZHT+8WxKR7beo/gE3r
x5fBH9tRD0qz1OZzhx+JGaRxjA8DSM1ifXCbXGtDUGUkvp3Oc3oqx1L6Qxxg5YSwkLcqFpI3lcJp
ySiuWDSy+LDiKpYs9z40szLRvFVuUroHLoKp+dMSxexj2za26aFbndYJUQJeNFLpUk6HSrnzY60S
ECJLYXvzn7FeNeWzgDTuf15sI8H3cdbLFwO3EC74rOtySsR5mudfkn7Iq5OVWxNKmfqo52HcDPXX
dElQ7MT9PJXvDGNd6kBbilk+YklRF5Eg1hYHXgj2EsyFtNwPzmI2Yzj4k+UGmjta3XFh3sbAX/s+
f7AKt8KZ16jaZru1CgJvu2ySY+lY0xot3VhWT3EyGn6AqLzR3cveNuYz6KcuC6RdaaToYQnZQVXn
2K426ZbJyECFGe/tTeMtzOIqWR9Wa8b3SdOWtron464yfApIPQROXvZfNnSBGTgiBfMhSs2S7zdY
tBYY7G+gqoM/VE917ZriY4OQbv+BDxnEt3kaCHldPVbpsWaBO3duW5rrgVzKaByYas8M1r5Yv9pJ
68QN05tiKzG6pL5Dd0BTJQSEV4HFcyDr2GE9y8E+VJW+9AcW/SyP7pwvXtQuaiwPApRb9j52dFFz
iOZyCbyq8Oaos0pjCHoeoWOApc/avV90C5dHXcWJCOpu4Kwb+GXN3TLiOHlf60A3H5k7Vd6tCKGX
wey31ZdEEcqyqToWa9H2/Re54ewPjVZ3dqCBtPyty9LiW+K5sXZ0R1vHELcwiuSxpSAzBWlicOZn
yhfdwUOJFSz04gNP5g00uEHR1Oj/C3Cwy31mWykeEXrT6A9L02RaAF/P/K51vTWEnV3iX6YNSlkH
qG299rGJW+oVhWqQb8pKCjcBbsGGE6gqK9ejWpze/lB445LfD4Uc8ZqVkzAVtdVFdEZopbmEZTPC
s/g9t6Q1nFvhuwO06TLuAq9NvY0L3JhPTY/8xhrkS720gadqOUWZildxGtrKWn/HG7toT46K3e9T
YzfDwdMSkr2G1uHs0I0W1pECjr4RzU6ewpnvtLph3lYnCwZDWR/Xeq2rk80XvqyO3gzf21VH8y0U
TcELnqOjbE5a2WRfM23FDHMYVzgCCWqdW5auAKRNlRIxPDHpxSaTlS3tMWcUth1UYDMnVNv7Ya5q
yvzLNKrvPYgcdWqguWXh1OjrFKb17BsvMOJk9WGy8rjt8RessiJE9k6KQ0LVwXtq7N78ts62VT7Z
nbs8V3me1FFWmub0pcvAtTyMKC/Jb6OzpFCnEymGe8Pw4XBmugLd0Xt2Ohwh3hVlZMxanh3WtnOK
gPKjXO/jclizbxBE3P40UFrNwljacj3PmGLMJ80bMGCdLSRWn22z9T+7Vl73d9i2GcOLIoPphEZr
x/1d72YYbLRNbIoDKkHe9CFJ57w8FcJbxSOXSfctMTA0OPhNkZUnhyTJH6SRcmCbDDblbFvq8V2R
rF3zbORu7X7n+UeIYI6uOR+dqRXybMylUUeJl3FsrUPTiSNaUGXBkWQ2yRkUQzUddXaneyftWSvD
RiV4+8AeIxSk2jGtx5VIZasuU9MKPTxH02BQprVGVmsk5TvDHJuM9HwyDff+0C/6A8pxbhzMtT7F
4cLSp6qwdMUAFd6unYOmF+0UleNK+NLlRvJFeSyLB1a/5wRaSmbtmLtmuTzmyTD1CEBWq4XXbZMW
H3F+y85j5ept6MRTzrERm0v56CU6Ii+OO3fxndFvdTduPTM9GFUT01vPrd/P2ZrgR2etRhVZOkHY
KZF+Ix/ajuj2WCZpJ16qmdzvwRqGVOAx62kTgV6jp368orOWlssPpAtyPwPTLJIlFBNSz2Fedm0S
1EXZdCfRt5RUoZXneuiOXTIflB4L8cVa4+T3JB8N40WkXf9Vj/UiTQ6avajhzvHRpXm006xZHrI5
07/1wgL3FUuydYE/OLE6EYS3yzuUHxp+O5YgH0ej8f37xE+zOiDAG9ojwGynPrUxqmJBBu/F5+Jq
5RebvN+DnsdOfh+v85gdoTPHRaRKVn4waXM/H8rarv7QIQzYByDvyrpr5Co+awRgbsDStSElrTr2
gsrJTXEGY11l6Jk240NjwnrGiFuYS6hQUqoPkKY2K5ay5xgoV6urwsTWVHVMOY79B0Mf0Fxo4krW
9w7rfgxWvVcLkWpRvRfQCHAr9gl/z7Opd+ah5LW3BE4xJzY/G+WE0zBSYlmG1HcfEjL1ViBEabwY
Qpn5ndUWtRuIhdPnsV0Xxw+sti+2bUIgHDFTMj6Q1pn0x6aKreVxXLGzwY3BTKsgtjvFOnNXkK1G
7XecRIPqqgdkjNrmnoBjRPrOgpOF7+Q4/1WshjtDf7fS5BRTVF8DR41Oj3dLlZnHeWq69AN7IZ+A
+KcUgIoCbh+PsWptnmo9UWVUUa/nZsrsuSpCmYzTBzPTi/z3uFsnedAHkaNmX7Vd975Jiu63Jc0t
nYMni1s81Btz9JCLMe0kIIkqZH7gLZnHpxkTMx6HzbBqKff4MmXPheZLys8ztdGHxeDRFZEL8eN3
PgGVefKV5ieHok7XAc0Zt4/7s8rMhtgLHEl+1IBjp3djgyMCKA4zcc2DbWSoxEzN0HWHvBrdFfcf
RaDKX1fDs9bX6PgRwpXTIzGjlz1YdZV/gT4/UrnN3dV6QTZ0rs9OPnfqaOSEKN8aeBcWXqKY9fp/
5VTSxrOZpTZaxLMsMwBVWpXYPPTyRKgefcC0lVQfK39AO87JUM4DGbh2H2680S9e6Bs5iXwmL3PH
BiezgZ92GQG91wgQvJIb0Cg/24PA4tm3+1NMwPjVqHIjeru9ywz1P+2RmUZxadMZQH3JuGxPr2Ql
+iQvIyR1teqlq5am/SpyP4dWVvYrzvcTG+N+mNY6/THyaLrFc7jMI/2/DwDbtamiU3R2dikQOCmw
lRdZRo23OA9aPrTPVt3c6ua1VhDeI9sNtwzA7g4sg8laYWX5WkWIO/2wMCqhNkEx5u2xvN4Im5qE
O3CgvayjSQnWtxtOedEWZhuaPAMeyEPGzfHtdi6zRv8OGZlb9KU3Oo+7l/5qTFiuKfq2UaENZaiM
xXgsMsL6IeuK+7ebutolcJc4FW4WtXtuDSescNNhriL2IMp+edNgoYRpXZPc/YeG0MQE+4ixgLvX
jVRL3XpWDtCZKCE+iqROzjgxTDd217XuGCZaqTZpMOANu0Q0V1W5oPkJ8B1Fs3BM8/ZUm+4tOZmr
rdhopcGL23C7uz0Mc3OoTQ1gP7a96bOdIFeMOuI838I8XWbz/l0HQOpAqmLGDnZmt3c71MT1XGg1
OTVzOFSa1U2HzLLaNExUy5N8sZAsuYHWuNY3CiBUD9D+oXO7EbSGziNJAYFnEGTylczmY5EV1n/Y
Sfz6jTOD2hA2jJenkqIoQEhFz7QJuq0wYHMR0t2SANkV1v8dQErqG9ADyXv8cC6bWU3sTrkD66h3
5dPiVkRWlo8m4fxiJOMnMQ6PcrKINuy7dVkKAB+5fyO5fXU4gb2w8qH8AzK9/IJ8UINZ5WsdmWY1
HqcVqteYiltlyGsHBgwkaPLUfw0EFy9bqVZPan5ZcgfTYdIt7fDcdogqNU5+S6jzWofYWghAgBaH
2bg7aG08tCkL93WUz60TyN5xqWwmv6yoAiiGmiPsdaq5bOVdIac3wMYvU8fKHwqPQpkZZ+Nzkywy
JsFo13/9+tkE/sKzOXJpztvt56XQCujuvERzKDJBO2X9U1uby42b+Ook/V8rewQjz9B20C0YeB3Z
s9OqG+pYbukVR6pbd+52p/5fGeDfdQ9odNOZsNlm+zIjlkHwr62yiYzJ1Z9x+B1JKLtxHAxt7AEs
8swXtsUtvZhrrSIMTMURdJnp7Nd6uZjgeApRR62Je8VxVGM+fGqmcv3irJX/G+kWowe2oem3Yqpr
axK4yia0D32FIONy+dNMIZg05i8HpJ2hVDWR8HLHW8L0V9tB6Xzjr0Mh2M+gnxbrSMjeRD2p2kNZ
JMMRPXN54wS+empxXJjwxrjHqKxedgeR10K45kTlFtzJe2mRO40rsws7nmyfRMX7UGWzdl+2Yv5u
pdBFm3VaotEb3RtfcnVCf/qQ3fEJuKPj8QWfuFqmbzgAk8z2xcdC9F/HYm4Dlakvv74RATr7aD8T
ZYHluOw5h8GUs4AaXv9deqAcMAX20N1inFybRpTMqFVTJdtin8tWgJF3Tkt6MIIAocK2LL5rpZ/9
h93+cyO7NUk2pXYAbzURD5v4OFvLEOow2cjK6Lc4LVf7g2bSJq2AeNm+Kox0Mjl4mBSR6Qj/Mwxc
MJZGnN84JHdQ5H8PFW7S/21mWy0/FYQTC7KMjs10RBbqhw43qPYM+CnZb642HDuRPI2DfJeqMYiN
8bk050Mt/m6cW9TGa6eoswVDFDe5HvZXnSN4bAqSotGwzKAg/am516eifZAoct5A427Le3+KQldg
PcITwcFjd9VpsrEFGh1VVJrj35o5CRLT071eqy85dr439trVxiB6gJ8AxIA+weXo6o7y6hRyULS6
3UB2RjWiu5+Fu9bhlGfGdJcXxGU3gvJrg0l8CbwGVgOGNrtgz+0nb+zbZaPermvo4icTUv5Jjsms
zTf2w7VFut3m1MKh+oCCuexfOlLltCZULSrVDgi3r43sQ9ut5/T09hlytU8uUmybjhhn6K5Pi4Pu
fmnndQRqePwwWLN5LMemCRdKTjfm7GqfUJSEnLFJ3u4P6rhzjRTp6ToaRzcJzDoRJ3st7Rtonmsd
4m7TgeFyZHGpX47cViSZlDHUEfbEdTQplYbZJPsjSOX1RrR6vSlqgZCiyE28EmBslrFs1rZGAbGr
rSDpkAwOk6lDDIfsPGIkb0/VlfFj0Db26+bHx0Be9gzuQpqanqwjq4g58xdjCb3ZWm88ca90ihch
IE5EicHp7Y9HfV5RX0cRDbkPhwyrLeemvR9kYxqh1qvi1kbePnp3akAUQn8Lpj5Jgj2qW00p5YJ1
yiMqDqU4o4fgJZR9ip68cheb5XPT+k551xWu09+ZceoNN3batf6C3OEQAagJOXt3bCU2wNjcMPNI
qxb5fuwXdZ8J17uDB6H/+n3NQ+CfTAW1ytfcTV0JQ6DrHXW2XqX3XW03Xzk70lvCvle6BEbYhEsM
Eh3w6e7Gnu0BzEGhl9G4oE3uIn4Qeb1jhnmS3HJJu7ImaWpzY9sMLlCluVyTpb44JfWzMlKGTY8m
zJ0bX/2yHDKIc9YjAd4mtfvKKqIynMZSPa3kZVuFU2HaIQqf4+GX99fm14nXARnA1z63llT9Jn9D
Kyhf/oHsfhXaRez+/XYr1yZno1bzbuL1xEVyOWK5dKQ2CojyceXnL4gTUc0tjV7el2JJPrzd1jb6
u81F0EZsSDto9+xBaQvxnJznrIwmUAlPad3zxm2YyVPnT/Fx1Hkawj+5aXJ/pYvOJltPLO5vdLfd
5TX/o7SWUawDzQPtL2/zsDZn1KtMNd+Ys3+etq+6SEtbMhOm415SujPrepjyuOSRof8u9BTlr9b5
MdX9N2+u3GBFRuVZD60bl8yVZU961oOAAdAWVPFuEn3ZZZTKqR9g5OieVkcYMA1699cjKlCvQKbR
wYR4sc8F+6kkVz31ZZS5axFoa1NTVF/vs5kEGoyk/7CX0b5DCBNMMKtmnxR2pTsho2oUEZW/5r1b
OVYWVqTa1PHtVXlt8FiT/2ibAc3cZx1nqEyehYsGKjOJDNB5bO7R5hpvnOu3WtllKYRmqQSx3DLS
2sa88+K4eDSpYd3g9V1thVzZP7qOCATvzj9Y8W012DVHbctbuhgo82e2HA5vj9i1DbVl5P5/K7ub
f3IUn66XnBkynkIAXA5V+bk6Ggn12Lebet0hjgpyIKj0QGYhc395PE1LnWku9WjcURSZ+6Rzv9QY
dv3x661AhqXCscWBkN0uW2mnEWUGSPNRUrEEcngqxyzP5I2+XDkcgI2jXw43n9IAqYjLZuoeVvws
Mj1KNCuoxfLeKUFvjj3oLa2NCiM/u1ZxNzhVhFJm+HYXX79QnE09BNqcgVYJAmOXbYskbVCvxdKm
FKAjTsVoFl/MSuCfgxRe/RBXcHZuLJMrc7fJipLU5I50SO9cNmlYkudXQpOe9Me7qioUeNV0vBEg
/mPrd3nkkrPiRqZjqKa+WvMe9ETpw7OJfDAD/cnforKwTORQRGlS1enBdtBRi6hpOnk0AgfrD2Yh
Y5Bdswm8E9KHAMGTqpLKdamb4i6dwKsE1mgU/Z01L8RDaDQPfpC5xdQ/5pnW/aAm3/w96aCsDpQf
+f8rS4+HgPgXVHza1+ADKlIXRVjFRgnMDMxWcRwas/ijtVFdvUU2f32xujx0beaWcGQjHF+OtCR0
k6TvSPVQrcvDtHGa5F509ogm+Dgm1HLR5pzDbp2zd6PZAveY53X9FBf4tYM2wOD64OqgM0HX1sV4
GDopzYAUZKI/xlMDYsqozNG6sSJfnyLbR0NTIxrA9mMv5GeJxsySGIpDt2ju45CikFKDpTxpuixu
NPV6JdIUy4MIYJNx3qf+7BEN2Xo0m8g1u/ZQAokL+6nqb9yP11uhVgHsiOrwvvBXNrNoVS+ayCmR
nAEqPz6ncXuLrXG1FVgLPPM2D8p9EAXshsdc5jVRiaPX0+LbzgmxqPhXHWpJ34Nj3HI1MLOYo8sV
Zeat5vcrfYHLt4QNCh8hNeYVX97plovy1cWLYD8HPM+dV6y00uvqTq4NIj1jCZdYafrL0OcAxO15
iXo9NgGpDvWNUPT1O4/+kcegesW9Arb/sn9t1S0GolRtNM3KeIGbmdyBckywbE/8INHEcJINNUjf
Ffbd2wfxlQQxT+btCHbB7aK3t03wT5k4VCcGEeMZEBlxWbZ3xdAUSUj5m1zKPHbDN8uO7e9Vyo65
mydtzMKljHPnqFatc8OBEoRzIwB6fTXwQfBRgBgQ2JEfv/yg0XJTBb6piUDd4E1S+TFSw3o9fiZR
Vp7mtlS/vT0Etxrchauanm424CwuzS0+yKm23yXxPH3U7GJ5TuJb0t1XW9vUJzGt4km/tyZujdju
e0n30qIeP6JkLD9YOHJ+mjR5BIQub8zvtf2J6xfreatkU2a7HM0N/VPXKceaNzXx1wG1unAusumP
t4fw2uFJUGRhzc0upfp/2QrqHaYXaxwzOlXCY6YK8VIoczgvSiTf3m7q2vhBHdQI+LBT50F62VSc
tRaylh5N9e38p9979Z1INT9gwL3IU0l1g1h8rWvU8sBQkdTkNtvtD79DGRzKJcjSyilhfbhGiJGp
edS13L4RO1zr2oatIXlKUAaF/bJrIosnYXvk3lOqGvKwWquvIolHgwpaf3KTB60Rfn7jtr62QMhH
E66gZIUxg3nZaBoLoxgrynuVCbI66CsXCuEMZLv+9OsTR5DBkWraNtt6t81EtcyLLKo28kRchYWT
JJ/sFGqfwIbvKPRyvdGxa6MJA57rHK8eimy7icvXtYsng43Wk0sNK6pEXVjr0Ewq1CAfFjzqbmnL
v26R25x1iXc8Ui7OXhY1XVa1YJjG0gQTHsSdvwQYQfwhneWzBIF7I4q41hqKPhzcSBh5mNJeTlyv
unQ05wGz4NWo89DtUcaboP78aYvC+4wMmPP+7Ql8vRNYHVvBEpQKVLf9zmvjpmUk8z4Chm8drUEb
Pg7t3AOTTqbPbzd1rW/IhyOjDgETXuTuPHHMweJIttuoBR31grzCWARxrFlNYHAj3rtF3t8i6L/e
Bx5pLSoKW6JTR7rwcjg7pGO0rGPy8D7NjrayisOqVvPGo+vaGJLXIleH9DBJwV0rRPK4NuSqjRLb
MadIQEj8UXWAqA9AhvMbE3atS85W+2S6yPXvtzaA2XKaqH5GaR27YZw26tBjvP7LcSZQr59a2e0z
6DxTn4umi0y80Q61lZkHRLRu8WNfh2W0gq8FU2SYLIptxfwUpihrzfpOKVa72eX3CAboX6WeWcfZ
7psPCyy5GdBPrG6cIVdHELIltVAdCMQeaJbOWPSg4dRFSdN0HUQZ25GhneA0cHh7wV9bF2hg/W9D
u6O/MROzsMaqi6oxLh+awRZHiYzJF3+8aff7OtZkJHkREGEhpoPn7uVIurKAgTw5bWQvSCgcm6LV
Q6UP1qHWBbUZWAPeSZZWEblTtd6IRq7OIqK5PP75QwXlsm1nQtAV+YYOQzj7vjK1v5JW5IFaRjTX
8lOWzD/eHtar8/dTe7vLTUr4JVlHe07cyoMFUzcojPiWO8bVVsgrIOqB+Q85lcteTTVOlbXL5E1T
X+P11UkQfKZ+ersv15YIKAYmDKwUld3tK37aAW62GmbZIn1V1zK5o1rIUYXDxUtPXuzl7aaudejn
pnanlBQmHGaHJSKrJLdDE+SGDKvOij/9h3YQZCAa/h/OzmNJbqtZwk+ECHizRfue4XBEJ5IbBCX+
gvceT3+/M1rcARrRiFaIOwVZXTiuTFYmERbo1LlLilFZ4Jja8pSQmP8AYBkzRNd7gXq4b2ftOSH0
QN8aKBitwcVTKbVDB6kKV5Scl+PfUjsycOYnkGXKZmmdpGpkbvG+xbXFIqKgy4RiClqLi+vKV8w+
6VS2BFzCwVnLKuOs5/7wpNaq8em+qRXn6LjrfEIoLrhBFs7Bb8qoMZk+bBZFwwia3AnGUUQK9/SZ
m7/L3Gse77XSOCM1A7Eq5NSXuM5WDhN6ROD20nSAN3QcGHC1dSnbouxYKVESToHYEzEjqdCSIsaS
W24ifchOUtw6n5TCZDLEDssnHbLVZ7AG9re4LqOjPpj2Cdid880YpXCLGGVlLSkFkBtT4SCPWiY3
vqaN4FuBXcIeBR9lK+XHsWNcnLlya3g428Dh/7e11EbMmICx8lDhy8KIt2Ma3CSOZKxjqiDDu79v
Vt1665wI1DFg8/nh0zIkZ+Ogzk9jQj20MhrGyvzQ++oFRbTh1cp9Atm2aGNzPxKSLy5ILZ9aONJG
BB6YHyWE8/JPQ+EED3cbhLz8/1tZPC4h2iJWmLZU8NrIPA9WPnyH/8neOG6rvrAXaQWB2kefYP7Z
BmjnND3GF8NibLlksOvQWkW/Edyv7XxIWgHTsOkFodniatRTlqZQ2XTM6X0ZDan6Q6W5S+8hcFuz
v5ZVf+wV5GQgJYLIqmo2HuoVLwVHLAVXiocyXCxzL6s6rcamZh8yPxrWQisPdtakLcoNP1cuLyI6
hi1ETqEAHZrbYXy/MO0aZBv4r+Dk2BMMV7VsuyDHtYtXJY+TzMPkQgqDeivflHB/Ya+jyAxFWQZu
W4l/DZEjf5LHydrfP1prX++9lcXiyV5jVZUYYwo6rzi0fdHtmrT653EjkNgrHCkGO1imuSttMkhG
7lvZSZB6P2dyZx7YDFsyqmuuCDZ+VAdkhm6WDfky7bsoybjqFZAoT13SBM9GO5gbAcdKTArUnCUh
+aKYvBSN9yaGdikogq1nUOKvOIq674qaOD+7hpn3T1auSdUummL7ici2d073P+TaHjSBkzE5QAmL
VGn+IeEIsIw+SilhO9pTxgzkrsggDlfb73lNpHDf2Nr3hC0SgmgswauxuKQsI4uA5oFKDdO4eEp9
U79mtRLl7n0zK5c71WtCK+ICKqnLZheTU10RdBFF1CwYf/bMau6gUYr3gRxucQuveUTqTJWFGI6i
xyKfcOD3iGuZzZ4zufqT8R/lkhrm49ooFKfA0AD3wysyl/kiSTBnMjavsQ8bVYImtjL2fdppL2lr
+xt30qpDBDeUOCCmu+H5LwuFMqKGKSjS033apxO0ApsRoihhzPuEOET916I4C3BnSR4feHmfBZ6T
MWRmM4DrMDOuQQBdex9Nq/ofWXXk0v3VXGdMHocyCNMQ8hBaidrR4ls6iKQoQcGKQQ9S7SqlU39K
rZ9unOnVz/jOivj/7/IVf5KCKalwELq3KHBLeBCe9Cj1N6r3q9+R8BChNnE9GYv3OCtHgAEFKktB
Bo1LaMhj5fZJ4R/hyRhedfgvX0w6NtfE6YgbdbO1D/eP2srdJcr5VNf5oho16bmfjdkqYxAwwIXs
sPMh95Xo0MmS/MdY9eaHDCLBg23l1om/7PiPn3IwKRS2NeariE0XoX8QWknAEC6YUceqXlSGxr6n
ymD8zFG/efze4nYEwQwqnN7uEspWSUZZNlIIZtQx5UPYqvmLHKnm1/vfcmXPzKws7pLajwNNiQHB
TgxFP/ly6RsMnheVf/wPdrh8ua+EXu+SRdhpw66OS7xJe2gxNYY+Kjceg9H+DwtEyxL8FUsE2Gtx
0opCzu2BRs+pbfJDMhb6we6jP4syfxw1RJuXkEMghoCNLElWFXVS2AwYCoPMeQrq8qMHweRGgC12
8uLKghnSQjWNSSABh57vdJswIGwFMYEmc5Saov1oTmawT9to/H1/fUSAdGMJ1CRJF8kQxuaW8m7s
1LxWsFR2EFYwbbTTclk7wOUBF1fCnD8j8Yh6Xu6bXdt+1GYFjtERYqeLowxfactdEgoBrsGEILWI
9zoqT4+/LyYjU9xXYsiOVtbcuWRyIFO1QK8bURpBqqb2x9DajADWfKEcBZ5WRXSRUsTCSgs2RSub
9GQjieVaZZu/9pofbxTYVm5fyinURpE2ghd96UtjJkUBpgMrDnRr8HXJxsFgOPi7H7f5DrYKGyUB
P94ZgS+lrl3COHF/yVb2JIVtFSJDeiBUIxZLBpu9QkYOoH2amDVIW2bgUE4bnsay7TcO88oXnZla
xIm54UDdHDAAyuyftbcr65fGC/6fjIBRUnnOxH07X7Y21YukoVt0CtWkBMte/+pk3zzf/2irnliU
pQRrNUXLxd4olBoGJJ83M5MDgEo9r4VClH+4b2VtaaAPRMOeppF4puauaKmGQFrE96oTP8td1Jmk
XWckzXNYSf3X+7bWPPp37pxDxdDeIhkKtVKve4V0uYHP5IvhiPEy2S8+/wcrNNFhQwTAC1pj7lEp
jVUBGIPN1ke25Sqw8p7iUZ7+um9m5VAB/CP7BgLI8M5yLFZu9KGIwo5YN2rGV4gKzbZ0K7i+vCcd
lcfaTeWgHQVTYVke4iBon7rW68Nh42itfVNuQroeCnVFIu+5t0VdTEHee+lpGvy/xihUXmwlTDe6
R2u+0jHlGmRiE7Tc4pOmtQy+UePhclotcNFkttHJ7b4ZRvNHoGrPWtTB5w+hXKxMGyjlte3JS8ZB
wz9QN4tYo2eIulPSlONcGNaedEw++E0OBryMt8RbV518A3zTcwEXvXCSAf+pUEzmsTyj+V0mwz6v
oWOyHO/7ZE1HKRwQ79N+pHqycSpWQtO3ngQNA/JbStHzFWxazxdM4enJg0U3hejLn35oJdRONjIg
1uegkSPzGDKkA2WmZIzTxuOw+oV5RkFBU28BZTQ3DxmIBH2Zk56YLjFdoJdSt5OVpDsYIFBU9/6h
Eb4sQgY+LAhP0dsiOFncNqGex6WlEQsroWzsIfnXKmaOOs31dVJ7KzZgg7pvce18iOMhCgek2ku4
xujp6pT0bN0hF3QNo2RA++fJWvNf7JCsQTErHvTlZ2QErZVGyU5PneJkn1Ozm3Y2WMXHa7QWGDAy
ILJsnZrjfLH0ttBwB7BvHjK+JxlF8exHw2NaYGLuE9ZvzhzBMO810erCylQHiOGwJXL4LfdJWPgn
GyrCT/dXZm3jvbciVu5d6hmbNW32TkOBvHai33kB+YTj+P7PxOvlx/MiaKopHzFGoqDAsTBlpFJb
UMdlcdra2feQbO0nALuP5ysWsFTE5GmCMH4mHH7nkAyHbJ4ZfDY6uvFvtFQ918xt7X/3P9vaEaKT
waQ/f6jGLRaHqkcw8bimJ4AzPxmw/KR0tbNLKqlzo2ELCbES4uMSpTBDBFU3rB1MBMh2Ap/Faezq
l8AuvA8S/LR/8CCan5kUAOShdRsP2tq2oO4B9wmkxlTwF1s87QtLguc8O9HRKnfQCBluESjTTiCO
N87smndUJEDDOcLLZccjUOKu9CXo7OywbT+HCpRTbqMa/qH2Ju/PRlbNA2wiD58utiCDRegdCRwe
8z7zbTJF3RD0Vp2dLbsuPsJXZu3yBHrd+9vk5t7DClkzct3ULwVGdm6FklIlj62enltbG5IXteib
6dVCBCV/dL0wxI3BsSKDYR5sEdRJHRjwOkySM0N0FXOqeuCiqQWlZ1xvvR4rPgmMB8MQYGGJdhZb
vw4ltY/g7D7DW+vYrkxYcqwGTX30hFEkfZs2h8TbIlsS2+b9OVYM8O5lEJ/ZOsE16w3vB2R2Nfxz
kEbvYsUs9vfX6mbL02+jvYIpAkruocUnDKDkM4a2jM5GEFSfHJi6//bKvr0w/eBsYLRvkcQ0n4E1
CX1bYlbS9rlzmTE2kFJX0VkZmPTVBqN/6iJ1/NiNcvujyjX7IEut84Q6Qv2UFU18htU2fPWBKW04
fbuYXJXwowumHNZymQx0qVF7RpridJ82V7mJ82MYRVv8+TdHnAo+WYAYKVFJ1ZbFAsQ6jK4p7PBc
yaoERchgf+qdbtz54dTCvi2Pr3k/yQ/XboVV+qhgxSkYcgznH9mGioTawRie5XasPreaPHyqqDK/
3t82a18QOxAZg8C+rb9ISK3biaGH5xIytF1cNq1bUrTYWKeb9wZfRPwElRwHnCn7hS9mWih+b4Tn
uLfS10oLbM/NnEBPgLyX/f8MHYjofb/UNcfgsyenYZeyNRYHMEy71tDNIjpPaqyE3xypijvXVCpN
+yhROZ7O9lRo6U6DrnfatVZn/xp0s/L29FNk7yDDu9s8qfT9pZPGEuu7Km3g7J68DhG4lltRbSnY
R3n6UW7tSC7dXh0zCZkap/FelN7p+6cEcj64LptYCg+RF3bV5b6LtyeeCI4WifielAKXNxnpeDXJ
WiBBrBn0+Q52mfiXgxIqkFsrqn/cN3aTYIi4hwMmcmGUK5YpftBrhU9qE8FEUhRHa2qKpymzq492
XnfPeuLJv0eAYNSMne503/LtQiKUw7sKnxNYMpAv871jorYQ1aYcnpHisA9mnQEAiars0WecRglP
KlQafEkxzjq3YsR2aSq1yRn3nal5IklU4yPTTVC5A+5XvD24ijY+l2YCku5BB8mZaGtwBjl/4szP
TaeoxZIgSv7ZkUxPduNOUvdJz2P76CPrgFISfGII5zLbvQxg0Z4NTXQTw7PWxfYr5SLIT5vQVo9N
14Ahuu/UzYnHGJUEMdrB4C4zCXOnSsHmV2hteJYG5e9JahjrGpWX3pE+TlK1sTdvDgK2bB4ASHno
y2BtbqtypjaXcjM456pXHZrEM89czSiQgX483nfr5img9AkwCEoBGnnEXott4uWKLKdNwkU2Rkr0
ARUDw/jUx6r9K7Mg591VrQT7atZY6QY+dcVH6hfMXpEaAhheGgaxrKaDHoTnru6UnVlxT3eNHe8G
e9iiorg5cPjIs0Ps7IDfZ9Bj8TmRk6D1wFGwI6jv6hgua0/pvY1dv+YQ+54MnjavqIDNrcA2p9uT
H0dnZlMD6I4lfNHk6DDF+RZa/9YhPhpz6uRuBH40YuememmacmfU/XORDt1hQhP3U+JUWxDHW4eI
/i2gE1xT1CWXHSDEz/2psgMVHuk4/iuxydsdrYi++hUd30d3IaagThB0HbSU3xTD3wWXGXFeIRup
ytNkfEkr/1q04acsU36WY/ZSV8XD50sXgC5x+3M93kz+ySHVXaYalFMRNPZZ8EDvoEcvrgnksxvX
xspHZEMAzCFQYJsvpbsqgH9oOWBKzqwvyHxOF7DmsatITbDxrKxYYt6AtozIArgWF5uiZTKLuWQF
4Y8x1XYjmh47lB3kE1UNaWO5bu9CEg52IFy6LBmjYPP9l6Fx0Zs25LW53zW7liEYBDT+tiNpX9EF
2DC2stm5bsV4AzGxoi9ruabmq3INoOxUI1X8UQ676LmR8/FwfweuWiFBZ+RXKOYugdAKOFpI11mn
pjbHlxCOHBR3oq0sd3WNQEATOgpWmiXgpGB+u6OUrJycjPkhl5ldSn0lEod/l6WJdPp9n9atCaYy
IFa8J4tlCmyf4a/CUmBaRJRQ6ZXqOBlOcUyKx7nkSEGJ2YQCIINmN8CTWtMzKQSWcrKDyngKyyw6
Z2P1MLuxsCISI6HJSZi4yCDq0LFjJ0LbxumU/lJnenv0prLayCBun0S2GfhghloBC5B9znd34JWD
7QexynSSIDmUUzmtEf4x0mfVGzLF7VKmzlxPtqJxY6vfLphBZws4NIgIxr6W2wMOJCmMKh0Sw8h3
nlJIGtxmcOxrMBUPk//xRgE5ETgu0B88kHMnpQFtilYfmAuu6O8rdmPsFHvsNnbg7akS8BY2BDM8
FJOWKA8gnzJ1bGc8pX7SuxDSF26SjuNGDLNmhTaIWCpkOYFGzn1BPWQajTaYGOMJ+h0JvrqHG32r
dnSTMDAADtwCwleFaXFSv7kVqZBsp06GgVEJXXuyvcz8R2+V4pDZefijmiZ7D21+9j3Jm60ZgNtt
wY3BnDpQU+Il8qO5ZVnuGWJm7uWE7EJ1TqHDJyyzykNaRA8jgsTlxFvFDQVPCBnS3FTiVVaPEotx
qm1GYpnNNWyX/nhyGeu63E1hax3Fj0l3zRAp3+9fV7fLCEKOKJ1glP/4M7etq/kE91to8oAp3u+Q
uamdrzbl74etUJgjesKUAG6KX/Eu1LDkyOq8rDWgnApMGMmQ5vjaRAXqQvftrCwa4CaAVaK0BFpt
EcMnThoFZeprp6wO5APTr92+Gsd0H4LteeyU8ToKNB5Ia3F7iJdl7pLU5qMv6wE8iVbgTeh1db6/
yxBl3bieFgv0rx3TYmXwiLm5xQLFFVdvDpjqoo22tFOCQD8ETFFsWFlcv/9acZh5ocwoE3qKD/tu
gYp8moYgwkqVRe3fzHVZ8Sny/K5Cp0Ad/+lSO9Yu4WgjjHx/xVbde2d4ccB9nhcwQWZxKWBz+5xQ
CvnS0ETe2BdrVoSUuGi9CAb9hXuIYcrRgCLDJbNI5rImdc5BJY2/HvflvZWFL5JVFnmdpuXF0FHM
CXLbeY2g0Cg3nBH/zLvO5dtagRGjhgKAiwtqYUbtvXxqxri8oOz3bDb95wzPdkbbTgjYwff3uFO8
jLShiXCBzCys2X7iTVGTNhcmHvVhDx6tSFx1nOStgdq1LUh0y02ILaoYi7MLfqvRrDxuIDmtAVJl
ErwRtP3yYfwjaMsu+yB7gV8ctEzVx/N9H1e+qAGEC1AB7RfgT4sLONe7GG27vL3UDfCkXScDDTla
Qwq9ctV4mvFXjFg2CK/7VlccZjMyMwG7EG3oJZN/birlZPCkXJLIj9zYML0TIoZe6BIpyjtPKaMn
W9LrYsPsylkAgqVpCr1bIYmwSMynofLjPpkwq0q96ja5Ez6lwaR+uu/dqhkwhqK9xJLKCzNOmxWx
g7jmxfBqr3WnmpjkaxCO/hYXyqohQKQU8KGsptwwv7ogfsr0LjQ5250VuoMPNZ6EMPr+YXdoldFe
4tbnltTEr3h3QVZjgcYnRJoXTc2fB8lqz4Yyeaf7RhbRDieb8Xxxg3AKKNcvT3bcWqpXjnV5GYwm
frKK+q+2LKk3o5v5ZCfqVLx6vmcEaBup+Ra3/u0ZAJRHgk5lgxkR3um5g7mj1g1Vp+ISFX39qSiS
DCFUpR+h/LMs9AkMv84f7Hq++SvwmgLyQXS3zNMNM5WtXsNfPScQ2ZUU8z8VKaMvhyLpx4tudc2e
3mfz1/3PvOaqDSUGXR+BGTUWoV0lIeoJNV91UWhcVyd5GEGOpjphGIQPSai6bYbW8cZ5uD3tAFpI
cXh+RMll6SuDo4rtw/19GaOheimctlX+yCAmSD5IDvxWLlNiUnjmIXaqP++7e3tARMkWrKPYvlSu
FgcEPIo51F2aX/zGS588KU3pYBQPTkqJtaRWC2aINjbZx1JtmPHAyhz7Pr+05YC8pFqWr31TbrXq
VpZOjMfyPFgQntlLjWFwxnYWJUl+keELe0KV1fknZe59T1qZpYCF0uLh+AS3gDfI1OJI55cVU1tP
wOWran6p/D6GG60NT0HoVxu3yyJu/ffjEZxwscBRw0M7P3wMphh6E0Mnnptjvst9s3VVD8iehs7b
f3FIMJxQieOWWd7LlewpCJxpfMHeaI9222cXLRm2ooZVh2jVMGcMovhmt/OgBgrgifziRcRDflhN
+07v+k99FdbH+9t7dUuwPmLMnVLcslRVRgYynTYbTw16pM9Sr1KPXTFAvKCMhvWseIX6WBX939Wi
qk0hE056sPrz1VL9nDgVMaYL0sHWTwMSbjeXrfBT6ljxxsZYO7vcj+wLRup44BZBESoPCFfJIxtD
VboDTFfmPgDQ5d7/hGurxTQAI/xEX0IBYe5QLYZFBt0vLvCmtl/RWjU/dWgCXv1S3po+XzMFLp4D
xVEFwqnNTXVSY5ZVgqmAlHvnoweKbi4afWObBef7Xq19u/emxP9/92STm00lLb/84mhRme+pdJvR
viAQ3HhO1uyAAOFI8YJSDFmskZIpkzIofn4xU204xoFhniodttf73qx9ONASQI3oqYhi5tybvATI
jOgvigNZUXjPzBRn+k5hwMF76jPb34rGV81BBEyjnU1uvdFWvvt4kdw3dmZNbLyxLfYIfgbnSC1T
d1TjZOMAr30/YsR/pw9Fb3HuGZMbkHnU3Ol8tWmfoyfoVkVT7h/+fqIryjMoyjpwNc+tNHnjYKfk
0DZSb6Bi0jbfIO9Vuw9UdFBmv29t5bUHgkSATe0UAKMtLq33ny8y/AzJRe5Wz5LPUQr9pq+O7ohg
YpxI9S7W/Xhju9/cgzRkmb4WIDIx9bis5IQSExMQw2UXK5XkVzN6KYpdIU/Nvoco/XDfvVVbtKd4
R2hUUcqcu9fpaiFVNlvengKiJilpq+KYZxWrVvuR9lpJVr9x6d7sEpIIEkPCU9oFAq8wN1kkqKN7
NHAu8hiOHxIqw7sE0Y8/7jt2s+0JFEQ7h3YihRDszK1I3qAndpNgJTf8nVo1+kuej9k5cspx49pY
MyVG2ZmrgiqC6Yq5qbBHttnOYK4fBj93KX5Xx0Jc7U0U+o9B19+oIgUoAJEizjNv5NyUnHVqlky1
fynTxDh7kuy8qK2VPFeNKT8abIoCPq++6OnQ9l1+QK2Qg9waDf/iR1awR9/5W4Yi+vH+Kt1sP6Hk
QSgLFB90K7W7uT9JlnhWWHfWWTWml1RRrqHX2y7SJV86yXuwP8CdTnOIBhW5MqovdELmxjzwHpmG
isclIrw/mI0XJMjzRt6+5K89ODP0ZoySgIihoQ+hST83piuNL7RlsktkROoeCVPHnbRsCyj5Vpyf
lZDIMIHY057iBSbgXDwmzDH3uQO+9WKrjde5SdbWxS5ow1Q/J4Zd59cG/pLhCYBvsq8KXjc368Pg
pQyUxtjAkd+spUh2ubBUgMSAZpaD2sYk9Ghsm887IlG7az1HPoP7M37YUTV8qCGOGTeinVuLXMpU
bUXEKJhMFy9BIVtekyFYfwkbs/peIw3/zPxvGl/tFpH7PfCZUNkweXN5QVbEXKcoPzrQxS2nYZ2m
sY2q0JNLxQS1m4apsrMHfWtQ8OZGgT6ZGXTQXOBtQTotNk9Qs4kHz+gu/Ug3hkildSHlqHb5ZGxR
Er+9JvMdRM4OrxRZmEiLlh7ZCafBr8vmErT+8EFXRnR8yqD2sShHz06CAKCtGK2roSZ6KtQseyZv
s36hemy5oaeHDw5XcHCopcGgDdEV+MqbCV2GOQCQlml1ybKm+gGOUHUrp4k3NuvtOpJDA854CyNU
AFDz4ynXijcNjl9f2k5vg8NgatK17aAzeDTYE2k0uZkgtKX/vgwpJy9EGDWom4stKc3HNDeS46jV
8Q9Ec9X9/bv01iVaeOCrqAbiGN3kuUuMBfRJL3XZJY8gS3bNSTI+1ao8fLlv5nZvErmCJ6CFbCGi
sgQWj0mpEehNmGlMfUcEA0d9S4YbTpAD3zd1c74pDeCJIGQGX0ziPvdonOySOch8uqBUXrpB0flu
HGnxnmZldUWz68d9czeegRYDzcu7R+cEpNoiFqr1EhCXo7WXeELXOCkaBYZLaHd43LcgxCumCPAY
6RC3NoTgi+1Xtr5sj8bYXfLWH/cWnr60qVI+5YX3cNFIoKHpH1OJh3ecZHf+EYM6MyHDi9RLm8JI
AL1bwRSWmW4EJuIHz24R+loMQtFDY1AcmMki8ZzMwilKJVHJBhv/GPSehRhqHP7qdKTHjKxQn1Hp
drZOl1iRG6sU4mgqC1qmZW6jDZojjc6gXuRO8w5VUFWHCVnvo1Mm/YsyNd2TlenpS2Um3m94PbYK
FjcnjgIPyDjBTk5HT162e/W8iBi6cMaLVJnyHkL/AZLB+uEEDivkH/DKgoNizyw+LYhMO4kVTkGd
Ddl+7Mx/jLpU972pbNXklv4QHpEoChp8KMkFyHa+VTwG+5N4qOUrkznSx55zfi00fauFt9wqb1ao
LEIrJJiFlg/OQFibOqE9XT3ZLgS89Uul93+owBvcJjB+gmI+3j/Xy2tEGCQ6p1hL0Mx7ujhsSDJE
owX1/jVJzcH1rcDcj0NgubqWfKuz4PN9aysfUQxdqORvKHjdUA5WpVGYVlwO15bR/r1eSd6uCZty
42oUS/F+5xPuQO9DI54CLZfxsj8uiYga+F1/9eMs/23kir7Ph6k7DaWXnL2y1r4nUZQdm3wzZF+z
jIAWlSTR4mD3zzdJo3llalhRf9WVqNwP9VTv1bKu9/yc8WinVv5aD/DZeGXlfL3/ZZeXpvCZuIjG
DVxRYrB8brlKhmLS+r67xk0mH4DiSzuEG2Q386ZH72c0tWirIXnF+0W6uowshxAYitpmzbUtJvML
VAdMfpdK8KWwhq0Jv7d/a76UlJwogAsKfpFALi5op0nkIOyU9jpoZiSjhzqlwTWSarP7yuOYhPtA
79Poi91Xvn8eOy2Y3HpII/tF6ZxA2TkyKKErQZUvHcZEHvy9oaNR9GAcIz4Icb2A3pMM3oz49Lre
9+owtFfmqMB9IB1YfOwiOz86bbIFFbpdZ3YX3N8OmDjipmUgY3R5GNUo4l7D1Mx3LaW05z7tA85S
MWxsqdvDiikg6cjJ8/bfUGjGfqBkTJyzpeKi/uzYjfp1TKIHddpoFwFfRV4EdhYxgLIELchemte2
b9bXrnW8XZiYyc439WZjiW5ywTczIJxI+rBCXXZ+PtRM9QAYIx8z6Vr+S0bP9J/Bh0KzaaLmEBfm
+BSgCHKkHy0fysYOLkbQ2+dHzyiIOBYNpiBaY0z3z39D6hnTENlyfY0jOXsxvCL6UKnNQCkrHTYI
BFa2iRBSIabBY4jOFnWk0Eyjws5H55p0U3xVI6A0pSG1J7N5GNvCjARbnwaIkBXmA4tt9K4IqE5p
U3deal/lpFBcv6qjo+8X3sY7tYxmhBWed2440aDmkltYsXSAQYTx18Bq/SM6zTaQpCg/Q6rtHeu6
i7/qBDxXJ03DYzGa8en+0t1e7JRUGWwTuSB5+rKvOaVZh/SdZ11L8IAfxtZ8Lom4L+Q205FooTxO
naJ81Jhz2N83fPs+s3hivFfQTDGcu9gzqtfUhjFF9lW3ku9BCUc6HLYx5JbJ6Na+vBV/3J55Djv0
8txiov2/fDoh+Klisk/rKoUxFJ5+219rHpzDfafetO7m1zrVAXaNYMajZLCsClLbLwHySOpV1VCn
A20YGN2VOFVu9xYoZi5uZwj+V5tarkB9XNr5x8xutOqSplUegpLk5aFl3qjKxzitrPACQt37sw/p
HrijPbTSua5y78OU5HBBu0xJGL6bgAvwXQZe6i2i69u9AWqYWAYadp4qctr51qQiOZIFGcqVjg9T
JqPXyBqCXUPSf1SouPTHTKoNAAalRMnJNsdC2Zgxvd0j5Og0L9ifCOaQ485/QO9NDXTXvnpNFGSq
XSRYG/urn9njn/ZgWdMu4Lu0GxfMzUbBltCFYhLMFGjOxX0qERgw1dpE12pKhlPsBOGxBgRxvr9R
1qyQ3QpMJSnuDWHjqHu5QQcovuqFFHgX3SvbYgdVwphsvA8rhpgIZraGzY87SwQuA2CNEk99fE3s
guk5OWsOpV8FXx52RxD/AIJit4gp//lCVWHVSEMQJldwGYzEGmO5i0J4Du9bubn7qfkxjETJmH+G
aET4+u5CLqrQ0IfeC695DyOTGRXqh1yFHkNTkwelDIlBhCkKYwLfxWDSoqlVJzEq5GYUXUETTXup
HLwdIjTWg3XFNysC1wHegsLiksatzqogp0sTXjFWkpooSV7u4iHIt26/m+wLd3ihBYKXKgfrNP9y
md0lmZNm4bXrK/uPJp70QxKVxmnQZf9Db0nlidao8mB1QHgn4gEKtYwnkbDMjVIBL4cI0bdrgMbr
L8Y4xl+J3QXPgdVFn0vN7F8jE7LN+3tE7IHZBUz6JapHLJqAfCyLqLLRjboS69E1VaX06JWhDKqX
2/NxK4z/MQAIAhAMkjZ3zZlsirJ6GF+tKNQOug/XpafoW+Dalf3OPieMBN9NH3f5RAZBELdjasXX
Uu376IREmD4dtbgO/F3qpJvwtTVzVPeorSNow9u1OF4WdCC2JvXFtax879oPPPl2rQRHwEbZxiV7
87JQ5uWSZZWAwJKcLy7ZfOyKuimL8uo5Wl/sHYAYyUcGIsx0B3ZZRao2dAqVcGtqu5OvFRAA3l/A
W18RFgG4Rs1KRHnLBm9XqEZrMwdz1Tpj2vOlf8s83bugm7bO+O3RwxIf9I18ks7F4mr0/SqDv7Ap
r5CreB8KSdIRY7esP4jFtX08GM7ZsKbwMepGkULBpcG7zWglbBDLElnQgWQ2wiYncZuGEwOP9a4c
wAJ2ZZxtHLiVLwlyGIZjJjjpmOmLU+7FsuconplfSwXxcGos6hTterWv64PSyJ60Ea+ufE46roTK
DEZx7pabFIQA6nUO8YapBf1R8ZrxGYDN+Gox9fhqTonyiubTlt7ZTYxORsptJpQJCNRpAM2PO9K5
XZx5dXS1SAleYGvTDlY35BdG7BTfzYqgjT5Paen4L0UiGfWpSVNr4zPf3mskkWiOMLMtGpnLnzAy
8q71nS1d4EwLES+3bJfHY6uzuGKFJ4+r2hF69xTr5o6Wo0rTJay8y1T6wSvTdd+YY40+3z97a0ZE
50nUwnlk5YWRWJ0aozQS75KFaXLMxqTZaTHkrPet3O5LjUkIIKICcUBis1izmCslUPXMv44KnBYT
rJXXPGWqMzCkLW6jW1NcmpSNRLpPwriEvjtMxWSG1ufXlJGwYWeiWwSRsyEZIXw8PTTc9z273Y2k
MGx95KRgagcPM18kKSm70azs5FrEibpPE027JvEEtN4fhg8hwnFHxQqsfVH7/aH3+wepuTkIZKs8
EUx/cyFTSZmbTxPx7krtdEUvK5H2ua4BG9GpdnQuwhPjFpne7W7BHMUa5iOFZOUyP06Ybw8bK5+u
aTLq56Bw7D3SI+Hh/je9XUJGgGgDARWlJkQQO3eqIWbokzGYrr5n0i+pNKt2nSalD+TB8bVV/Vu1
ZlHC4gtS87op7jcDit+SNV4VuaxPhtmh8lOyS2s0mr7dd+z28/HGoW+GADK4GDr1c8ecMOsh0h86
yuBa6VMHjyLmg3QQ4fft3Lok3lLdIWzmuYEnamEnA6NHptZdNa+TXUQU83MCP8GxaeUtVak1l0jR
yEzf6vtLJh6nRuNpAj9ytaQ2PctO1h59CdLb+w6JDzMPJMW/TwKoCxWTm3etGKRBY3pFuVoyYHqY
w7QMka4AZW64zfuhOxKsyw9OH3O2BCiaWBlkB8nUskNoZYEyeHahXGOQGvsIseydX4XWrnXiB7XN
30zR0xUE0gIf6ix2fJWmkzyloXLVBvq4Y5ekxwBZ7o1zdbtW4j4kdH3zCSz2fFsYajHCBazJ145K
6aHyFTi9inFLTm3VChBE+LBFMLcs7gShAlWPb8tXK/ba41gak6s11RYX021xR3wqwbEjcBr0HRfO
jNMEB0w3yNfJqvzhyP7Ww3+GJFWzp2xQG+1kUZHRXxtp7MpdVRlw5HQSlD8Hrp6g/5jIbRmci6xo
7bMfG+AyA8MLJMmV07I2mNtME/ubMmZxepChXecvdBlaJVEdEJkadeFsqVatfTYxNq0gxQWf8pJU
JxrUqiI0HCm5R8M3lTn7J4HP3zpJt1cDE0RU3wBi8WhQvZ3vAZ8gNWnGdrxanpQd5cwRbaPY3ml+
+SDJK5taDCsRuACCpiS9zP5YFi9EjJOLVc/Bkhc9w2ewTrlaWdWv9++HlY9HHZq9Jto44HkXF6te
qKGV1tF4lQkCd+NYqq7V2f7+vpWVbwdagHoieq3M7y3PT5iMPlwv43Bt8qo8jxWEJWGRBrt8bLYE
HG5NwRLA96O7SOR0Q61t6JLT5pFXXrka1JckkZWfkTNoT8zaSBs4nDVT/8fZme66bTTd+ooIcB7+
kpKore3YjmM7cf4QceJwJpvzcPXn6f1+wLEoQYQCBEaAIC51s7u6hrVWUWomfkFB507AtKSz58xG
e+kI289MY6mDfrRQpRbuDiD0Nl1A7gX2I7Zo9xBCXJ89Rl8keja0zUXXgVb5eVwqtq+0o9L4oBDr
8jTOWlKfgBxn3tMvopz4SW5EIxFs+VYTsu5r1xq48pemXrQX8In9sVM051SmtIMen5Lbt4oZo+CN
ZCUCqt6WExgzjM1MhN1e2kopz51TeOdeq6qgHMoxGAfV3knfb88+fSbee6I/qrI0Ca93lUqvNQ21
WV6SyStfwH6bx1gZPz9e1O0hwQjfjN4irVJe4WsjU16WZlOt5aVa1OSbF0/OYYGp8kI9YTo+b4qE
RLbukZ+8AdiCf05VcqvyQtNqCJKisfyijeJDVSfJfzAFxhu2I1ksFb/NqnKpIzdFU3kZbOuHsbb6
GVZZfIhFb+4kQLeHgmAMkDetbHrnN+Jb3qLXBfOIm8tEJ/R76ZhVfWGEx7CcVK3LEjoUVAp33NU9
mxx4ckeJuADhe/3NAL6ZImOmwiVek+EzSmvdISuN9BRnIv2Taczejr07Z0RmBhx7+gOI0GzKtLFV
q+qqVOIye2ah+KUunNU3G7XJybxU8e/jY3JndWi0UzbiH3ri2xh3nCe65TQHLmT5qFybeuE3rvY1
mpWXeZ3F6bG1O2sDnS+9Fwu7xcHZ6WQKA1Ez+lSMyjqJodLaI+MC2vgMDLPfmzd6504DIaQdR7ZM
pWHbWHWHbvVEkYItcYv5sxqTwk6irX57vKg7W0hDHHGTt/mVN+nItJjItPTRQLez9k6anSYEQcIK
ezDMLznzR59+pQHjSNEqsJjMqd92c8wqpTo0xOMFcIHrx4a1XCwRdzvv2Z29kxK5wKcgbgBf3Bx7
Z6pqQ4ekeZmzERxc6XUvGc2q8+O9u33LoBrwt+OgZBy1xeBkNAr0VMnHiwKK9au6LuPBXHM77COn
PjDMvftFWQztWVfPmZCUZrYRF4Km1PWNrtQ0s1PkHS9Tqxm/pbqRfGwb59vjld3sH0agfsuhbMSh
fK9rI/Hipn2VKOMlXsAmLFlWBlWe7Inj3rNCHky8SyWBKHHTBCl1Y/EUYvOLm9fFoS/N0Te9da+E
dnNt5SVCJ41ePjqStNyu14KajjPUqIrRsV+cD8wNZQyA02QfpqqMn/821ENAGFMOla//xlSWKENT
5u10USal0y+qV/bzIWGu0bO0BtwP+Q7lXb4/xZhtWbA3lYkvX00Xrpn5m6OMjW8wZffL06fgjbpD
tESuQCnmeudgNDDivuWoWXO89BSsh+Glt20r3cnsb86BnLFJ2xUcM60wpM+v7QxDNPY8JfMl5Wwf
SB7nd2Ui2mfdN1bwcm8oZtqu7mY1cJm9kc6+etGWIg3WqUv8evSKo+h3pQ1vjpw0xSUlaAfTzwW6
XlAWG8OyaIV6sZEPK/3SjUaCXD4QAW9CEeb4+Dvd1B8tuDS0o/iT8Ja657W5eWX6tZWyMlCO2Unt
BuXPcRrMz32ZJqeEoARYpzYfDCP60SKF+/LY+p3FEl9QB5cT+0gm5df9uQk8K9UMLkW9pIlmvtq1
4zE4rEqD1EibncfjxuGyUIvupRSnAMu1Zd5ntpUNDuyAi0plMFiq4cPkmkdFz6ej45Tv1rLek0i+
PZqSbMiFljxeoGmbVDk16tJYQENc2naYG99WtL+h6XnPgovl+FAPSJohNQ8hOm7P5mJkGddAvSiG
AGk4OtzsWh2PmnC6nUfr9nMhTSWJOoC1ZAtzk4BlKCXkTHXWLmpVRT+mfp6OlXDqwBCDutNvvmOK
JFkqkrN7EiNwfTK8alyV0m2jSzTXaeOn6mwdVQjrfhR7y7MyLGyhzMhpxEh0DDW7a2MMc8T9e1lE
Yq6k/9qVUV4MvXlyDB/dX9577jTQJXBi1FWvrbQFhMYyyp1Lnk7VcRC6FJ9u651M4facQxMAUCEx
fJzy7fRyF9RpEqm5fVGatD7laZz3vj3l7hFGSfoSDdMcUDB4uozLLAEa9HAhCDf5981Zr+K4z3l2
nIshjMnn9NShYoplZ203ASfvCF0gaYCaKht6vYOjqYGXjnTjYjSGfrSNJvk1S+idxIbivHNjo372
TZaVdkDaEgxJsrCVs0lkH5KooHs1GgaXw52sESWJit+fdIK8jxKpDGqeNwYC1/WqoqiaFKZsYiWP
oz/7xax8r2ynd/OwTjsbeO2SuE+4PhBK5FhSbfYGOEe7MUJPSRtOwp1LzICkM/xZm5Q9Vuj19f2f
IULot7mGkpOz+VJTFZEdrNN4aj2tOsXzCBZgbNJ3DCzaa6beN0UWQqtCovU3l9eIs4RexjKept44
zobRfai1fvw0rHsA6nubxwsJwlvCqGmNXH+nuIPjkXcua+qp4k9e1vvlYuyJnMj3/f+3Kv63c6QG
8DCJBXmWN8tJGOXD2CWsdL0Zv8azaZ2U1OgCQGF2UAA7+NWulfm1V4edbO46EngzTD7MQ8XxAB64
PYYNs4MynRkkp1gzlBBEdUJg2As1VO25PWRZo57BDGonBtB6B7sw94YY3fmOMgCWHTQetJvuQsNg
z2xdsd9XSuWrU54HXVotl7IS2U7YsQHs/99a6brS+pRN662OqlDM1kgLMZ2WCoWSKNK9UKnaMTTM
uDvY6MX7g7Yur3LGuBxW6RxTjQkKi9s7vqXN9XkokU6p1tz5/NgV3DlicEYpMMo+t8wLr49YkrfQ
I8aMPegr7bjGbu2PYxUdHlt5a6FszhhmKH1Q2kHcavuptSS3c7cappPZggaqgH28N+GKM6a7iw75
ZOR+XHR2OFtdHygdE8ZiT8+OmdP2nx7/kmuH/r/vgHegogW0RaIhrtc750rfxWU1nZwosf3Cc5XX
BqYUGL2oP41CeY4//j97NoLu5Aqo29pbjF6MzmA+UbA+2WkGUimmETdotaAlV+3JMtweZ0ktI/ij
BO8Cwtjc425dNYTyDZZmTesHo8i9L2Vd5McMca9hJwm6b4tGI1wXKuPbJiqilEuWzO50ysyGXKtD
8cEHhcEUMKcfvzz+ZBu2sdxDFiZnCSN9SiV+2yuZaAJrcQFTyO7WSLwWYxsP7xfouNMpSZze+H3J
XfujukZe6lsTUGOr0qwmiBVvFYGRxMil+XpeE6fs7MLt5QFMRmCAAL3La71FbpggQoSxONMpsor8
V7dgWF3iec9pX/xv+SDAwBeASaQJv/muhVkqbe9hZa3K4WLYle4L1et3rujdtVAEkK8AsN6tHmHu
xKMNoH4+rYv3LzLPReCZc7YTDbwhea/9AG8mEgeSlyh5Upvr1/KmCEVrlpM3ZYNAsTJKmsBE96z3
Z6PzlADZO/h2dTe54miqUV6GhTDiNozQFOtetWXRy8OgJrn5kVi0WYKcMdPtS2dTgvcXbez2akt3
DjrSPpJl8EbO24aZ47rqSStQ9iln9/dlRXfdTKZvwDb3Jmvc2X+CFmTaIDcSAm77FcYETsB0o5nQ
pVZ8UXZ5UEbznpVb9ycnSlHyRpgGrtQWOTlpzWx3ebucJnlP2hWIn1q+GjEatlZv7ODvZXiy+diE
f8AzCWgl1HVTWIgZNiEWKESnUinKwBlcvfI711iPlrVkrzkDzk55N6bfHruLt7z62ix5FfkI0hG0
LmAXX7v4MfPyfqCLf2r6Ovo3glzchaaZjZlfe43mfePxmb4imFM4r3U6DbGPPHGunbxOS71jasfm
PwowdDMYiqWSsysKI3qftY6bMZHK7Pqj1q127GtykvAPd9DXdzSYiq/92uT9xayzGL1oq2LWRaOW
7qteMnHdF61i1GEa6fbXNYuUzp+nKdE/lEKsHe39FZaAlAMRZ31YbKY2RmKyL8Msllg7GnNe/lCR
T4vCqDSE4HZY6dLu3Mzb4+eCCKNU8dZQJaC63rRMX0cbSqQBa2etzglwxIBk+Dl4tXRlJAIwhRh3
Q9Jrb3v5iZlns6Mvzkkr1fx9DXfoUqtijx1xG9ASNEO60un6ASky5Vp/qvH0TasVTu84p1oR5Uez
nJXTpMTL+4Sh7Ye2HZNvESyegwlfZqdqd8cynHbKkGTbMq/aVEZqRC5qd7Tdk6mNZ3s2U38RxncG
jL0g2PV+jmzhR9GTFUlGucNwkUByOZWH2v52NoRWufpc2a11mopWP6zTvJzSRlN3HrutJ8SKJDxK
+hz1Owj717sa47pi+pzWSUMO1Vfi1P3eD6VHQ9pKnsqC3xbEtBDbxJr8w97kPYto62yk/nJSc0Zq
IFA4/rFk7vrnY0ex9YUsiGIPJXZCGJRntvFSPDD0VXIQTlnXWnYwrGv7OaqnfPKbbvb+ci2h7sl5
39lDOfoHERFqJRS1Nq5pKmB7LnZhEzAgVjikbXaacDNHAC570Kl7pqCrQR6lsAsabFMfGe2q1ZwF
U6NjDH626mOQqTC9kmzdQ5Te20h59JBElAT9bUzNnGDQO2tvn5J5LgI3zvU/Y9ExSMGeo4/TWjvB
0x+OHjgeRI6EpSojf89P93utCktoEguRm1McxA1C8raWLyFyrt3BIFv8D/YIvGhKE1ZThNzY0+Ey
FBHQsVOTpc47rFSnpVxFaDvDciw1pfr8eH13Ph3pOLIsUlhEglev12dmNiG7tEfeWv1eNwXS1Fq1
fGtdRtE9NnWTl3IJpMqHVMIFFcw09GtbGpKcY98U0cmZx/YPJipFdYXm71D2fwyuKNxPvem2FpJX
Ua2fE61DDErAn51eLC1eXmuejBGduSJRD3qVma2sm7b1zo/cvk3UwchQOUM0xjyqwBt/blI4Eo2p
OKfUWouDOSz9oZy6H4934p4R2lMQHwiQSKM2DyCaerTIENw8mRlzA2BIKv5i93u1Fvm3/BybyKXI
WgsNF1kw3VpZYlFk6L16p2KZupep6JiXmAzqcbaG8eNSR/GLuTrq0Rn0+Ddn1Lrjs4vkTaQ29TYZ
SeLbr792ngkxFkMWh9lEDprHhnayRf79sZE7Z4rTKV9emh/4n+37K9bCrWtvjsOUSdTEOpCQ4JnS
7UwP7bB6f2lRq5rhOPWe9ikyVzXKSIetfjlAAkd3Oq5dhXrElHn9u7nRhx/OYEzPDSiTTwwDFSSG
GhwmVJCtz2LUeJQNZpyE3TzZoZGVVji0pXhKtvD/rLATUNi4q5Qlr/e7iczaSNciCZM+bQK1KxJK
4Un99FdlLdBniDgga1IevrZCA39xlrpOQsOtDd+esyqYqBvueMHbCwKimHBeikWhZ7YFF5cA3AVS
MElYUhDnj8YNZqOvdrowN1aolcDMsaEa8l1u5JvG2Ytis26xonnpsQP/G2TM/nl2LfzN4EkZ7gxG
TLaxrnfMNaJEZJmShEphRyi/ecqfTb/Ufz2+CJv5oXz+NzO0yqi0k3Wpm4djVQx7HjoGGahjaf+7
erO1ftGdRFg+AUf8sYm8or0oo7Kq7zJhuj/UJe/siUiEsdN+0adTeuhnkJTfx5phiKfY0/LfRGZC
cxtLZ/wljue1vxhJNWX+aq1WEo5gsNNgEVnc+apRoWSnqvHwa+cOsKAfL+7mkWJtqKFJzi707hvh
ZVmZtCNSJtbWIBBomvVrXmXrRanzPbrkPVO03OVAYmZVA7O7/lpqnjHSDTpMaBU28xFKRhqltFH8
zEv3eAjblFWqrTGuQD69Uvdn+9RUmWNPU+fBpW/Kcy+n1Vij9R13/Gmp7I8DwyCe3sW32qsU3Wc8
1DYhUtBUFK7ZZaGV2Y2/Mhsb0cOIAUC0bU+PTd25WQScEvhD7EkUutnFzENjNMubLBS5XoSe2k4H
Kzeem8fwduRl1EkfgQGQUjjp+lu1pklGrPdZqECjDdCFrw6O1kU7h+/uWsh3KGPAaaP2dm3FmPtl
VDLKUynZ33GatCnIbHRUH+/YNpvjMMjWBJEYGStlsU1sZCEp2KSploWjgxtqzMp8bYtSg9pjKl3v
61Y3/lg0q3gxkb//9tj2vRVil8oTtRoEFjeuoy6nOHdabJP9NAdv0peDggr0U8iz/30tMiASEjI7
jMkd+CmSrpupblTFYdIKwtWHOoEbuK5MnfoPa5HKlKBtaDJs07miMOJ1LNUszEtLDZzVgbOwqt6z
ryBRLG0kiCAUiwmyNj49b4d+1JIiD/VVSc5eOZCBd8WXx0uR234Vv0HpoZnOP+D2aSBsjEypaSzj
2hRh3wxowK5UY3rDKhcfVFB6ckSr/fPY4K3voyqDtDPz4uid0K26/kJOOUYQQigeWUk/fliHxTgI
JWv+sfNixxXdLI0giIIJIDpajSC25In86SxMqAtNaqvnoTYrnfpqToOW+VWM6PzZ1OkXv5urEZ7J
4+XdM0oDgfiIlgzS1ZvlxYMKIy/BKblNPB8WdZpCl3GQ0JuhQvo9X+HvxwZv9pNVgkaUM5rRMyBl
vV6lURdOFEG4DYtZF94xShyQR3XiuGFvVsbe1Nh7yyP+5TzyduFANssjkI1TR12whtCZj4h//0V0
kfsdF238Ein2kxMyuNAs761TjPMltt32Cnob9kqMyFpYtnPzixJp2q8KMPS/REtSrsXl3kjhewuE
FkEWTtNAKn1db2dPBTlfwQOF1bJkDdxVZTQOfR9n53Jyol/nZipenv2AlIbILYhEuRCgCa8txlFR
KBq6SmFUrXSFEfO95G6aflCWpT49NnW7OEx5EFURWKFUvm2MdzE0rmI2qtDhQ0HBUMVXy0lpW+Rj
HFVnbRHi2TIstAjJTKTbRekL1sd2dVSeUrPsAX0OS0ztxPsCXK7byUpu7wBledBArnw+WZf87z/d
9Nxt9TmljxTOGgm1r4go/Tjy2H1ezXj99/Ee3rxjLAiMDvwjnObtkB9IQU2xpGUd0tgxgzbHeR/a
xlP2dATeRKuvPLM0JGHa4LQ5jdudM5Vk1Dl9Ioy9IvttstOuC6LVTecz4TBicMvk5X7tpk13qdy0
i9/j6uIvwkndBfBL03wY7NwYvo92Rn02KmKLaeMqVCa/Liwr+iCyCp5WkbTzV1A5Vh1A4ozXC5S8
1bgsILttNP7H1joOjab9WbvDkFQ+BYDZE75jTvWzlXR5UEj6mJtLTCeHA15/Q69a16Xo3DJUZrpm
Yx5pv4gsXb88/no3EdDGirwhP50UoE66XuVGydfzMiRnLTeoy4EJK2WZH92sL9jXRHyuGlGEjy1L
x7H9nDhqUEOw5GQZ4dqyAErRxYVEPzPl9gxHfD5G+tAE2izsT+iKLOdGi9PPLpzhX+JR4xj/B/sQ
5ggAmSR5I3wkzHhS0Kat5CzJEq2tMvszUfI5KIVSvBedngQWU+N+6ZXR+5ry7D+bBlOggFfDwwFp
ndL05uEYQJDYa5VzRaPcfbGNcf0w5IQZjxe5oaTK5wIAjqThAy6SyPbN9+28ggYc44CYWO2J/kVd
i97y03TpjBcarWLx7VxXxr+TwVBiX62dtXwhK220i9A7W/VrbXJhmCp2IlBtypWMyRb6XAaiggjr
d44zoytfNGoaTIUJ87nzqsV+QW+vyl4HI2/tneMqD/31oZGvLO863o28fttDZYcYqQDKhkrwWPtL
UThBoQyfkaVZj4937vZpkMVu6c9wODqSX9fHs82n1kTUvQ7RKrY030sX5V1dmVXYiEj4xqAVz03p
eftUlBFAcnIXqIFuwzMEBtx1RiYhXOq4OK5Z+tlrFS/w9GQPb3HrsglxeWGpPUOHNpxNojhDmRpI
3uowhpR/HCdTPali3MMq37oWikjERgDAXE7ftp2kr8Jdh8QQYe9F33jpx8ActSN+VA0QttIDvVY+
Lo25Ez3c+W7yqCMFAYmOSvLmu+VdLMSEJmy4mksamhlyY20z1oG5lvFxXA3x9fE5ubOXV/Y2bowp
yQng4UmEudOpL6sxMsuavDZ4bOXOuUcOnJgIOgJB9PY0Di4BUDYtUgai8dJD1xbOwmhH1Tig1+Ds
eOY7W0gHF6eE7KJUJ5U/5qc3oU6qujfKWoR1bYBam6d/ZyP+mlbVj7WPvj9e2J3tw/nTvMIVQvfb
xs+ogipRXhFlVUJtg5h5oIfS9PZih1srEOWojUgYnMvp3uT5DK4xXeZPDGHhOZ3Uye0VP7LH+lm4
EPslJ5YAGAU2RbSyybbHrMxdR2Bn1DvNb+xVO9txYRwe79ntYaAi8gbslaJtNwqEXRLZDG9a+zDV
Fz0Oopln8zhaemaG9lq6e2SA2+NA41dWrzh7tKu2iJJ+aLOhM+chdBI4Sr7bul11JmYo0vcMv83r
j6LT2ucYt9IZyuY+LTDWiczito+hqE5hd5rKkHPNrg5umypBsRoate9h74283U6J7ZLan3SiKUBu
Mhz6Z0JtNEUNo36cgiRK04Mo3e6lh5C1I7t1cw4J5qh4k8GZ6AHdsM1zDns1UxUP47aZD33cNCeJ
mdx59N8gS1evJH896QwIiTcBya2mS6tFQ86UBGa3T1X7u2bj4EOtitMuSPIpNo9DZbZ/LJGp92kQ
Ze20vKu1ulvORg5+Nd75NbdrpjFCfEPSQ+PiZjylWTaTYgyxGXoDov9R76jh5DKu4fGdeCN/Xa8Z
0BmHkzNq4va32hvOktS2CnwrHEsrX49d78Tt+8xc0+pAj0px/dROit4fpmxWXsGDeibhvNDydx1F
t5WMb9YG7YuatpWthuviNCPckH5Rfu8HFbq8S9HW/K2yASkcEZeZvNdE1BBkigZ8vWjqbiYZqON+
PeSO3uh/eunqfG1Bixap3w6FcIJk1crllQI6AsglU0y+lm4GQXi0JyF8UdmdcxRCNNq5UUEyvg5q
puXHcRT28L70BMj6ph6zGDFjMx8Pa5Po4p+67PqvRtGZnT/GVtKGTdZpo+82CoxxITQwAYFHI/DC
SK2+O8SU7yqYSaZwz66zRMWva5z0NmF+tNjHSGuj/suAMo9zIJNKp186kAfeCUINEyJWy+nbY1UV
mXeYnUlZKeXMy3QeTR2NnahI9C+Gt64qt0bK9TdMh/xX1EC6/yhVpGD/ioyoUN8VbpsVxzYaquif
x9//9pRJbhvRPIEGuLAt+noW2txltAHDzuvEwe61OGBIjTg/tiLfie0hQ7qIkwzFltbSJmhvhyZK
8BR2uEyJ+IEQefUua22B7I8o3q2JoR3zqsmOj43e+CeQP8RRUijcJJDfapZkXrIoojbpYaJIeJ7s
WgtLCKrBuFR7qod3d5HwmtAJRttNtTgxzRGGAJcIHZ7xXQW0Df1DVf0PC5JtOWAr4HOQFLmOLxZR
JE2aR3bojbEU2LCLYwlS/1R1y/jp8d7dW5CkDsEGlLKf2/L3nPedJirXDh0mEL5v0JK8RJYnnnXr
LuEL9VRaWBRXjS2ytlHbYlDqSQnHotChVijRAaif9uy2gdyDYg3HRqI7b+piibvC4pg0J+zd2vmd
lmZ0SBvLO81mszeo+ubIYYpjgJQRkRn9CRkS/BQBqmPHQ+nVLu/UFH3Xo3LJUMjTUmYsIOGw80Dc
GoNTxtJo1FPyA5t8bcwVa8k8b8ULK+gi4Wgr7t9os9ZB0jMrcsfWzXkAGUEZT1bbKfiR817bau1Y
sbvU9kJOvwCR3FFJqhtvDwV93wzQJV4j2ORbvSkh3AzwqeGFZTnBt7WzGsnyyH36QLAY3C+YTkky
3PKUU8XDH2uRF05mr4IIkDpd2dgPB5E37d4s7ztLwq9SJ+V4A3fY3iSYSalKYZslJY3wQRkPyFHn
e8/4XSsAHWgYoP560whOjBxFoDqOwrE2o/wQ11X8N7XZdW8qwu2Z49PIdIrKDyduG14Ws92gnJvZ
YZSlpp/pcFQqs+/Ps5qbOxjpO6aI1oFfUX/h3G31T5kNMCF+aHph12bTkTh7CbQ0spnQMbRPn26b
TWN+DhAgCOpbU9B0kYKKOy8UXe/56mh6QaztgvNuCneEc7CeAbFL/Rgwc9d3qHHcAYWHKgrdzo2j
P7KudtUPwjRiFegrPSU/XUdRHoDt5/8kiuyirY6u7DVebrcVeDHsZByiRHZu5emspVYMLZs9xrvj
bkU6mAGTr71gyHaZ+reHknSYYp2kN5LWbdUnKqvKcoXsPNTKTu2PyZSrJbOha2Pv+b2zJqTJMETu
DUN0m2lFrRW3jlpHoTWUXVC4VJtKUdIPtJf58PhhvGMK306eQDOVGvMWx9zh2M3BVJWQoW3ohjX6
t0kF0FmCyXrekiw9kt7L5ibsluvjkhd5y6SvJj53A2NGNE84R0SGndOUKU8njbgl+MLcaOy5jOS4
NjVGY1MNmh6fc7P7lrvgfOduUY7y/9opkdw5ErKmRcKIOdgjmzcrUSpg3+kSn2Oz7YLWWofA9Kb4
+Pgj3WTe/DKCF3CEBJ2AIzfPcDanpGOTFp9FXZ8UgHi+l9j/1P1I0lI9p35Cxk2zCEi93D64qByM
682zjKqHyjEk5yQaXB/cLVX4YfZ2yt5vZ/gqhCZ2xjfRz6CpSLq2+UaKnnSWUrdKaCqGWU7+6M1p
/mFREWX+uOqMAPaHrB1tCvJr1vg1s48+Za03VH7eIZ4rATRVEdaJzfRjtWc22V9DUTka8NnEjXaC
x5s7wgNBRELYLdFwaNtc74g2xShHxXF5RlDsd1FlZFBV+a1iXNhOde/mNLHx+FTqDzBHqe1svnNU
j/C/clGdZy9PDk7d2UevN+qdi3hzmqQVGPW0kzi5tDyvl9Mu2lrVFtwPY9LbOUDaoe79dUR830cw
aCwuKz9yT0X0dg8JgXhpAcTzNiEId210sEVBeyJ1yZjQCQpsb6JmiRz4vJ5Ss4/3RFVuaKg0zPBq
qpQ3R9iMMvC1PW/WvKSyVwc+ULn+kpZzfGkjrfxXXRAYPUK0Swd0e0ePkc91lThnz0vrKTAUJelO
RgO5ZydjvHkseZxI2fB8hIEId2wCzjJKGa0A0CRc0uivfllDvVIuVhx/i+f8XdravxuN86409rrM
tyUg7OIzCOJh4sjW9vU+uJ1ReXUce+yD0DRfiyvDd9PIDYZO1c7lkHivmtelr0Wtz79qg6L/EZml
9fmx/7pJl+WPoL0FFg2gFXDM6x+R1KNpMmvKI1IQqXqiLuK2RwYVGda5LNBN9t2k7j7mSQkX6rHl
2xtFqYlCELrssn+zVaxgwE4DC2nxwlxrROlbwlno+a7W+F/s4CxJmBGrQJdlu0K7Rj6y9+C2t873
OF+HX1WjK3dCyHurISagZEhcR1904zPpj6Zax9kKa+E472jEM5i9SJfD83tGkYGrQ5SK19tYIVAt
XD0mN1qJ2YzjVOXadKi1edrrvN76BDI92NJUJ0kkmPd4vWmzFdNcmAnyyZrTAIycePWcoTlkRbOn
RX5v5+RkG5TXKNgQVV2bMr1cGdIij+jOtOkfNpzL0Mpr/fT8zkH2kXMIEQKl7HptperaiHlxSRQa
Y74cUyNTz4OS2TuvxK3/Ztt+srLZNgHepyMhisLJSasP1WrVF5GY+qlPFf0X+uzO8fGq7t1eqftM
3CGp7dsp7Ax88maqQUTYmj282Kv7V96McwBaBS79cslqcDKPLd75WlLxRXIX3sooG6cFBwAdCq2M
wjhZutBV2+yQzN7662Mrd44fbBMM2XQXqONtzkTRRMjBZCIKlaiLQ/yfd57KRD1yOvaGn981RUOI
Yo1U0t4Kb039RNhgDFHo5NaXpZqpLDtZS8xTFTvvzN2ts8A1S+QiJJ/NETSVnM4G2uAhg1pbf9AV
46iag/X8QUfiQYaHEGnwr5vXvGhte4mzSgm9YmjsILLj6J1pSIbQ059IqloSJOJZ5ZTW6wvFEz9V
XpXEZyAY5QclK6fXTBFesAxd9edjU3duFU0SyF8E8wAKtjQRoxArG9on56HS1dc+WtyXSlG6T25h
939aTtvu1QrlNb0KgBm2TAz8tj5ZQN8c8pZ3EknSPDkzF3kW/tQYbnLQ28SELG8r7d9Es5F7qicr
qb4Yee+0PkIIXfvP4AxtdaSzrTaZL6Ku/AAXxJg+Doh+oAQGc8Dyq7aeqqBynD72V1eMJminIfor
YvZWf+SxnamvIZ0nDl2mx5mv5qvtfrcbJ5IsaE1N3keTjoPRRDf0YdwXyt8e0gQuD1tb1Set6xPv
mOWdCqM/hlwD73U0VT+fJiUPjH7mF0zG1A1BPMXZHxXi4Uwm9tS0CF2lAMb9+MvdOfJgjcHQQLSU
RCT5338qUrZAc020hkACT0n9CQnU7ARN5z+8ijI0ByRElkjQvDmKw+jUIPUWdNnrxDpSXSmDZqXU
8R/W8pOVjW+HPmUbpK7JOdKyv8xhmA+COsbhsZE73ohCBnJGwCOoMJjyKvy0YchNtgnFfY56Pk6S
lC5op5baManXZ9VDKEZKGC6tW5w5daKNKUYaLWZZFAyUYwbJObPIMUaRaaFs3O1s3e2q6IET6ck/
qJ5tE8oKlEuR2np6zpI4PTrIvxyj2ZtPxgqu+dkNpG0L8lC2Ld40Lq43sID8bbsFuq2IxRrB3DjW
0Ysd69feNNMdD3h7uDFFE1fiWMDv37D1o6IzGguUbUL30OeFbnxt8PYQ9ff2TnJs4e1TNKH7fb2g
ps/GykjhnEZVSscw84ZAX9LfEUra483fWpK1DKRipaQWrfbNowszNUdKUK3PjTNpWQAaBAXPpNKm
8aCWnrqXUW/N8X3k+w7dhq4+AeDmPtHkziu78KKwdBeUR1y90PNzGhcxYzLVIVl3ykHbUEmag/9H
ikvbBCbYxqdbQm9Up6WahiIE6KYyFa/aaBSHrk6HsHWhm3Zqoe7EMduX680ol/ltXwGrbe6YQq0O
pVR0tbpFS35TnLE7LlZrvggIDL8Q5e7px8hF/PxwYe+NSCKLRCZL3XjCCHGFFSK4QnMwRUNKdD8q
XftadO3HyS1QtNDEqcymF7PMd5KsOx+T3EcWKSXw70buI2qAKsT1Gp8T3Sg8pjbE5acFwHZ3nFZb
7LniO9sqcU9E84zeIRjdxDjNYEat1hvxWYuZqTe5FRF92jEcKs7n0zR6y7zjwLZXXe4rwCfODbiQ
W9Vw20kSpa0wGDfu7Htuy6DPotwbp3vfypsUJaVEMonrq+66TVUigh6fzYXxgEwyaw/MdnyW7cFa
3mCtLAfGAEWYayuaQV5nVUl6tpn5DH/PrNpXxpDF7xLbKm2fqSbW87uH6hbxKDRkif3YfC51YUxq
Y3ZY7PvyA7NMB7QwtT0RtTtHULY8qP7D6KZEv9m9IvVmd0Gj/qwUeX1Uk9h6vyi6HupDvlf0veNL
aFCSSuIr6W5sCYpKC+Q2z1Xes0Y0n5IEsIbAQR6NpI0Kf2EocjhYjbXDGLi93Hw5lBZoi8pAeHu5
rWX19Fpds/PiqvUYpv2oj69mbGnpaUI5vLtM9lD83Ucpc8RyrR2cw9zDrH3y1WOQNvgrWbMByUM1
dHN8pv/H2XnsSI5r3fqJBMibqaTIDKWrdJVlJkJZkfKivJ7+fup/cjKiUIG6gwZOn0EzxaDZXHsZ
qbnGIKriODiyeZmFv76M49A+/9s1zij7vNJ09nkBgt6/X6QdTnCONGx51Lt+vEVbu0V4IpgPMq29
CxXD+a5jKHqMmALuTh2nNWqP8n9oTE8el3r52TR6FzfAQ9d//54/DcKBDPq0KzC49t5/j+4MuaaI
GD1i51M/ap6GfZhbb9/+Psr5uUhDkWN4P4l3OfDJFgBg6WxQVHQ/rSMf9TLz3jRnjzfMhEF8iZlt
F5bknwYEPKXBTWYJ4NpJyWArt1iseS0oGZz8ziwz46YTuX1D8sZwVXtrl/z9A/8wjRyP2Pjt7g1I
XE+WRbbCR8y0oTw6ba2uzHkUiSmN+cI0/nEUmh+7GI7G22mbJdcXw6qIVzu2/tRGMq9yEeqzKj5f
+JgzJJxVTscSOhRnvb73dt6vitFcLLuzAFOKpa7Vw+aUU3oVaLKdXltinn9pwGba7dA1ebKkygyO
Hd+9JfmGZJnX9pBZB21AcHI397bXPVXjapYqpGTFV0K6rnIPoshEcL0P0x7WXM4lhfcU/JhY51Nk
1u3chYiD/O7a7JWyI33aSHNoiqyrP+vpYNpxhiGV+5I6M/ceMo/Oi4cNYnOSWeak7oxNYHGdjpsQ
z7h7ucX3rE7bPMxG29CqcKo0s781rc0TeH2lUGLw3fDX67z3teEFRY9hxU6nt1jjpN2gf03NbF0P
ypzX/iAq6ZWw0XCOigp0P09TYEgUxqY2Yr4Kr42HeZ42tidoOC2jiRK4zYw1FKWa5bFuvM7/lWet
NcWLMJRxhxXG5kR96051PFeW6O/X0V3166JsKv1J+KS6xHWw6POtqPWgvC44Y714qhvsbALNqazX
wg2aIHRZ33ZEJygT4TwQ6zSGfU7oxcNut6XfOcg3MGMJTNL5cDGqv2PoX40fiqn1zXBe9MaJhlq1
vxaPRs+NsWlr9aR8Hw8bmoik12gt0TJxkC8oLysXxUu8FMvmHQY/l5y5dtrX951WeeOVprmaeeQd
NVcva0bfKElV6paJ2gpnjufdHOdlwR3BvIOIWBJ11heF8QWTP29Gvw+5a31gFFzodCQM6odGz9H9
hnl5SukxZXV9wEJI1iER0E15WHGIFyIMFg7rDPa8Mc4PvkOL79Di5ELMaBlkxDEpLlsB88Rx80dj
WC0dQ0p3wMymX1fE2iX84CGee6P37vMVgjxCraw1Y+CWYn4snSYLfiEczoKnrmuN9imwpqkMdW+y
CjfcKq2vjoWr2d6PXrhDd1h8a1A/leY01hqmlVhyI2otQ2teBm8I+AH8dpiXm2YYrf6mzIfVuFPI
eZrrUgtkdkjbMU9FUlC5mm/ojE3z57xYuffg9pluEfJmmOPHxQSfvlJajjuPKBdj/rxCkBySkt61
ZK/p45IfdruXNsHDfxHRhlVQboZDJthM4STyhmaaqZrlNzDabMYddVL/0mipb13RK6jFk7Yj41dV
D9HzIGAX5FEWzBbPvHk18qtmGaY31RqqOQzBKNyINTOpkMReTqV0a/lVpr7pi6uiG636K0xzkrJb
e/G0xNTK4WlzawzwQ7vc/HQOTb+fgg9b09f+cz1i/veod7OJxjioZ11uodp8F/ATaQ1Fu5xq50Gf
aP8eG1fM5lvllPMam2QgBCHmlPt/acAOJTZkLoabhaARedXag6OHg7f2/vVkSS84ABCm9UtLuWmG
fW/Jr20zDhZxeGM/WFeYjYrvIAfEgW5GX6THzdjG9jC12TJ/1pxB5AdfL20Hdpsa7SGqxDRXB2M0
ew//hLlorwTcqvyDbXaaJULajVkXY2Ls5qFV+sP8fSbaa0nMCgvByPZqBQ5QT6YyYillYxzmFBkp
pkZFpd6mMTDKb/6qyyWaNhFgyAhbwftlVIoUrnCp/Fle13IwosnqE8ec4SX53eofLKfvHq2cKiOq
B7fL4sZ1pyDOC5H1Ed6zffeUE91+Cw44FwcTt6GJLFQ3l3fpqjYZbppX5BDDgnF48jd03uFc1ZOG
si3Nvu5ArpChq2a1RVyMaf871/L0dTSUXG62ekzLEaqSP9Vl7MlK2BHg5uSrMKNjPuBttC7U+OE4
yaEqQs6yXL83ZGmviWGX5Oi4qyn1jyptFxZAWpXTFrt1oeHGHCByn+rQsAvdfWRmzS1pAnTwLzhj
OPP3pRvdIa4nH2p1OPSiG0N892r3WgWVa0X1OMw1ejN3s7wShQ9muLHVyD6/y7d0afEfaNV+fJu1
i2gNem7xKEslReh1dfkdD7gpK9C+q0HF0htwg96clr+tn6oWG8l+6Vzjtks1MSabXbrMYturWs9Z
tunghx7+kf6NvpmNcRMUVfMaQO6aboSx9nUog03cVN2ia8ecWXWu2mXs3HDOGSYuasv43Ad2MUYL
UU00o20xyngjzcG9L7h0tQeZsSKWsNPRfd77tnLMm64bpuy69nLf+54Xab49EKM99dxYnan645Kv
fovp+kSx+5S6Qao+oLkyn4OmADyqN3v45E+28SPFlpk4am6mNCLEab7rs7H6TA0hHttptKtQtfTg
jprU3c/ICqe3rq6XJQKl3+w7Uos854bu4SRDuSzT77zbnF/pvFAS2vnYFcea1HaOpVb0OgBB4GAe
9FB49rK+KWNCpQS5LvOv/GrL2EWW2FyPaXLT8bl0Vkve+oMhiSDvuI8r0nDaxb2HcTgVP0tcCWwL
y1hLVW8G+okKMr9avYa4vto1p5Adt1XXLeTO6lnowh/CYkg3+3rER87cHrv9X97KJi9wYNHK1h4F
65Zi/Sqo1ThFOuY5P2o3dQjEm6DRh3mfD9q91lnDo9GD0t9onuyyvRxyijDvMnOksqhrPba20fmu
LYPE1CqXufPDJjKwiIhxEe2zljptGToufMn7MRWyN2OHQJnfxpwbr+wnLX2rJ1XJw2qYMv9d8ABb
ohq697/2W6kEA7rhOyEQKBsp6PtKkApC50Jc66PJrRi3juZGdJIgzZWWG18oO/lPvceI3g91UkMb
ljRWAMD6WDF594so66+6P19C/s+fyLzAMWaG+scbDpz0/QeRupu3yzpVR4nYJqmckYaIsTnPq193
b9Id9DhfCvvpXz+N3usu2OeRtYuhTt4/7airycvr+qiMJRdxb47pXvLpl7Rq51ADRi30XHc8ERLs
KdTQTVI3q8YWx6Wyy69TmakeN+jF1+N107X/j6cwgloMrvHDg6J38nuZyK6tbU3F0ceGRGNbWdlr
Q029Ri30q0vs67NP22mp0JVdYBocA06Zo/XWUvYabXNcPI7CTPPL7+xKC5vManv5+6919nhkdYDd
oSvEV2VnR79fIkWL5TS403AcU25JW9OLSAbzGxb9WAVb/6zRwLcQjTBSWhf8hKTcExTKbaVa5sBk
ONLXI7Fs/W6pgv28Ax/27192NolAFywL4DWwQvwjT951+trnpCk4UAyK1TvwOnFfg7mUN81aDr/+
eSjKQ1h6FrA9rqYnSz5AceSNG0MNASuiGH0ZjmUhr5u8vWRb/Yev2jFDKOY41NCWP/kqbWmmUXSD
cTTslHwEg+tc7qKnyZGXbLL80zPKortAbg7UpN3x81T9bBiLl9U0BI7jahsqgUdsfqv13mtDM8vy
N0uY6ZPI+NBDuTWyOvx9Ts/e//voNAngBEBHwdjh/cKsjGyQlmD0jNfvFU9wjyvJvUQ7+9Mo0JWB
LBmDDJ19Dv6n1ccbpHV4MppHvaQZgGHnGOu4glw4Ek83GXgoSAk+3LBGwUtOScQcie2ucfWPU234
SWN1W1La468RWf6VPdaXpu50jSBK2dssLEYGw77t5KMGHNS8pa7SIzSY5qrZ/DXWLaWuRSAuucSd
zh9DQVH9r7VsgYaeOozLZYQvtAK9Uhs4UQkjNRmVEhfgzvP52y0MOOZ3x2CqqP2D/+dXCjBBDrTF
9Y+LcL8MwrjrK7cJeTo+ze6WXRjs7JOIP99PXg4qTkX+5f1gssZvOTU36wizoJ3jYVXUoI0s829/
X+Bnv5JN2xfRLNPHo/6s2hB8S5C6Rp6oVWFSmOdNFe2ch1cxCefCKX8+FlAkZxNbCpofxKH33+T4
Y+VWrV0miPCtm56L6wHzCu12hjh9Yfr2ffm/lQ1Q8U4F5rwFawGMPIGmC3OdizrQyqQjxs44TIU0
3e+yS0E0NjP1HlWLLOCDOaVFfjeJpnzWh3aajv86tzQ5ILOhKkJwBl/l/fduO78sM/DosPpW4GQv
xjdjgB0T5o64FDZyvl6I3cL3iR+T3iIv7fdj8USDaC6yOmk3MkuX3nVib5Hu1d+/6MzVh3mlgIMD
TDDETjI7GSblT3DNyqySZuahSqIyJ3O8VvqURwAt/usQEI+VAFmQ2NbMalnvfLSu24e0XHMb5CHb
9OO2+u5HYxYDDg8FcR3xgLhLxqmZ5gSjq97v3lItn3WkWFkRFHEgPCJsa6/1uoPTLWtzbBd9WHBH
Grv5Fb9GZ7oLNnKRDrZqLuVN/B/y+n4p0RLYu/r/yUowuXo/s+ZQ8hAJ/CwpzZrS54q336znie5U
coei1s6fPjl2O26vfbct9uelNWtDhvw/0nqA7VA4sesgqH2QJfSYe9S0YomcdOG3InJnMx4rkZfF
cQQmAscKSNg7NDkJ4OEM87P+MZUQeyIEAHr/AbmzWJJG0Lg9GF7eyWgyO5HGAExCex3M1idptV2b
4rCmljYdGh4auRsGpT7/Humc2HFTmhXP7KLzneM0E4EcNZllzNhvjH1+vy1lLe+atsNArHECaiO/
2CwRtSuMOMSyRZs9eBkGmQdnTGcVylK31lunRPqDz7ikU//B6z2/+iD6ynIf2WgduYqZSqvImNcM
PYDPy/9WVHWnPa9OIO0bzlSvubXzPKvCzbLWb7zeW/0gJq9eHgySHPwEHgDkq9BQaLiPDgYU6nex
LcAYQKI2CRG1l6ooLYqiuhJo5fN441lmHLJ6jzESpe/9Zo/y1TM2x2Oi51U3Xm3VWgYRwUrpd1GW
mGJagkCgcPU1pwzn1SVMTI7m7F/3qWl840qoKxa7rNVR35yxjdnvZM53fTnoz3Ozuq/aPK3l41Cm
jnaQadF8Q1Wo/5aDmT2vua4wJMSqF2Ra27MunWKZe1xpBvlRgqUGsee63XPubcujarQRIaezaHfD
OjjzVU2KqsADiPIuNKe1ayOvqlGWl07miagypzK4K0rP+aFXINwHGhSl8QmUxl7vsjZIv2Mumqex
0dhyiIIiEJvARMjb/KiYnP61dlsMDQi/UCrSVRV0sWHMM7gukkw5XZMHE+Crrgu9fRV6sNa3mMzO
5JtnazVdzx0K11uR2tbXWdlb+d3NhF8dgeVa7ejYq1U+TwEXP7EyuqmFfecFj8rdJmuLJkMTxkfE
0eZrVa12flViJFVnYUPZkH71287Pf4HGVh9zKfLxWm+K2fmwZrRSY91uYW3UW85Psm642T/XKu+z
qNIcAqwmuRgbLyO9wQtFazXar2Y5+Pe1qIvxock1/Wu1waw6mqLx8ynCC9MbH4NFee2POajzN5tk
rOzDtNTdy+yvhvFS48qgaPQXKzBVvmxu4quuReCve3P55gTF6sRrHxgEVYLh/l5oSU/hao7ELGa4
7+lhoGv6ctfYfdXdFd4kX7E/0iXED1Z+aOVr6r4ucxUMv6WZwqte1lIXoZrS+m22ZTs8ZMNkuFeu
Pur6td8VrnPTdPCx76De1vZT3qTq3rJbB2tSF73+fZOKXsZGjzoTMKkDu7PoQGyPLbrg4pXmALux
BJk2QpaX8KiUeJLdO5nffiA5gMaIg7OGioSVGkFo4JFdHUqtwOmAQD9s04Cym2TOiCo+mClI7sHT
UbVG0q4rKxwsPe9i8HcQfuFJ/4euOVtxC6gnnKuV4lNEQxWYT7iUlU68iWooMQoxB7IJfH8AjJqz
XkXWvPMogWz8D4td0v1wvdWdCF5cW7QRo9VMkTR7ekv2qPVT6AwVGFObucqKfUjxhBZ5fpEns9lV
/i5Bwkayc93h6PmpLCMpNHJvxkI6eB15Zi4iRcvkpzmTUhIqDBVomYPW5ZGTZ9uLpLYTB8tS+ofM
oBF4sAzZPSDtZ3anYlAJCWbdD7eHa3uwLWk/4p/QFLjub1UZrYu+/eg2QaPewV8pMS2MEg9iCHyg
JwqDUFvJlDl4edsesO7fPmVjVpq31mqm1rUH3v2r0FSF0c7UTA5nsZW6sSYW79MCz7+LVq4lIyyb
YrjnGVR9GVuTVCph5hMQrtk9GbTSfpInsH0f6kl8Ngd6A5EKRGdFvTe4zJxRlFU8m1wPgDQe4KrU
nR+FktmXvPDnIBoGpPpkOpnTHGobOuWY1rUvbmfu818cnlYbwuqajbCxF4PuG7rOMZaT3n5yxs0P
iBPaNvQytfjke1paxXLBk+aQj34O+3Uinh4Lsor2tLC7J7urgm+zpRozWpy2uu3pNm6oYER3IwNz
NOKlJBiB9BFz60MjSGd5CHJlfsfai5QLQALmUwRaZoRFHgRr6ChAUwi7EE2uZ7oDKQ9Gz5oPppJ+
EFGibDBcTHdq4xIJxW1KosmPat4mYCqZTyGzirprJd/5Zyn1yk4K1xiLaHAb2LoNT4wPToHA4GCV
SDEjKT3/p2e25kfPXnUtzFjCNOFMsK5xq3oFp22aOIA7qcG3DVLHiWU6T304kDBOrjOH99d09DwL
yFkvfgXDbH5JZ2KZDmU/jJ+mSdGAnVov+Fhmq/fi1WNJOPO0lXfpNkIG9LtxVBF2A5RQom/oCmmw
mL6QA2fyP2cM3OOtJ3ot7jJjuUdQPZTxSHl61JqAmUHhyf3re4q/EbeZWsZj5nBhAGH1BvdZs/gh
K0R/6my3/dln3N2wg3KzitKay+fQ+dr6xC83fxr62tFCI1fti0kCUxcqDww3VCqz7vNs8ZZD0PV5
HeuQtsawgTtOHBVazE8NyYtTmM9okPejlZYuTZeOg2HK2/IAk1Q8qHnAlHYTSjzrdj6Ia94NTmJy
uVuItL3OCfs5dcWVW431S9kqD1/2taRzMJnk++I/N3DQLDl42bOqquoAYSYt49KvnZfOo6MYUnxa
ZbTMq/Mse23GKhvzcf9q0+zGw1G4tD5rGzuETx9bGfm93ryVqztgvYiz689mbXwVIcqfaH6kG6Ic
Y6SDe6v6tfqm8dJx2CxGwL5NfakfVq+3mGFtWb9ZlW6koXCbJj3AkS70a9qY2IUsi0lPr5BCFSF5
e1zLXWtXI9Y17lZERle3N3QZ1iJUcylw65lAcCNMGvtnzPNXmtvQ1e+xNB8LgG2n80NymvQi7rfO
l1E7ek5/vY3M2aHY7FxFgU3IZbRow/ob+3jno8Jz8XNF+/ixtoOpp1c2qSFUgbs1Yd1MK7ftVHS/
gHXHXzr4WcCZ3VtvbQe54EbXa928FtPU3ln9Bn0d/SC35qZs2khu6kp6wG1dvVB4tR+rou6/OKmJ
7M0yyumJRNyuvgLN8l7KbjY++YQPeOE0AxOGCGsoc/Nq1V486AbPEwHiWICrAgsPY9EF2YLCWrQD
+Kl1t0nb6+PK2bDkb6atHuhnbUySUh3Ni9Rx02Xvh3Y3BfXx+EEadZARqFIWz7k++DiyL5VpHLem
nKt4mrWlY3tw90XW5Jo/zZUjMG7VNn9xA5W+Ym8cNJzp1FThsJlkBdu4EU6h0Rudec0LZdZE5C7O
Wh1zyx/k9ajV7Ea42XI8tpNTzD9G3H7WewpwW4tzS0zGa7oumCHztSo9dl0xblfMUlldL1Xm8oOS
LQm9f7RV+gV6h1g/UDjkzSfb0ZR2qP3FVtEYqHy5a+HL9U9on90udvWJV1pn2qXdhASecniHY5MP
/qHRTVlFQvUi+7S0eUcznfvkh5sGW/qG1n6mZVOnWn0YdH1G7zMVakAkyTVyD63P7uLMVJ7/lu6m
dFdWaw71ofKHrrgZM5c374ytxnblpoXp39k0+IZvzuD32kH3CzO4ImWwd38gqBuZAkNbISvV7ViS
W62GJM2RS3xxaiL5HoIs07ZkW9fZTAgVXT8p1o/6aHub0WZhgdSpva8Qz7oPsELsV2AoUzswSbkr
wmxJ6zHSFLF0CSbhQX/r9h0vHRzd6zFRs1EXt7NmlD5+mXPt3ymHZNDIm3LHvZIFLV6u64ZyE/VH
lkd6PrbLkSLCmwEo27aODZ5W83fXdDTrDcuuFfIED1v/zqMA/dg16FT2LmfNZdkYvD5yu6l5tGkk
TX8mx7jMXkdtz02KNJ4vTVQ1Td+8OaiojYgGS8cdl5HSO+GFO4zzoV0mrfm2ViOSVBKX2uDW5rVq
PZB8qZXX7WqKha6cXWsPmFeR6shStE2WvPD1LDgsslnKpOa4nB6MpaL0s7Ru9m9JDJ+DLfYrSOAf
Z/Lu1rgji68MzdRpnFv4NFJd5VXgbEfkRA6erGBU9c/KlMRxEw4/bmHmTKkRIXWxq6sa0noe+zNP
2JfSbvsVX5rVcx+KovXGeFsGshthMmzrr7ZbYPqFS71ii7f0tS0OMCB9/6aelrw7NJmunlWvNdY1
3ciWl4xf9KV+0wqoiA9AzwZ/6Far4Eqz1lzMITEfQXvj1k3QXMCX/gBlcWJCxQdwMWi5nmKBFqI+
fHCqRI71eKizNI3YuB8BQvvk75DLn0byEBYAmCEJAz17Dz9Y0tdH8MgqmY1G3JPb/mXzJICHWj/9
+0BYFSGcAe3GBvSEwCdtvzF0juiE9ukcpalOYDx4RiSQVV2AkU47goCAOoxZB/YjI4Imvf+mZSmo
kuuySYI6cO6RmwRRUfZvWN4uCSeKdYDk8fvvX3eOj8FHZxrpI9j0K85YlxRUDQ/VKsH0xItHKxs5
OSbrn38s3kr0HSl66RfQo3v/YYWuYQWSe3VCJIEk+GUeyhsBUrbGFtYEF9bg+SzuQD7qvh38wXLi
ZA1mDlqTrOY1tmOZfqy5DU4Qyhj7Y7b1Gc8+5RglBkDB+q9xPXuCEram/AP3lzV5Ak7big8rlrFJ
PM6zPKwUwHQ4dL65HP7+q50t/r3TyR7D02rfaWeSdMN2Nx2GTLKm6xraKTQOPw3qSAO4vTDUGboP
bopibI8ggP57Brg7KwRWD0/CZF0a8/eyVG5UjY1L6prRcSK20792Y3aTEI5sQHf0cKzM90tlwmXQ
0MetSDbRma8mO+0NzkH73dfG/IWQanlhz51vAFgC+m6RTFMhQBf6frw27ZSVwpdN5l6zIrf1/Je2
rut/bicwClUsmgVadVTv70dx67TZoNKUiYQzSqW5kqEbWkMroDBiMn/JVuj8o2i97+7LaJQ87AtO
JnHplgD6XCkTK90IixXBqL76eKr+qy8GLWmsk+C6784BHI4nSL7dgvJCZ8nxS8TdPRM995lJy7FS
xSUp2dk63BsyBL/iIbgfV6dnY5umw2AQtpZoVdPFhR2Mr4bR9fHkSustDfxLJP6zLbaPB9TEt9GH
RqD0/hcb3NUetmzME1dRUJTbPNeY7db63VDV2pe/b+ezn4u9hfQTpQ5uH5S1J6sjsxTWF9q4JaMt
54Me1Frs2ZV94Vz80ygGeneuMtwXjFNDZMEbUBo6BeKEI+KPNi3WzzjVjN6Fzv7Z8YsJLQoMiASY
8WC5e3JfOkstzblx9CSd0crkQ9AlY4nGNazqYgtzQP0snGW2/frXOdztK7hm6GxBz3BOzt6g4B1H
mIJK1iFQV3v6bdS2pbxwOp3P4X5NMoOw0qHPnM4hv6E1lvDhOJ2wb+8XgK9eKy6RI/4wCuUTE8jJ
Djfo9AarJe/Owq/7xLa1MV7HwYsgFPTx32fs/Ifarw6GgXMJbH160lZlVwDtdX2iq8WLcoWl6Vzc
Zllx60OujUplX7qZz/bwLjvaW6rGnmrIMnm/p1xpg/4vlIJaPq7PleqG6yBb1FXjpVYyFM18oew4
n0ePjh9iiH3Zc/6e1FOI3AZj040pyfsgizyyrUOohOM/zyOHBHcVRAXuSare91/F5Fl4LnhDgntF
9tuTFp1MnFuyLhongp+PtEqCJ6Nu7EsOyft/+F0Hbq9v9uOCwgrJ0anV/tSnYzMtJWLFrVl/69bU
HgZRb7f6alTHlYYoPrtF7rwZPAOu/752zmd2HxoPSlY8Mqf/+qH/0/MfmirPt17OiR5QNpb1uCZm
Dur591HOzuD9A4P/Ul+5y+iWvZ9ZUQhlDtU0J1IZtBTxZ7uzOrpgQb9dujH/NBTeNOib4EARHnmy
NA2fFAl67nNitpYd6suiDqsvvUil/qVmcfCHn41qgAXJBcMC3XfJ/8wdxh0NdX4O4doo8y9oCbOW
9pSrLRE+U6TdpN2WfjC80fk2iWUqIz0bmgv+ZecbkdY/jCgIREwvNJH3f8KgyCqcsVNOZoEm4Mqc
MNT+VurgcV7lDOuHmc5Md0H/+qcl4//fUYNKG5XX+zGtQZrDCNKf+Da4hz4idiRgw/vnLQ8RBX93
5MSYrp8VWiuQRjqWjKLBjj80jaInWQ4vf1+XZ/ZvFN2wGnnJ7DeBjcTv/bd49PdqfCumRHgCYXat
9ZxiqbPO2wMolD2GlTUYj9izrAYHq16m4eq6eN2VXqb1VwYAt7pOS4U8QTTtPITDokRxgCtt5JeM
OvhLTs8IwuwpYQgcwuPvZF1vmuxsaP1TwkKen4Xh9r/KZpIXZv0PS5pdymEAW5Gi6fThQxRf4QpS
+jB0cmr3A0s6c6NCXyoZ45jtymNnb+uP2cQX4oo4kl6PGsdPL0ECf1hhsMFAH3AOhSjsnFQeRt4t
3kArhbds7V8Vrt7dYluqDn//8c+vzT3hGTMhnurUiKeKtIw0T+JN5JJQb1Q9P6wujWhRpRmEosPN
416kmpbf040u1n+u4HBCs/hGSmDeXKcC/SKF+bSmxZJ4gRpuQRefgrxS/75PqW4otO0dVuFV9H5t
15aZzXPO95X9irG/MKpDp3Hy/n0Wz89bXGS5nDkC95fXGWFmoQueNStKvYFiMEZ44+Whh+e/c/CI
nv9Xp1wMuuA9QwPa6eM7eff9R9lkWS8FMRSJUU81jm0l72S5mvZNijjwks/Z2b3MYAg+eciyRDAQ
OZnBok6Jvc0sL8k7v/0twZPr63Hofe2oTxz2MZIkzXseGqN4szDNsyKBS34ZVSQptDSinOKLQJPK
I2fNRPWB68BrH9epaD9qpq2GqKsK8UyWU7CEK53uDgnVMLXDrTkURR1JMJwv0zZLPwZrrX7S5yur
pAzK8pMlHFpOMwkKWowpFsx/x1rnJlFYrTh0rfVCvgKQ2yRi0OSpr5S7BNnnDeHPL3sbSvMHSYBV
mYz1mk1PZu1z33cIvUcSPzVpP2+kZna3I68MqCIm5eth3NJ+iGwDrDScFm+6lCdzthWZaJt6fA/x
3tHGk/quGsdZ5NJyEm3QP+LDaXOcTtda0SL7Kol19Vp14aA7W7aMyEkK3MjPu6vo368jRzr+Ng2d
m9A5XI2r3iswEs9QzcjI2rLpn8ssWOaUiJhIw0y12Jbvh5P2rMoV4kZSOj4GDi1t+qFKf/x9K54V
AwxCFUnQy/7e5dZ8PwgXwyAmMrMTjXzJaKyNXtJPM4c7uxDdo14V7oW9f3ZOM6C9TyNvNfbiqXcU
/g1B64uJF2JAjISd0lDHk9u88FP9cRQU3ki9d0DJPvmpZlEEiNECPfGnYnpc4Hx9XOfskirlT6Pg
NYBdNdQmB9jx/eTRwRONhWo0EZbZHXO93kIa9JfAj/NlhySeC4e8573YPvUfNYNsZr0JJ0Frax40
2khRadQ0PG3r0vV2/kFoX/4DUAEyoSmfLDmPliub33QSteyNjwUpVI5x74Wb7PyDQINpD/AQ5Ol5
hq7sZp+ZOWx+YqeLLF/1oCB2zTHytviJsY79/PcVfv5NHP4Oe9bhAuC2OVkKE/zeeVGdn+xm6Z8g
K8q3slgvWa78cRRe1JZlefxz6jxZj13ftunsJ6Phj2/dJMZbQ5PL29+/5b89/66iAxSATcqRjKMv
0Yonhx4Rt7qNMjlIaHUgtUKHPMirFQeCLkKqZVk3nrX6v4bFKL6mWvf/ODuPJbeRtF1fUUbAmy3o
CqySVPLq2SCkVje8d4m8+vNAZ9MEGWTUPxM9i1aMkplI85nXTNkpibXhV5Wir3AEzaB0YJdFpB/v
/6wbHxQiwCqIuUoM88/lOZjLIvbaqMQDMNcT51UCGOmfSrvM1dcFZMg/90e7sdQgT9GW4lqkRHLF
i+njqWlnyWhOau84L/bRQedmf3+UW3OCBYOVHU0mxA7WP/9PojYmY63lUe+HM068QL4yLZQwvgHy
jUNwf6jrlwzDDWpS0A9w8iYNvRxqjRdot/NRbSsrTx4BWKDQSzmnnVYFIra1f8z04SG8sYoWRSbq
S+CxV4LA5aB1U9QaXLMoHIHS7RqtKHfaOD8SL71+XrDAWk3fACMg4LDFCSdgrAbdjKIwgd75vk7T
/G/k2RHIntBDbKn/PHjObiwl4eSq/63TSoPmdjmrZpaRZSOlEA7x6AdCg5qvxU72RaPmuPf1zniu
56l7ZHt4ay3RXcT8GhcLuIGbD6jZ/ZREcxaFVcFL7XmzdvIN9Yj0c3MUWMQoSLmgzLeaswuaCZa1
9FFoquJvNGXmQ9J6b06h8WTGF4XHhl4WTcj1R/xn25da5+bE5iKcpGfslWWIY1E4+YMo+cbhIoJC
F56SABQwb7NgSQs7kEdNhNIy0l1n2OWxdBSyJar69eazdTHS5kXTbAQU4oiR/AYxMxe2/3Os2Rzh
sfZKwDQ9fqVFJPrD/WFvTpAdj84o9QgKnpfLaFS4zSY6y1hMafSLYoHe7+axa9XOmdvu55sHg3KG
S8vadodTsQlDiIKxtqMcH1qEIK8mPmiBXi3lfuw1+0Ht6MYepLdJZEGtjNt+y9xTqalARrhRmMou
QjKjhW8unbfq+POOUvimysJjClNwW1FIfWywemmJEPF6MIFaBsLWGeXTm5fNZyYouhNereXMy280
iLx24iWNz5HZF6tTrn8o6858qWlYvN4f6voapPPHHUsCAZOZfX851DimEyBBtYSjTP5nyegfPzM/
Ka3G3KTIT/fHut56jIWnw6oHq62sosuxjBZ3r3ialxAGnwkAA814tOE9JGH8eX9/qOvdwFCrAjZp
NXJA28bmkjqpl9sGlcTCmXcdWKd9qoa3qmP+6VppVJdQuqJAu4WVxE1NZLXMVlgKfdjXbvL3oHwH
fJesHzzE1/OhqkNJ1OU/VMuudMvmGlC+Tm6CVId6xXgvP+d+Lx/UWK4/EO88HThSEypIiHhdfqDc
jdIEPzQjjIbEOjY9/rG+8qqg0NUjJ9kbE8J3DTovH4jGqbv++X9uc8AclVt20gyRE1tlPTwAkjJ3
3xzPwwFcmbwsHdGEu8khC2ea8LR0nBDLVXqyo/czKZx3KrOmB7fq9XSIfUmD4ELDCgL/cDkd5G6U
WbuZG/aJ/u9gx+mTlUvrQTB7HUIwyDoNWIaE8ts+VRTPKG00vRuiPFJNgdkICB65o76TJgtArMhE
IK8Ahu2tMoCr9DrWq8BHoFaRFW1il3kQet51wG9k17dPiTt+0sYmejC76yUEZ0SETpGPmgJ8wMsl
jLwC5a5mIFRpyBk6KaNAtNr44A66MQoJ6yrSC3bXpbR2OQo3U1JSXopCa7Gr/WTX1S7ugYjfv34o
U/D3XKZDK6mbKxwQKZVEY3OUNAgPbdKkUVgM0vX3Iptc/amf9OQX6grDt7iV1u/KqjVxNJNh5X6j
2t96q5OZvwCvskHf7tx8Mop3Rkrh6FNXNGL6sjbrxTHKotF8Z9DxrQ65W1TRR5JVzznMWqQPxxih
HAGzQjPHd2AFGvvo0QNLYIiVFNV0owZAHld5Pz/DyZmXE/IfI9wqv/Tzg2pi19prQ2eDv03rsT+j
1VnoL/ZiD04RZHXT5wfoUeNyGpHuUE/OpBfRAYdKy/pqCTF/S+eutKEjIa/1sUFMy3qqTJHMe7eL
QL5qi1kWcj/KyVFPhdILOzQlRZed3Zcdra0laftPC2bSJqyUtv+3K2XfvavrjJ6h0Q3x11mgkr2f
tEjFH4bZxOGghFjX7RU3sQKSDTpy77ad/YVz38RPjikMyv5IOe1yYkrrULkgpT9I16g+9gYzfhfP
hpkfHSSi26fRtdR88NNCIrdiFJYfThYiUNke3fxiCepKIJqjZwv6K245jF+ndFr+lzUDGjpCjYW9
mzLdLj5JkyYPhqLmDC9IOk7cBwU4M1ytkHaVmHqaPES8XIBG3FRhzgjdZWoh3KBjVX6EiJX47xLo
fCXdCF3I95QuE/f30gqt+Nk3UibP+oAS6MnCuUr7YbgKbsuAXZ04L4bjtoGGxAblvzmys+Q4z+ks
n+j4tueW+uh3u6/77Fy1NoJrkKlECWbFkt5eDbM+HrMK75L9jMCXPOnWCBa/bGmdnDMbp9mzWwPT
3Ntox7S7epSDeLJSVBv2CQii6pQVBHtnYeiSF9Dis7yQei//jIs9Gu9dqUP6EaBafnaa3XnUB2yn
e1JNVw0Ht+pjJHyMrJnQTjHVxzSKHG8H0DdJ31sTBYcXW/X6eCYmH7OTk6EgtE9AwqAVNGOUakO/
ksgZLI1VIfy2CNmgDdbm/bMsZR7tltIa0I2oDVXuujEScTD2Zib30slsKB22GKZAtT2SNY2Dj+2q
HTQW5z4SkwzSJje7J7MDPbXPkVXuD7wpxcJeabR2R9A+gI8XeMdOn1xf8nlj8Hdyt6SeJ5/9zlnM
46ip2EI1bZyHw5xM8XSqYxv+RFD5vTG9+jSEMCeaI00cEP5u3B8RZqf9iz/l3o9kyLTPyLD5/i6N
mqR6iSf0FQKtQK80GExYULtcdeynVVOu3HnOJKJAxRARdlOd6O1OkLVFFIEdme1SqiHLzimgARCs
WKkM4JD7GDVSlPlQLSL7bOiN+Gwg+ZK9xpiJ6V+7WZXyVWe/IC6NCftydtpcukGVt335F1zbftxP
QNXE3poLYLutE3vjCHvSLpZuJ7F7roO0NPC3TszZ+2G70VyfUmm1JqQTOt6/hgR7T3DTULI66oaz
9akYkuJ/o93ozWnqzKUAKa1N34AdZ/mnxQUD98GFEzA/9RQ9ui8IIPH9096vv7ViivU9vCAf2Lg+
40fc4nLwIRtwzj36SKr97O2liN7puEcmh4xzLH8tkz5jzFZx3J8nNGPhrUL861/GYRmBcINRrXfg
+ovptLqUOoeht/U54JSwhHBxEv8vruEoP8E4G7tgWA0jnxY3soanKHH9/ugXeMvvWhej8n/pbDTe
bpjH2EC7UCEYKWZfR6KOQqB6cQcMfT+mrQPFq17mzvjoiDlWpzGetPlo5kb/XUXuMH+IIdO0h1Rr
imY/8SmxXG8XvTuUU6Pk+zSPI6iFncCdGgWnodfwExmFtR9nUaHaZ3e19cJTG0FXKWlLHhN7zuUZ
KwWreS5kP8xhiQCX+OCPTW4FXTK7xks+ztBYetOXfeipyFheCLpt8+/IsOW3QpqT+cluW9/9mjee
qL5H1DS1z3qRjHlYjFraB4mStjqVRtW/zxRU7KOTQYT9itFbb7e7oV1ssXeiaZl582UEF5ltguYf
6pEeJCOUZpq9BimohJHgdWKVtBrjY9WgTHws2yifd7IXg/EeYxOljt7cNPVuaOKFjaXgKJ68ZnTw
uyyW3vnBjTXUvxTqtMLd1VpRwS5qomo60hUbvrhisZbd2HiRe+4F7QKuh1glIQdc/+gop9YOo+wG
48nvMGH+CVeo6I5JRg3ySFeh0M1gzkWcvKYLGrsA2hu7oNFkCXWUNpk2cnMk/YiQxeqvxIYO3QfG
Eol8b3fcm3AFqrr94NO/7c/A2c0P8Eqa6pcmuzjawzYisU2JI/6hfUXaNOSeqp8AhLX4jQ0paGKo
dZX920pjmm/ob9TdvuBupmUKc93uWWdlFv/w+rTTO194wg+WrsRQQpSZnu4Q5BzEc59l0Pj8hf7K
wa6RvguQJB2igP6fTVEEU0pCTFsod+fXi/GlscsO7be+hsyllOe+j7XeycLFVVl2UIUlEGcvtb45
aLyd2snxF+KarNYw1Y75SnMITdG0d/yfvOJVIHO7HD1JSXPvtImPcZ1KGk6S1MeTlc3iW5dijPHq
LrmuBUuqzB9DHA/px0x4LcdSIczCbYa0WP+zFeh+JQF7pJo+q0m4/mcfcQfYQnQPzYNXdDQrkJFH
bw3JS6c+KVid3zGDsqBP8SMjnvvENfFsjAVG4ssiVo+vqpBf0cEDgMP9q14Q/7K0cGmyVOwHWGL9
73ROa8yxu6n6CQcqQn0WGNYvCcHp1ww/RR1UtoKEZnc0uI9j2D/Q/YwuP6bIhf/GXzSVBwMSTfbJ
Tvy0einjsjUIDqfGqINihomxX5M/vCWqpU6/ZTLLu28V8pnQYo0JWQaJLg3059mcX+k14gdeLVKJ
z4tjwKoIEt6xrzYg9PaTJOFv9yU92gxqXLe8z91kKA5jvvT1u3ma4vGdK7RJPkFb1F5gNODelrhD
VrDMovvUa6NFhziD9nOq+z5ydx7IAm0HNxcyCNElvwiSePUxRmyx/qhho+ycPEvafyNhzm4b+6RK
PkRJLXFsE8iQvVAKm9Qz0bHqnprISOX7wsu6aodu9uKeIm3Ux18u6nWvpVp1KrFLcuZTrfR0ejWn
ofzX671eDztr0L+JybfGv/0oao1Dhb3L8tnjX7XB3GXx8n0pBdR+/MvTU0twGuqoONg7VEnsmdgt
465sxmaUx6FUiFT0Rk2RJGiHpsP7p/FQyTybiHoCrmihtexAS0c8tmZUp4deE+aX2KO+eJQ4tQMd
UK2FyQ2ijJ4blMKCwTlaXsaV7Yt62JlePCR/mcnsmZ+9xB6ab/3AZgiRk8PNyObfi33cr5oOARiX
qXxxuqJsEBbMSmqTbFb7Y2yNrv6+ZsO1X7y4McZDG1XCOlXc9sAwnMU+khWaSArk0F6eqxJSKh42
Vjo951aXey9Qhab6aeUTNf8UThsVh37whMN+LmBKTm6JjnGBrOZwgnwH9BLnB1kE/WgY1RH8sGt8
MEQrokOVJhFqgcgrauNLg8SblgdSi0vEKmScin8LL8qHYzlIRXNIQJE8ZhAgLKR2U8XpibVV3ZAW
EwpYLVdavZOZjN6PTWt9jtsexpvdpbJ/h+9t5YSxwPV3F2ui/I7iHhuu6PxaO0YRlMhggutRn+Ym
GuWHIondEm1MKnrouExWX3y0XQkvLhgcuSq+V9AVXvwy79THxXYGtpuQxvS91CpUJTN4jckuijPl
BxDtci2oaxdjroSn0Fl9Q+OfzTxH1Y64DfhwpPxkP5tcQ8GiD4RdPG7OI8uctT57mVj6FPRJX8kt
yZe3vfeoKjO7jHyfCqQZn1IfGVU5OOa7xUR6A+2Dj3WbIFYhyqVHatZ6q80NrRKw+9RUKKasDKdN
oSMehqluzC4KgYyUQe2J9D3sEizzcEt/fz+J/lN73EwV/RYaJnSYUYzaivUJL5vdVvhR2KFkmwXS
k8OvGBrG5xpCrhsMRpP/rPNEzUHJG/PJz2PN36lcpH/f/yE3lpyamE4NybHXhttmzmhaajXAQBEi
NVsH0s3bIx99OKJt0x2hS4+hn5R4P6R9sofx+en+6OvfvlkF0MmUYFCLw6FuS2ZA9rjlYS3iMydM
tcehUy5MS0Ka7wpdUYR8SmhZj+oX2zFJZ8BEryweEApXmHxNzNLi3o1CuONkfG7UHpU3WO+tBTGH
QdOXB1WZtbZzMUfGo7IOKAnHQg3sBX/+32og6T+nnV1VpXQmdLux/h4KLtRMyn6PbV30jgB9+itz
hkdCTFclz3VkT6ezv0oMUgG/HDnDgqunYEKdJqvzXZ6I5QPkdYSckXb76/6HvCrfrUPRo6CNSiOQ
htzlUD0947ma6QCCyFx+wMMvj1PntMcSoZRTMpC+ARBD/+P+qLeWli9II5WyO82EzebtCJUGT9Jm
ivX8e+HTX8oS+ayP499mTTILOTbIHSQw7o96Y1mh3VARx88JMcptma0ftUKQWYmwdQf9MEQNcWDh
yiDCBeD/MhQ9JOqiq5bitl08Z7B2G3sWodtE3gEVmiFYIFVTT4gfqYdeFfVc0KSUk30NxAbX76Z4
6AjXKoQY0eduJ9SrJ7TfTaVVDw7DrVEoJlMZh9ZGHWizT0StlRXHhC9GSWRfQQLbgUV61FG4sRtX
I0jQafgir/44l7sRRaNMGh4Ovmklsq8D2gyfJCtpnjsL71gxzx4lGRR8jaf7O+PGflxpKjRNPHA8
XGqX4+qqUYD44uysYf4Gj7QtztkoUVGxLQQwqyE7xFKfP+XJ0D44f9d7ktryiuvByIYS87ZDCG7B
6RbqIGdEreWuyxP5dST33lEwegTyukbDcMbpCCHVB7xzvdouZxmJBSE7mVdns/WxRcXCNJc/Y9nH
6ftc6waqrsOg2+cEnLv9pFMr/rKQ8PTH1osGVDocE5UINqI2fLu/+jfWwHA5mOwqTiaAmMvf5Zhr
pwpR6XOnYfZBV2uKg55WJHkuYePx/mDXW4yLDrQDHasV93B1XPrZ1Oin52c1mwi/9FPnByNaJs8S
QiKiK6aWlO+brIyWB3vs+gQZVDohiNKhBbW33dsJ6XLXYZt4rppWrJod5AVELW++eBjFp2Rp0BCG
g7pO/z+PlplnSKh4WXFGGkF8zas0OpiLGnFciB5dPNeHZsXxcegtVnMF918O1WMeDCGZoqRdN9o5
qzLr1KA0ww2hWvR+UuT4CljZlDDefBcxMCVCDMnoOrGTNwMXRg+zvCzORibGAypVc9AUS/TWvqPL
KKi6AScl7MBf/HIUd7KR6kBg6IxEhPPbLBG19EzV/oi8cXgryPPPUBBEV8IXEaxxOZRG3sLBZajI
7wyCGjoNnpf/vr/x11W5DGe4WBEC9eAL40Kzhdx5KEh1naf4XHnhvaIibKg9wAXKwnkOJLfxavsR
5fXWlicZABwDboWLdf3z/2zGvtedfpmL4lxKVf41j4V6djMkcd4+MXAcaw+SFr6/jZZoaOltXaXF
uZk094gVCanPsvA/PZG3NeXa28djT4DGpIoFuGh7kJfOa7wyTcpzmuJiqFTxrafXGQz5FPp69u/9
yd04ZADONPY6j+LqNX25hPbojAOieWwNb1+6sj7VVvHZSEhzGtOIDpPXLFTV2ge3yI0PB2gbZQDa
T9ABzM1LsfjxUOVoJp1zUXo/monLkF0pH4WB1xf/mrPBDYINA9JjG2G3ep/lq8rZ2czhwE7U8o9J
ZebPvaseEnrXR2Sz/YmRiSm8FcPibUkUSlHW0ZaoObeI5KigRLR2CDQb2Xgq/C4uJTNthi9aV/Sv
YDC7n3PbTDLUohjHBm7urN9DAVk+VzmiYUE6x775tIy+WTx3eW8aT56tBN4yRJ1ijwFFOR7cdMjn
/ahoK5x5R5tVJJwjdsxJoF0v0NBRVideo9XKexqH4Vfi+UOG2CwfZJeDFVkO1BUQrczNto7PdTXE
7o72YIlFYaonywEpCvJslIyRAKSaHuVPAuSJvrNh9npgPBUBBVJRXf0MEbh+kAff2CE+t4NGwo0K
L2qul/sy8nqLPZJVZ5s+zQ+U/+RH7GoeuZX+yaY3X43+Pn33FXGERsV6PP5zg+jsPK8Yh+qMCpXZ
PKPZ4PnfsSuhO5srSu2BZiA6eqYhSJtuSNp5eDFSMy738N2XdF87k/kPmpTdfPKirmmpzy4yOai4
KX8JmLR22GZA+v8aJi0ZdiMF2Di8f35vbHHo/rB31lcEgNvm/JZokEbU3qqzELn4UbAHJzBtmn5Y
HGG/WeoCEh9pFegU/sEdcfNkYWblLDrZ6hkDxvFpkFl8SF2zOdIREw/mdf39uY7QCiZ3I20ERXf5
YdweLR+TQhw3hHLMAxq+o4kcUTknx/sLeP1sUVmiusNgJKhXMA838zPdS7mKFHHxsGuKAluE1DSD
PMKqidonDYz7I15/Mq534nECmz9P5SYcrZEI7PLFKc4152yHQlPNsaORhl24vrs/1PXtvkKzgZ8B
/AC7t11FxGHLLrKW8qy3Zbc3lndVU+0w26E4uJaTsSItVxnQ6MH1fmtN/ZUXpwFyIiZdV+A/p6rA
rSXGCaQ8x2meBcnk7VOnsHZ6a32fuOcfvJc3tooB/B4pcpcEEnz55WjViiiuUq88Eyok+7I3k2cr
Kd5M+6D46DjrEETZEHQ2B00hxqWjP9acEc/Bf8qg2gq8BeVUPueDr3ZjQqtM9gpBh5dH9n05oXGK
kUAWY3OeSilfU9ePn6Ici5X7e+PGRwL/yN8OHA2P6y2wykP2G3pZ2Zz75jjoE4tWZXNgSdo6pniw
IW7MiFdec1ec0wqz22QNMiFUq5HZO8dUg44teItjshTL5/szuk69VuoUKRfLRgC1ZWPMJu9qlDms
20KGS2if08rSC7hvdo3TmdTmZpfjV6QerOSNAw3xn3cQ+CCMli0OrnfbsUI3tjl3RacdJbDgwC6F
v8dU4M2gc54qaEegWdbsEoT75dYwMy0evT6qz0k2q31jt8M+a6dHwcyNCXFuCXhJJinCbquvKgFu
oTqjOasBDFIZt97nEgD9yRwz581ZEA+vDrqPxBw+0NZrfUKAF++Rpj0jat0fiGj8Xdlm1m7RsVa8
vz1ubEJU7ikCIJKDcsi2ZrZiqMdsqtuziaShBcLdF/5hMdvxUZXp1kA8jqu8Fq4caKBcfiQp0ylD
sLw94wCZIXUxQxMT4lEmfmsUHxQz7xYMeKC4l6MUxWJN/oB2HEqw2odEKMND1xFI24Nlu74n4AdC
sgSfuN5JW35P3ZcIt0pjPPtRFrtPplxQek61IZ4Pi/BR1ksXt30U1lxPjqCPFwTXB6SMSLsuJ4d9
J93VpR7Pfe8X54lYgUZPXaf5gzDjeqevzqwY+pCBA23fHt3OG7q+lNp4RhC7PVKkHwM4Zf0O8vij
6vCtKREfO67Pf8FFrD/lP49ibzgjlXBnBOSQZMfJNCRaK+IR9+XmhJz1vYcswkO1WTjYaC7wx3g6
F/pcvhMuSAMUZ20TJwIBt/v+ibq+cMnh7NV6CfcIlHg2t9Fk2lnfASY6T05f5fs5nn33aPaC5MF2
izE9U343/NNSlPHr20cmM4B5TzeQR3LdtP9ZTGU52NC0SjzlrVk5uwr92epk1T44lmUB6/TSDfjA
7Q1HTtXx/tDXMdVaRmHD0VxA6WWr4qBbQ+J5ad6FCE90gVuZ6que2AjpKi1+UjToXzvH7Hbg/aIH
y329g3g5kSXkYFjQ4LYsls5s+1aWeR+OorVOWdPzshnpI9zz9XlnTbm51idtzdE394qUejOA7OzD
XEs/T1mJb23Z/PCS+h/H7qOn+4t5vV1hlKwg1NWnntrRZjA9tYAzaQ6qQF2K9LaKl2NOXoGKh/4I
5/+HbHaZ661jrbh46okwtjZ7Jk6NKrKsBImeNu7dfZuACdmjCj1qe9mkVr5CPcEMrJAetceIUXuh
ATGNn1f/P+w/gRDqQ2Al0ozwzpTDgIA20LpjKmYapFNsrt6ZczuBy8rc+Of9dfpz4W1/PPgBCsqk
KNSyN+d6jo1s1tumCfsiUwlY0640Xy0TAYVDUVRekwaU24tkN8u6cM8RzM9sV/Tm1O/TVubAqrOJ
wFs1Sz8d8aGO40M+UDUpAhmXuvfcaJ1pNR9LlKeN71YC0uEkOi/7ZfN1VJAn3J44nZCB77Mi0fUA
pFNmvwcIgY3jTDW7+GhgNDHtY7i9SIqBd8sw/oiL5sf9dbi1XwjybT6kRo9t66LUT5UGuMTKYaoB
c9GW4jvRgh24TfP2GMhd62/YdxP1U6TaPOJo5qbmDMA5nNbizTBb0wmD4RlLzFgd7k/q+ly7qBcg
l4YYJ3Pb1tTb3vd526IqrHmI34EOKveF4RZvvj0I6daWPsJ25Etb4jXJSt+4Hr7Lo9SKPVqj0ZPR
lPqD2vmNDwSFla495UvSl60oWykAV9nJ2IatnRQ/Ot1Q2R4N9/xkG3VdPAi8bywcHcm1y7I2JFAX
u3wFJqVX5qInLVKm3o8VQhlOvPIPvs71fQjjaX1jSCno7W7r9KDIaxvUSRdiozQ/IWyrFDLd/ZCG
WpxbvyNHjO0DWt/1IiJMyeNCVExkfEW4gyGJEHTDE5MUWfJFdtaMQKXwR4y8iSznB5/sxgTXVwXN
DqQCyQg3O92c25bYcVWCA1UyBbnttB24QRTUj/FiJRbY84VW9v09f2uKHi1yQB4ERVcka0Msfjtg
TRM2VdO8QtyYPhW1175k+Hc8iBWudwmkOt4YeC9UuLk2LndJYZUN3h5qCC2MsvWgK3MPilzXLfnx
/pyuB8JFEWI1wArUqK5gQkLH5K3EuxXOw6AH0sxBn8bmmznc8LcJ7igeEYVQ99i8BF4ZU2C2rSHE
LuZnbLcnvZTv52aAbzNqby/Ur3ExQTgVD0LX7aXRYper2YkY4JINxY8RbPUBbPD8IHG/3gyMQpOa
hjwyjtQYL78Q+k5AUrV2DOdKVs/oobmBFztyhSQ+ytVvfCMKpcyJOJzTvO1SuRrGP9QJ5nBucrED
noHJ9wrGf/NOoAvOhQ5wgnrEFjwlRUXvw6K+j94Ztil4hX4QulIPgqeruaztvPVyQupk/USbZcug
MrlTAni9xhPg/aCtXvZ97T24jK6uB4ipHBpgQrQpVoLp5cexitRPjXGew9x0qZ+MunbAYwwHE1Gk
pxkz+uD+2t0cD90FUgo6YOY2vtY0RL1M1GJC7Mf8T1TY50M9y+b3ZCT5SegRrJn7A14F9EwQ67SV
sLYGiO7m/utEgUOBb86h3S7WIY2TJ6nSH3LWT6SgH/TIeFGl9Si8uD0oJ8tgK66DX64qevOt1iiH
b6dpP3xX7WgwdkHfYAqTJGkVuEP/YS7nB2Gkvs7lIoxc50rRgOwB9BCRwOWwmKZlvdHVMuxiwPuT
ru3VBLazL438ORqE+IQpyvRFVlUKsrPsrE9Oa1m/ZWR/vb/mV5kjv4Os8f9X+Fep58vfUWRLCzbb
kWFcWQ4Cu2NbfhS0l+PdEOnVSnGqxEdouWQf9we+tbsQ9/hDzKdI6G7OjC5HykOGL8NxnBacuJxf
LeDbDnfJYKjj/90f7OpeY5Y+sSM1J+5PErfLWVJzd+YxRdoxoQz/YcRZAly/cH5Ekf37zSORiwKg
grHKvbPVj52jAc9DhfKnxLfhjJcOVLZRL0I5Gc7h/lDXtw4joZDC24NQMvWny0kp5GKLJoc87wNs
/+6Obv4z71r7wQ16Y+noolKS44peFYQ3S5foBsYeVaaF2KVmr1VTuM9lKaJXY+rLB/HB9VAGmSdY
Wyiy9NG21U4Sz8Ksek2GXubOhyzq5r00YBglaf1mxjTF2z8CNuQTPODbLI7ytO5K+ENhPbXTZ7eI
pu+EeumDgO76cPGY8o2ozaBLSMH98gs1s5ambR4voa7aZWe0XvY1TlfZt8kUR31MQXEDgXrwGN1a
RbCeXKRgWSnkbsIS+HzeIq1yCdMY8KMPE+nbxKoHoo7V17fuQDqCCC+uHX3wTtviT5wvXa/DgQtT
WuBPxQBmFoFwub8/ys0JeQQLq5Y6EhibVdTHP2I9+hIi//xlQf7vAKoN0itOIQ9Guj5RIB5RSQWe
RpzNzXz5vVKjcN1kMZcwl53CecuPAnOAFXZ/Ptc3H58GdB7uqMT4V6BfhYOsdPxKhbS8P9dDEw50
PoNqaf9t0DL8vwzG0V1Rv0xry2vvCr32IohpoT96C2IXrnK/WECA4TvBFT37BHvGg07CzfnxlK6x
yh/3+ctVXNmUTjXNKpQeFL9d43Ry12pQXVrf6IFyVcuDOV5vEEunmQVknI/GPtl8NkTwvWUB7RF6
UdWFOjrhx9H3MR3r/OUBgOvmUGDEAFahZkmx/3Juc4//qqcWO1xp/Ccyl38xEpQHbqjuwaSu9yKT
Qu3FXTkPaxPjcqS+XqLIa5FxNFyRHtNqtNBuosJ6fy/emM8KH1jrBLTq0Da6HCVdqkkfrdojwcX1
aCo78dMq4R1hdGl/vz/U9bZg0cj+wBt5dM222kZ5MfZ2WaFu11g2WLSxhDhemGZ80HGNwpnSF1/v
D3hjBRGNWP2NEUSj5byJMDpT+dg0WE6oROa+ixUYhkFZ84PdfmsUj0uD2939870uV9DuoBZiIuWG
5uBV3LJ+Vf1Py/Piwa1+YxiKpeumW9eOvurlMGnn5USjlhcuRRofxFhgeEwv+u2bbr1oV9E1Kkag
Iy5HySp/wMEyj0I9xbw+L1v/MBLCPdh0N+bC/bp661BAZ5zNh6krPVk98TxSvyX5bZfK+6Dlcf7g
qN4ehc1tcO/xbGwOUJslnT7YuYcF8jK8c4va38foYD/4/DcO0BpCgB8hcabMtnltY5kNLpxML9QQ
UEMOr9XfIUiKuanMHwm7/nnoLnMGyms8g5QdNILLrayQU2WNiEuEIXQyobh/QfwyGFoXCAl47dHT
vxUupOgy0PDGnbJ6z7rs0HvAoiNDgHP5nOBuJ5Zvi/dFW/pdmbwbBPwPp/ySiO9Rmz25PsZ1rSn/
14nf94/i9dkncFwvTSoIpK/bV2h042zEWSHiW4CkNIsmPc+NEe/MxkILPJoeeSpcf3vGY2/9qaZx
/DchA2mqmJYMBlFtehLLo6re05l6BOpZ9+nl9wBkT2GQugIVNErGl6cFm5cB+o5CKrBvppCIjI5D
Cq89gOnsv4I9y8/m0LUvGOJV38my5gdqcTdWlZE5rJReV3bWZocDe60drADiM92FJERfA6NirBf3
xGspT1L2SOf3mhJH1dpm/8HYWBs3W8ForU8NF024+Jx7ySL/1T3siF/iClTszsZocTzlK2LhSfHS
iP0CU/O3bZcrsCWxCu/w5i0FLHytA5M98vZvJp+OGRzrukjOuKFq+8majbOeCVgjKM3ig+jv7w+3
7pjNt+ZKpNNI/53G8xZK0KGQR+cm6UI49+lh0DsrlHI2nv02a58AhmZPnqPmb/cHvf7A6JlDvSNZ
oQFCWfhyg2Ey6GaD4w8hDqQdxz5FjBgiopu6IbZaKNnlteofNa65ia/mSg5mrhyZFbF2ZZQUJas2
Ml3UMO5HT+xSxLKnXdf1c3/4Q0Z4maZaffV0s3V35ay12Q/lD6NzcOAJfhgm6taoQWl4h1YJRgs5
91ES5SU3EDAXilcN3OM8RaV6B9WutL+mqonqYIwJeN7rxmR2gTPCGwrbfrTyj91S1OJHJWhd0MuW
9rj6b9e4smFs3u1nOx3rvws5xi7NgKSPyeiasaz3SQSr9vNi4PONS6qgHusW/VQetNlLRmxlUeI+
2rCnvop58Lofdprk+QEnAtc/OO2oeSdHrkoeyAl0vzvou+mxjSEsPufRNGX8TBcmmTb5LnSvSBq4
MZr6d+gg2CWieDN+SvN5HDEqrHtcc6es0PMd+B5Vn4x0+H+cnddu3Mi2hp+IAHO4JTuoqWBbHlm2
bwhHVjHn9PT7oy4O3GxBDR3MxvYAA7i6ihVW+IOqflNMbVRutGpZWiRNlWr4optkiqkfxZmn7qs2
SrXnZPTc6UHU5BG/sXROkQ/I43lK/45G1Ig7vUUp5jZeemRRMy1rxkCXNjIdcsjiL0maCO2Y5ksu
AjergSdRybFT9VaopUvHdErmZGLsFAUnZz+5mTQOTuo41akfnEl8TtUyjgVGqW6KZwG2qA1kcoIn
H+ydNn7wvEznKHhTWgfTIGEQNlRz9aOXVI5zw7TTPjA6VVYfo6VL9VVmtGif+zpTPKQo9KW6wS8o
+lMr3ZI/Q9mP/9hokoi9RME9vq8qzY2qwCgiuN5jm0Hsz/oSLYuWQhXSUH3Z1v4ge0vdRzSDMaUu
O8NEEaVV1aeWILf7DzhJrH2eqS3LR9DC3XAyrLlFWAmxa/zH+xIJGJHkTr+XYEPrj0OWDt8XAw3p
e96wwQsEqkDxLlEzb6GhO6J1hV1u1Oz6DDGOfWsViTxitNlPtzPaBBa6D8VcHfjU7DFD5+67MZay
sXdNOtkiTJ0kHQ8qa+/g9q3kznda2V78p560Ptlpo+XV0FuyBg5ooeblh7qVotwt7ljnN3XltOmd
KlT9G/b2dvrQ6Hgzn8puqmGPtAIn7l4gjvxQixrePnIxWReUkaI9DubsNncyQXkkyEZ9sB50Pjtt
wA41hjtHT+x79KFwna4x8WzvYnqf2gEJwcF5nKHhiSeJ/Xv2QXqAXHZgg+ruax3P+QMK7IiV5CxU
dywdLVZCMSRwvVFVsbUvhdu431PkRtBUzpE4e1BUYBIHQWNkPqaNPaOporuRrvpFYuTj3jB5PbVT
j7Go8dT0jZD/jZYyax+sqEKENIUFiAdrhVCfVHw8kWYdL1KsaA6Th2O6T1mqjsLJQTQqWCRa2fel
MtbPkhpVZPiRkSf3Vaq1d9NYDgiE53j0Hp2mMyzFd6H6faWVH00lHJLMGzIfyTKuvB36SiJ+JAGL
JR7AMq28nRkrTntocVdty9WxVGHWSpxGBwOUmfowZ9zOfhTlfXSaqY0/g5Z3JbJUnvWFQBuVfwCP
I7pDYtDtAJ6xQp1T1K63m6hX1rtJQUoLLZS8mTmOaT9hi+KVKLI5My5hGr63GEK7FmbbXT06Jxeb
Xu92VEX1xxBs89sU9bHyR00Jzz0pBm6sX605TX7rwpTJV3g/UXPbatPwC0aci28ywlGeP6qV6gaK
Gw/mbrHi2T0OPPpKKCdsjB5Ub4qNk6j5to/WgN/BUUkMJ/cLLa7FczxZVObw/GymXYMmRo1QjtGZ
JzXF7R6onVPk9yoP5owXyGgtkFg6iSaqKLsxGKu4WnZOP7nmB7HI8RcYyuF5GLtWfRhyN3WRYkOi
0S9kMQ9/335SX4lhUL9fS8tsWkBDW/BhnbDNRbkYsOYTdQ8fa9opi1nc4w0kTgbqqkc0pEz8hYbm
fjBrpF9cJNre/hEvSOjzaAI6hQWmnsuFWtA2kgdF19SlMI1T2sV4R05LnOZ74hm4U+OAv/DM57Rv
676F/jPmZFD/GVrtVF+0XJk/chkV9a6QS4/Eh7E0WMLjKJ7ixl3rTpGIPXbRmeH4HMyiD1237ZGR
AAnT/tZTzuo4FW5/iNp2UPYgaSaMuCFvmQd2gPdlro2GR91JAHP5U992ZVD1SLcdGlgNeoGyFX20
xtcnE6dv344H51c+atHywaQ1P743xFv1GOE4Avh+8QHchHgKonlyGQoZFkiOG4HC89/4nF/hHueu
Qvmst6dMPb39bS5SBwZdCXpAskmEac+cx1wx8LoFFSYZtrE27BcFD+ey5Ob6f4wCag6OHnRuqsTn
o9TVXCyLY8jQycR45zaUMlOrta7M5SJoBY1Btrj2BoBakSqcjzIOmA2aTmkSyOkWEQAcGKyi9ezO
SpQ2JGj1Tuz1a75Hlyu4jroCArEQoOm6SYkHj7oEWl3mqUYIrkQ9CK8VH6LFdKWM8NrsYDhS5qZF
SQdk/e//QA9Tg5IRnizWCSBIP+x5T3v5OOB8bAR6Vc7ga4ysG26H2lC6K9nARWCOkALqkUyRvIvj
t5miVaNSxm5ECmaRv/p8vGua4aeXOn+FiK75Hr4+1lqWgeGFBMj63/+ZZl3MVtXTfD418NYQUYqi
9igX1cOBwkABgEr11/fuTSaHgNrKraD1uwVcIQo3W7rC5Ma8qwJv9TtHerC+cgear2yTlVOBbRR3
4UowO5/X2EgnKgvdO5U2zN49hC9T9wsdYFlgWYjVBTO6jM2thdpmtnPLduFNz2YoeZhqKbe1lLq4
aaUVmzuRCUtCn/NwJN9bSz0Nu8hpivnWtGuJxFXiDO7JWj3Q7ECPcgTVlKx15ZeOo2kfdKQqnxB/
G6H9qnG7BEQrRvukIavVPXlyiqNjRYu4x1R+iNuTVaayQ97QdtJdDraUiJnEDx0aHHCQRmxiVw2A
XOUdvydT5rDSFki32VQr1Y0VyWTZo50XPVe2kg2+13uTfG8ND7zXChQBLAAABuTS+bomQphYw6vI
hyJ6JAMbfTjY/EhuXoEjXH4/xqH2sJYLAadu0TzxpOl9raOurtltcvI6K7tFca28tk34tWcv5Tob
wACUPYmDUI0/n41BCgABAcEhJFqnm0y4MjCN/tp5Xl+Si1GQGF7ruBTYttbAddMIcn72Ioik4rlG
pHdvyqj7VBqeuHInXy7bGnes3FSquSuQ9HxCE2vWod4mwsoosiddH+rp4EhUeK88nutnPp8SFFQd
9SJ0UFTQXevv+OfamM2x18tRScKFLg1+iRpkix1hIzTitjGX2W/guuGS5Si97Wdp3l3hja4f5nz8
F8r+CkBkc9AmPB/fsHD7LhpKfrgCTgHKuegdO/LGNfonNxuuvaeXHxD3YyokKlEVlZJteRxSaFv0
BRI+UV3/0NRsPBSwhPzFAo3+3ttxdYkkJKHtvopRbV5uO8YimE4uUX4mKbXl+R+rGN8NW+JvhnFL
sZ/+BEC2zfvi2KXUG6koFPUkac0wEUDXw7vpbYzyUk3GZcWmkLa5KfrEcWsnm+MwLqbsJ3CCMpys
7JrG0eWGp9hPMcjx0KGmBLIZJQFnQcLuxKGaZtSpizLyTqK1rzlpvrIDVn1yriPaS4TUm2Hiuenb
dM5FqBTC/GQthnHCbGsK3UHqu7e3wGtDocRF5ZVq4AqMON/aSZf1S9G6IkRedAxUWuwHhGyTByRn
qiu77WXjnh8jd2XOm+tBhhj1giP65xg3RouOowYrdkxKc9j1nlkNflNUXLmZ1VPcBq7cZD+aQks0
29c0FBn9KesgDlpiRs13sVyR3XWgDrLbeomldrCXAq55gQeMfjLGdBBXqtKvfG9+LqcR9XGuuW1u
A9C47LpKS8LepIZ4o1GXNm76pSHtfPszXA60RikAHHRgNrxEmy9um/nSNGmchY3bluQIefrR8uQ1
A6vLe2xdfjpupCE0Xrb5QJqauG6gxRD2mRo/IBi5+iW3A8K2GsxaNEyj+srN/dq8QBMipQFOlmbJ
5vCbmKgmWKhC2u0XZLmQ4JV7GSXm+y8ZD+zlijNmE4N236xfk+A9a0gHZj/1+ZDq3wlaQX3lGbg8
K/RFoK+sIaWOcNXm/W682tFKsy9DfSK5Dhp3SpD86vX+kwp+9ppP23ryzk/LqqrCHUPo6tDe0s9P
Zuoscy87uMFuOZsPFWyEhUp5r+SohTQILmqgqbOfYsyLCXTfRCmK+xxtg3dvzDXhIkfATnqFNJ3/
CkeJWnIGCvZOa8e+tWTKHRqbyn/vHoWXCHQAeKk1il5X/p+bYSplnUe2FZ3qONXuIZ10Ps4C+ZXv
t0bh/67o2mtEkgbiOg8ScITNikZupebRCIMcYYu+PnrwquabOFeH1EdxdhlvhIssql9aEV69b09w
XabN0OvOoVBDdgCVYbN1VDt2sE1zoNg6iYtM7KRRc9f0sUON3xGNL3isNH+UvUqQTb/1yvDbY8jM
LcjYUAQpBUDg2+QnkzsOc57nZdjlpRJ0+jgFujrHV7rUr6wvN5i6XiwvOL71V/zzFUmOY6xUljLM
Zq36hkJyUQRF1w77ySKNQd9ZC+ZE2t/eu7SgnlfsILEZV81WrGKaEZrWtKIJoZr/SZq5etTyfNqr
axc4WpzkCDhoDLrWdj+/PfDloqIhCYqQLYXGB72t8+mOKoYOqGc0oTQ8XH8gDj7UXalf2bTbO3ud
Fk06zA3XMgQ58/kolTItTmFWbYiTW3cSLo25vtPGQ6JnYzCbRnJ876wM2mUe8TwIEAR8NrPqM+TL
QIYXYatSXre6AcQ85dgrs7o8DxBw4UKt4Scz24Iz0Kh2XaG6dRi3XdT5ukURN6hteyp3TqYFg3oj
l7lpTk2vXnPSennlzs/iyj+nGUhKCXRqK6pTVVbSIwDShFG/6PEd//bTibP4YK6C8jsNXDYiYG29
FnebQm99O/Xm6ibp4skOk6Xq0oDEWNN9oBj4UjBDEqDEg+C3V2Z3SQ6ePffZ/bJWoWMf/uYgDnmP
ys2DJqv579LN5i+i/6GkgO8m6PzG0ZScGiOznEC1FAq5CMA27b7BdjSDSq7J6BhNdY91Q9ypTx01
corrVY62EljNbvIRrS7HQFHdKPYnrImdYIxyw76do8yL7pexs4sDN+psBa01zpnPJZW0N33SWRoq
8IWOsjO87+a/CTVu78GLMN/xZa/T2esa+dcwJkf8KY2lW74YiimSG3BjVU2zDi9KFNPE8LnKjaYI
JwVR+F0eV555O5aTGu2MOp6ik2oOGAi4eE0Pd7QijKcp8li3MqdCsUN6waCToWQowSqVbX0F6Vq0
4dQWw1ezNarfeq1Ka9cgX50HaTvP863IXLDciUWaGxZA6d4rq8gLhF8T4SkOPUC8tm+RXbZerEU1
1ebMm8M0xZLXbjvtqV469YTXQPmxboBQ+JS8rxn3bAMMajSr5SVjrgcDTO/5WU+dkuu7n5uQsDZx
WbNm/qFXdlXzNHjzsFwj4lzeLURKiMRRuaUxT1x4Pl7n0tm1o7oNa7TI7GM1KlZzZyy5nQayru3P
okj77kql85U5IiyAmCCP4GrvuZljDFYKJ7sFcrzGU4RsY+MrBtlaaizv1VhjOZkdiEONKw0i0ObR
1aNy5kGHHJ9ZvA9rP6y+qZFSei4rr8KFwUv7w9uX5ysLisqyBVwHYcgVOX++oDn01mWh1h4KFSAi
SFEod4ElmsLYR7HZejy9pXVNA+CVFX1RqmE9EceBkHY+6EwjVRetM4SJi427LzU12qtdh4RSCsnu
SkZ0OUP75TFiu6xOxVuBF6sQLmncNIbEvdkn0mAMyWE+HOHCjR/7NLkWubwy3qrVBPETEVfWdhN/
RumECJquL+Fg6nXsyxwjH79X4az7i8gHmkZtHl3Dq16uKL6Y8Pr4h5gUVtf5itJFVHD+GdRwtOzy
IZuK7FjYsfjRcEtfSfxeG4qkDO0mwDiwrjbPu97qnYk5gx6iJy+/l0o7IahOAz9srKK/ErBcjuWs
7NlVpYRuIVj382mJWht6ajRGuBhjfyKs0W7FgJXT6CA19t6DQLhC8EPBh+gIxZfzocx6RmFEChtZ
lCwibejnu6LR08dF78QeGbvu3eOBJOUmWwUMVs3GTZ5ZzgIdc1OxQ2xNEl8RCG3kqX6odP0RHEt7
5Q570bY8DyHW2IGciCLdSmLbZBK9NQpNAaISJgPaewG6AkMWZFGVKY/RkEUTmKCoValXpxTGJy1G
J3oyzTI+Kiouel/EpJbTgdqv8/PtZV+XdfO7dJR1oC9QrKZdtdm4lOBSrS9QHZg6bAlyHGoOuuLE
V6rltGsux6EsT1OM+iRMpK3AIwoLLW9VJ9i1AnRTuYoR3tjYIBif+zppaW02nY1zR4EDeHecI0BX
uxaq3UyXw66rH6NjZMs+rare2SGeYKifus7FKFEU7vhfuWSu/pS6aWbs2Fs17i+qNlmH0c5c2rx0
KJSA/pFd3VZ9EUFpmGRRf+/GVq3uM0NE8YE7Ki13sd65H/EETrx9tBolPdl0ou/oCnN36KiVq/g2
IE5+R3+lxKoNgb7xNvXMOrslQCnDEigX/WQCfyXAj8p9yp1x+klyBpZmrmjn71LdHU2fpqi0A7AZ
seFjRoKLRzMZ1u82i2r3BuRsDnaqWEacIeIG+mnjZsqyE9h1Zr8zE4OJ32k8LP1pEEYa7WiMG2aY
R4ABD0svuMPVPsmXP2WFn9EHGIxAiwVyjfnBAEtR/2wzkctjr+Y570zE5Yy2fYQ5V0dBXvLkQc4Z
Thlc7xiXd71KxthHkCzrbkjqzWqXaLn5wSmTvvswSs9+NpyimQ94jdPITxElUA7W5CG8IsByuEgV
VBE9SNuJol1j5OITNniFdwt6B1eeukEDG2ejeCL/WpwvVKCyKsgIddo9yaeTn5wobU2cCMey3kf9
qKl3XaZG1h5+M9AzgQIFzA6nzrHJdFrDQSuyFl10KDy1fcDGD/lBoGuKdhhga/1C41QZg5qIVr2j
427FUEc93LuKdsYpR3WVZdkrgj7ZbnUG+WmNtVYfVT2rv8zY7XhhTh3yqydSsyb3T3RxNHIv0/Y2
FlTN0zJBO7pyaF5Sms3ZBL6/VlltcBIcm/MrMdamUtcWUp5EGijK5Losf0htdR+3kD/+PbkoLO9j
nD9+6SIZbg3J561xabF3c0y3JzCstHQPQ696j2ZqxAmNYcLiwMxM7YvTK5Sjqwg9lJNbjBwWpGq6
6Oi12vxeyQdqQGAJCBlRRaPgti0iOnO3xJZVlqEh8xywUtF8sDGhupIgvnLD0Ey1VpoANQuw4uer
pbXRkNpNXIWdCQrYXhqxj6q6ORrFVVrRa0MxoTWJX2sj2ww7yx0BVXeuQmseC6ypnOnjkmrab0+x
3SsVklfuZ+dF74oAcS3tbe7nOmmIN2yvDhtvNO/RJNEO7Vg6N+99BWhPIMKHLh5kXB7a87XjHhsw
A8zq0HSi4m5yy/woiVXfHbmso/B5iHfXmtq6rP9WexTTamcjqcNqkvOHOG4UYJUZGEK0Ynfvn5BB
ZWmtYXEvGZtly+NOsXQhmrDqtXzv5na7IyS8Fopdfhw6mKR8BgQzap1bz15PQSko1aY6XKbS4dWm
1zJEprgSO1wGtIziukRiBqLnwGbOl02hAGk2raRqROPyDsXi+ThrECfnRh9uBTXd4/vXjnNKzZ+u
An9uxossUBVA6JowsfHdysrY2Ffq0FyZ1WtrZyJUbFjqSkLdbuxuzooe1MD6hWSyr/sclGflXMMA
XZ7U1XAAjXi2nUoysP6Kf7YcTwnQ9TxpeJt7e6c6vXdTeNoQ9EsZXZnQZYGKoaiYci1QPOUOOh/K
6AyiHznymcBrBfkgnt0hOS6jZvjqok6EJIWB/Zr2+PbXem2GSDBSn1op/GjInQ/bZXZaRLbeUBdL
kgCRUxWHSrxZCWuvbcTXhqKxRbrKcCux93wopV8GfARwM7UUC0c0RJxpD+2cfBp3b8/ptR2/3qtr
RgUL3tpcFLYnFHMa8ybE+/reQcsKMJ7sEdHMc26M6Fo6fNFmJFnk6UDjF976qiq8uf7yLlFkqzLe
GKfJnSa77EPsOv2N4uERbM6Ft8t6wkyFrPl5BJb/MIoSv00car9GcZcfenANQWxAgPPqtPetKFau
XNAvnsXnsQDtKsQp1zgdxNAWzDa1k54pCd6EUd6Vy8GzUmJSL1U9GZAmFoDV1SaJDlYNmt1360Yo
u6axvCfRjvMPd0nt0ReK01h+MprluKf8bU++E3tcjFK3EMsqmIjtt9oyTv4EJb7zbXwjP8mODHbn
jImVoPrTleLKp173zHZe3lr+BwZI8Xjr1Ux4GHUqYNqwRs8pcMXY77scU8Z3b6gVbIWKEfKe7KlN
TUAKV3FKq2zDOdK7nVEI+VgjxYNpQ1N+Q+aUFPr9A3LhuIyJYwSFnfOjAph3sdrJbcMYBwfgxRhP
JtVkftJx8/6jJVF0JVa8OJrai8EQtGPuUm7tzZ1dk1UCSZqH0HIhvvuGXnF1Lw12lIE9OMbnt2f3
Iup59tUYZa3/oc33wsDaHNCybCO7xikXBW6tUR9q2s8jXII698B3mUWl+WKcdTeQ8MmdfWfXVv4T
68cSjfZotrUTj+rk3M6dm2j7WiSp/XUoEXHz57LO0TJu7QZXpFpzomVXdtHghYuIMKYjFbClDooC
JH99O7TZBFe3Qzf7XmuUkXwmHjVME3vRe8cqz7X+RFzciV07xx6V9RmYsPpxmqqo/SUUUsbfBaaS
3lNhlCRDpooO8Z0u7LT/NDad89vS4uI7Jfm1/wVMHrU5maX9t4R3Ez/72kg9P8NqN9onduY8TCBU
ss+GNJOfUADc/8yVFPTRmxfLuuuXLpvuqomy43tvf7g2YFdouAKn5hytx+uf922CvwLuZ9DCGqzA
3vO6wc8kWD70+K9xwC63GEOh+YtgyovO5mZLQ5pyMRi2tTBPsuS/ulDaHSU8WAa9kWRXot6LB2At
pRMhovYEf5Hs53xa8TRjTl10WqhMpvXXGzsBxbNzzc9oHIpjoVXmtR29vYa4f1ZAOtJ3qzbvVnxD
MTsFdN1ihJLro95P89LK/bK0ycdW5Np7Bey57QhFoBGS1NGp39aeCsnWqMvWClMZqzvUQl2/UQfh
G+r08+2TCrbucmYsJP41Li8cKsCbq88Vk+chCL2ERJCK+KF3kzd8stV5XPYUxeBkRPNgiKDVurr9
3EC3eV4Q+BzCXMIPCkY2OPwHqloYlfbSu2sLc6BaULht1TzoILU812+VYlg+avBZFj9GEqT4hLml
LINiqu27mvp9Chof7cHdoo2J7SuONkPYXFKoEunYYRAUS2QT/MqMqwlaShYnB4Avc7prWZTiwBUz
64/LXApn52qz637qzbpCvSHtLAO+Qu4C0x8yjGE7Tlh7x78V2WFS7Gn6xJ0fLcHQW3CD1Lppo2/C
cMV3lAlpX8VisZJD5A2jetQRULe/56r0DMAgXqk84nvoWnsFs9f4YFkL0FWsKFMvqOnY4x284Cd/
V2au/SMf+jwKxnHyUj9ZJmgJFon2X7Wjrcc9UXT2EZegYtx50pLaSTPioQNKMCfEEDkUAG2XOHmW
4JzWrWBVWelK9AeSg2b6srQme9cWaFwdciOREvvrWfyHMTpmyvDbvL/1uCjLfVZW2UOFqugjUQx+
wPkyZ2Kf9YrzfaD6B/0vQq7EH62B7KTv1g6VFNL9lS7qTO2kTxbpL7Na6YeWrY91b6SIX+hiRblf
gz3CzbqUUvsWK+NQ7nWR9fYxafrFDbxOqiIo3SyDjI3tCGzryVafCT8670OmI/p5P859Wh7cLOmT
k4s+UHZQBTrvWMaTKI6+Pmit/cESuuj2plJ4eDZLUiqYnnMCLeTt47BFyKwHjwYf/wAoo1+2rRFA
MK+gINokHZW38JC4HQbDhnBVMABZYdPoIfeZca3odHmcDFwYgqGem2vYw5f88/wBpVlOIRDlNIoj
vNrnFxzMN7pKUCpDzeoN9xOm6sK7SRdiicDsDbU6KuA/tFu3GmRJ8NlgwUkFxRoQ2I7jZN8lxTR8
wHndzY+ZVUT5sVZUTJVXSZpmRxPOEv6gVxWSWl6hfMujajYoeg6pd6gwfR2CzO3yZ9kPwzOPM65n
Tt/m5m4ovHQK1EFR9U91WdX6py5PjR92jLrxQZlFYQVlVo3dDafWkPdmxfODkf3czqrfFUUP6rrU
6uRKbHP50WiqqjoNCAgp/Ll5eNx8QKWoyfAqLlMn9WerSJ3PHk3H6DRBrliw1aHjvZO5qqSYpjcI
yvh9n1vd17c3z0WoyvMK6xugA3g7iB2bGKuCpxdLs/PCCceCoKPORUfXvCbnsv4t5zuD6P6Fa42e
HlSczdM3ebjSla3ihUM66PMB+ChOkYuKxa3bWumdYRZGvo+HqHWuhKyXy0wKScBKWLfyvLfUsILm
/9QUanrb1MNAV14eOs1pIdd2JwZdMFdvi12pyqNVdc9vr+xLC/d80uvY1MyI0N0VPHZ+HDwxuT3g
wvRW7aOBiq8+1L8UV00f7SRG4iGWavuUlIp8Bk9QDTeTK0QVKApaE1gXldbdTNf0G/QCrwAuXIz6
zgXO2+4R2pzGe9GrnTy8/Ysv9wJNjFUDZ4VGAbrd7EnAzxkGxSK7RSW3x2C9no4p9fkr19XlXiBf
8Wi1Iy8LyG0Lf6VmYS6xUue3S6tEU+jBY3zSqDnJgy1VzKbLvTdN88e3p3YZe1FzJsUH8AL1njbj
+bewq06tRr1Ib/EKcPblZOtfHaNQuAfr5ItpV+V7tTCx8qHvbkAIXGmJxgXSLbUMOUJPvtWQqql8
kxsah1blGp/ulU/2oh+yiqavtLBNqEwiLIrZHdPbykJkbe7B85XxdA2scPnJqHJTQaCOgDoDwev5
6nnZ7MYLGIW1Gj/faFU8fxhap/o4t337Kc3k8NNSu+npvZ+MBaQZTN0JsCCi7OeD0ggwez2K81s3
S5ujrGLt2UX36pen1NquHCrtSnh+uZSI1CFIra2YYPgGa6rwT9bRET21Pc30WxBflS8Xip+EmXnw
9qzWv+X8UjgfZd2o/4ySaia9IUCIt6o0xQcbjDvS6Piit2C+Prw91AUlFfghpq/8H8Jx1Fi3FSAx
Jl262HN2O+Zt89dOeo8nVXSVRX9t6dObBrv46GBXdKj2S2KKem/brVQ+U1hK3SAqdDZSIb0Jv6Ys
B4qex87wZNlV9V12XvaHK91APmKmHWi0ZtvsC7WvZ0BsSAY8UD8bgdIMmtIEc1b3sd+1Zp4FeRHF
DuA2eku7UlNaY4/HdvlDqfql/dQPYxL/inFQj/xIyfonjNCm5IGi/VWXvIvvQGHRWiX8qKOjO32h
NaKNJhAyIcKGkGRnCXQv2r7R91VlJ+/95C9DvTgcwmah53X+yen95vitxSJsbemgsmoSf0biR078
fHz7i1+kRetIPOagpmiFUR0+HymVVmJ6JYSJFocjHyyveLad2LoxE13bTfXcQwYZx1t39por9+vF
4XkZmTI+IiNEEfZmjjma9e5YsZyT1bk3nDD12IHzvfKavzYKDQNErHCmWNuH5/PDMg/K6ZIrJzeu
u4fKnYb7qEyc9z6DzIXiOgLA62vI/85HWcA/KqCPlRN60/KhLqfqNuusa6isV+Zi0SHgnllfQQBv
56NAoSI8TnuUfrANcI6yrKuPOnge++btPXFxdwPMhRNPi0qjpQbH6XwctDNGFDmSOFRsdfiO9L77
DWeDDk+Dfpqdz2OZt8NxsdLo2jv/ygkDZcOYMC75Y4svJSNdST2RAgGvWWFmUlTYzOcNJYHG8+SV
y+615dQpShJbcphJVjfTTMljJ1CmYds53nCgVaaXO6u0uXLeXs/XBqK4gVwbCkUqN8j5QFWUijyL
IgbyMNNG+KS9odWcPL1/FIrHLxyVtZyymQ50TxSD8zEOe0f549V6sk/16BoT6ZXrgp7l/w3ibo4T
9zsMPNC5XBf2/C33WgptVtQPN9CexY9adkZQa3bKFWmSyb9/givIioAC8uRFt1mlMzH0bglkuGq9
g8OL6Ne4g1/Jsl7b/FwY0ClQMYIVs7kQY6Q9hlo0ItScuT2UQ9nv6urRqh/QrTcPGYHwlWm9sult
FAhXyilGLzBWzncH7SUMLy1Vhnpkmj88o8F3dZrsRd/T4JivGUK88gGJZylbrzh16vHrXv0nmGim
GGKW58pwllS+xgXpD3wwq92QefRv1ES7iSjbfkkSkcRXJvrKMeDSQicWrxfQ/xfcvEKpWy1FqwuS
w3iDigOpi1XGV071K8uJnRMBJz1v2AvbFn6NDGOXSIhnECu1o2pNvwyAY/uqke775wNUD4lYCDGU
UrZAi1po/djPThJOXl8/pFWhfgePlFy5jF9+8Fn4h4/zSvtbm9+Atrbv5NRxV85lksBmchT8IOCb
jWLfWmtnY3IdlJK4w2l8LbGhWHEwdMo8ETkBe6f3OSkTHuf12O563ab0togR2U0jcSks6eiKqbvG
rDzttqxE1+2ivqMDpIL7+VK6XvG3z+sByo0nzacFcJR5nzSKNP0FG+KlCeIhsezPcNmJAvN0sPSD
7VlNd2PnRlZ/LNLFeBaxCqz/7WvgIi/jgYWDAASaBgOWAZtwGFg/L3E8YrGKHylaOe28a/EZ9GdF
fZB9fo1feLmfCD0wXyJ4oB4BN/z8wFSCjkmCrErYFnAF1ARdGkwNMx/O/jVcyOUBYSjU1ugq4sBE
znk+FETGqG4qWFYDWq2HxsriY1UWv99evsv7jeaFh6IDOEf27laAtTFLO8oUVFDn3JV70xvbb6Pu
ZndlXmo7dGDHh1QM15QfX8yczjcx+5fy3ooM4CHckow7M51r6hpwHdo0s20/HZW4fdBXeMpJkUWb
CD81R8970CZd5B9RyKpMoIZWi4JCoaqR+A+n0kH9oiR6unwrykG5b9Kl0P2J3SsDyt3Nf6Y5zHfl
BLcQspSLYlfcFkXrj1Wko2xkFrD91LJNv6YlMrd+iyLxcBSxkl9LfS+vWGj9q4wA1TGQRNvCQdWM
BIl204TW4FSWL9yyu511oX7q427+og5Vf+y6ZBlvczG3xpXr4hJgSyTK0cBwjpqFxt1xvok0PZ0z
Ixlo8ZqIse1Gx2xpFxmLYj9WidenT73MqvauTmu3fGTp5/ik9WnxB0C3MJ7tup31QJWUYB/f3neX
m3t1+oJiTvxD9XIbnnhErF7ntnnYG9Rr9LldPmjoOvx9e5TL0wqrzAM5TcOZztnWukQ6gwS/BZfT
mYHw+xWQURlMMUntDfTT5ZpXxeVdtGIz0JqGo7sy9zaLjd6LbiwRhwnr4KrYm65Cu8cCPlsFi7Cn
Zys1rF9vz/DVIfmsNpuLW2mLuXOrrJk8NKDDBlevoBtVe1+37nAoi8rd10l6zfzo1fFWiSKwQzyq
W5KgjVVCjhwYl9I0RtUhGUX0RU+L/BONX54Y2dBGufKwvjIktRu822HWc4C2QWbZqBp5jqxCENLt
jSKaJtCN/3F2Xj1y297ff0UC1Mutpu3KXq/XJS43RGIn6l2iyqv/f7QP8MCjEUbYXxIEuQjMIUUe
Hp7zLU30gJ16c0wR3dnJzzc2DQx1NHXIG0C/rrVSEDKr2tqNqsCc0uasadn0NKSN865FyG7veC4v
wetAuJBZCe4cBZLLtW8xnTlzVO0ehKEegjBJemtyYBW49tcJ8dQ+SNrK/diZQ/kRWD49jzRn2x6s
rjPzc2wYaCxaTttNGN+1Q3G6v7VurwbWgM4QiCPKAdD8rkNH3rZpSqm1CNw675HlNU5tntT/UuDK
D2NDMebYD221k29vLf6fgy5x44+EFGXYdu4ELDgVb6tzm+XeUStClDdVrfwfvjPJp/uqpEqJcPkp
fww1IaxvwJWB6m4W2rngvgh0Ne+P2Kfv6Z68lqTX35mcnmIudRXoDutp0ewC3aIVgUBdPfYdVUE2
MjTE8IHzy+I2WO6Uvt574r9Jlu74Xp+n8Af1S7PxRZYlb9VC9hZFDDp9JDBLy2adrCrR4NWagOZf
oRXpKx1VtLmL3+qHzCighBZBO5jiYDVXGUynGEOEXHgRzG2K0ahltoA1nfpyf59ubBlSCHVZXhIY
ouD1d7QHc1YGpQZHHbbKAzrXM4GvmINeEHfvD7Vxay0VCVJKchaVtPN6KLrCs4xMG/o3bX1gChWW
3FVmvVEqYFk22LzUddC5WxCM16NAjmpbVCwQLBhqRPiVyvjQz2l7vD8XWHT8OatNSXGclhbIFdrd
6/p47klHAAkeAsypsvlHDMR9/mlAd2jfG3lYZOVhVri+v2dtquR0fOOqbk+unHV5KCYsQT+rs4aB
GqY2ozzZcdQodFoxmnxsBmXS/8vTyvgLEECZXKi24TCvJ6mqHYzeqsPDnETGF9XMeLW0IEncJx7z
CWqu9lhr7qmxasBEHZ4K9kNUjFrzrrF42/sUTIoWRS7SlWdbaeYy9q1Ei53Qb2vgnonfFokSXSZH
D7VjNqGteixdaZYQWYps9h1pNRk4wLbr5E+1lJPz0FtdXgSxkqnxQUcxu7qY1iAJsUJ2PWS8qM4P
kwzBQIgMyGoldS36JIvcKU8diaTnG1prhR807qb+UCTJlH0KQyBahS/HWI/9RNVHeUZb1pZ4hwiz
eCjqzLF/FZU+9bDG3Kl6REGzMD/liI2BlqbR6/xKLDW0Aycp1fwEDyMWv5ltYx2M1hU2eBFhqFTg
C4nQdtx7SIbNSOWeK77WkzmFbfjdre3qhxjmlqJ0WiNC2lA2ry/Ypg4/J0q71dHyetv0x6HBn9yJ
TaV+iEylj1+cCSVXJB3xg2x8A0u+7IIcpP4tlCMsa9+Oq2TqjwjndvpvaMRELXTZkGRtZeZ86fvZ
s9DcbcCwFA36KGlc4Efn5r2DF0ZktziwY/+W5U9zx5v9IlSR675WzmN9NoRaK8e0F7Hz1zhwt/uD
bbTzC9jP2mGlEHA6gOactB+1QRXXl6YV/5yNuNAhB0mzOiHB4zrfJr3oP2Vqhr5Mlzbt/OSpUZtd
OrQ/xhPuq9yUvtM3cKf9se6S7jEJS6V7GLVKIu3seEQq6J5sOr8CTpD7BrnccMbqTv89GPYc/nX/
FG5ElEWMgLLq0qK66eKbbNu8SJWKiyFBob+dJUrPYVl7O0nURpBkHLCkC9qbuv4qpngo6RbYU9ZB
NqYwopHvRiJ56iEL+dRIqj1k6ca06FryQobVB6hk/eiBcDLo+CDWAVS1+qhGtfiqw8jZ4dDe+O4S
KanKUdYhQcRhb42WNythj5GNbCVwDU+8gI/pfgAv1z5lANu6v0M6cvMzmWw+P0xVgeNjmXg1W1YW
vWs9VkZipU/T5Cb1watoKAcNt2F3UDpH/4aMn95+6KZhSg5hg1fu0Y7NvOYxJMS/cSgz1MlrxUi+
WN2sRs/seKN7SubZ7h+bGMCmP1oSIqqqdGiiIhTgxscSjkL+eH//LGXcVQxfrKCXHYT8w43opNZp
XmObE+Bzs9IXpXAkoJLQpSVoAURXUhUx2NwGf6RGBjQ2S7F/3/8Br59y/QuoH8CK4NUD9nW1syyI
EdPiOhAg62Bbx3H2qmfRKknuZ43AdbmPUk89THplvXdtJZnf9cVcNUdDTrrml2lOc9Bxlcbg8R0W
ycFWOtGfcjNp7QMqdXV06UUT/+zrcX7OgZvvqQNtXIK2ge4utzrCiABqri/bTMUZa5Bk+yOYI78u
5bFEUuwQts17sl1rJ1fZyKlp1rBtIaxojLvKVVLUeTXEllGmcubGt9jVxwoN+5nWjTnP7zhIO221
5cm5/jpkeGCfgXhRtFqm/0eSy+sgKuM+Jb6kk/qkG30BV7HtkLnP6gfcxtRgSmcXZFxn7+zMjRCA
rQ+SKxgk0D5et40UaYeI1WUVU6XemKGmeKxFt8eX2YxrkGVotdGKvUWMFcaIkrioAqMs5EFp8Yic
i0Y5umoy7oTQrQnhdUFhHrMiCvOrpWx7M6T+z1ChK4baNxKhXYrUlDtfbGND8hZEuASlIYOC3Kpx
M0LFRbHNqoI+Ek8QNIrvven+a6Bp9miOaXi8f3xvJwU5huKBzjfiib0uWbhJlaDA57S855vsMQOr
+jTq7bSTN9/OaekyUB4HxUSDbc1cqUMTYB6qK0ExpuKfRaYcCI2dVR80YQr1YAiv/3l/XrdxcTld
HDO4j5S+1nVNqaESPqRjH6gyr8dTb9b98FA0MjdPMs3C0Acv4NQPpeMQIq3WNfpDqvRCfLn/M27P
O2V65syzBFiUtXbobVR9UkO16QJZJLiJZqr5AXSxfqAW96pOF/+IhD3tnLyt1V4E1rjmKRyj93B9
5kNPlyLstQ7yyJBMQZ2oPTg1L1FCH7/WIXwAQVrtGR+/ZhDXkWZhyy+UeTyvQIyvygU1MKY+hUQT
cJNGyicv7hvlK4IUff8RIpEMv5TeHE1A0ApqVDCScbeftV5RO+gtYDIPmWb2M1WGvPoJ8NlLvsd6
A2C5wd01/Dj0ne1eeE6aP1XRhTGsHYrCX2NTKt7RGqps/KCIKW526jMbpwP0HXLYnDPSmbUMiagV
b5b4VgSuhbWFPWTzx4Lqxc4ZvI3RS6kJdD3gKHbKa7X8jxjdQdHGMajvg5qn17EgY6gPgsRH+mpr
xN+sfMzOIUJP7/rISd/eRmVwHoG4vVFdQ4rherNIe+j6UWn7YAYIfyko+vi2g4bU/XOwsZB0T4FE
AF/hzbm+huZYoVUUMYqdKWZgjFr+Ta16cycfvL0MllL6omyLytfCrr6eizt6YVlEFgtZJNNfhi3H
J16H+oNR4g/xP0zI5ni9wmV4sF8PFRErBr01+0DCN0XWAMJZbWT6+X8YhRLkUvqER7suRbYo2kW5
EcmANFQew8oYUK8t9yoBmx8HLCU4XrDf1Guu56Kz+fQkqmSA/LZ3TrSpveA1MP+4P5etj7M06Vxu
NgBGN7CHRmuSqHNlMOdN+9JJPebOdkrQY5ayU0C5HYpyE4w2+oHg/2BlXk9I9KXTzslA8O+14jE3
3fSXaHUoE7Tvdm7rzaFAB+M1tXQa18q/sEtD6bXgongW/HZoAfuRVVMbkMqeQ+jtV4LzSSntdccB
sV19JYBTU1ea8SIYhDLHpJSZ76FRcrr/lW7vjv+H/AJQTkJ8I0oQ6qNI8FAZgr7X+/mY01i5wLMo
1Zc45NPyTqrN5Hh/zNtLkowaRvXSwV2gzqv7Crw9pIOMMd22tT9Otpz8vqgX4xQ9DWzDjs+KW+4d
rY2JgppCMQgVcTK6dR8dFw/UPGD4B6rRAWeMEO3NcPV4iVy7fi9Kfc/fcGOj8BxGl3YRzUSKeDVJ
25kgdEh3CJQeBktv463kiTI8J4303nxr8fLmZcyDn/I9EfF6+6eojkC0ysegdfXyAQ7D+AiDdA/7
s7WAUDVsuu5oBanrKqVlSvgPaTQGddnZJX4hKe45Za/HUxDrTv81nzP97RiLhftGJRO6Hcnkuvte
SNq9dlIj4JyCsBWwKRGtSTMz3bmutj4W4BuONTpPTG71sUazTNCv78ZAGGUTpKGtXwoDLXsUg+qd
zb+xjGRNlEnMRbSKhtP1x7InGh6i8tSgrTTrIZpkeoxatzrEBMezNIp+Z7yNqVEHIjSCLwfxvW7g
9Vap2g1Cn4GKz8J/Ey5YSAgKq3jHA8DauY+35oZElmUuvCJK88tv+SOxacs2rNkVWjDWpXJyC7y7
czPLn8sZBf1a7Iok3wYSGgBUuECEwerT12CfLMq6Wslpm+mpa31QqXkeNfKN70Wal48C0OmnbEI/
6H70uo3LSzMUdwXeuuYiz349yXIE+4Yd1BCQdKsnLVEVP8TD4vzmUXjAL7BX8mhyxRUIE/pLMqc5
RrVmPTfTA90hpCcQDKnlm1+5oEFQAGMMACEUY6+n09k4a+QNx7oxejhgmi0+zorSvFWVBpQUq0bj
n8aiSrP1ehR8ucwkxygtqFxyGl7w5lEg1OyXpflWYXbuFCDslAnBFUNgXOdQ1KS0CJ7xGHTA131Y
kQW+M1p2cOyo+h/WDoyHS/hdlLrX3dyspAI9duoYzLDL/V4oKVoQzt51eXuClxoug5C4k1CvEYJF
q2pzO6Fiz3ZX8LccNF+J5XixcZA43d91W0PB1ofOTu5BgXq16wbXykynquegcly6vmQeUe9D3hjS
iwT/+PvNo5lANdACXuQsoYpcbwpPxz6M5VKpVXlIjU12fmyHwT1j1/hWOXU2BbAqFOIJF+BD1gTx
tkrrdkgHNWia0Dvq2EYeULcq3758AJc5Q9yTvKzW4JsOseixwpYHiGNRHeizo42bi/lipMqevONN
FKKXy/tgqeTwWtDXTG3dgBSCd5kTuJSp/xnHuDtWQ5x+uv+FbkeBBUJoBVXMhc+1f/2FwsFMo6pB
IbMZ2+ZC3X9+crsK9uH9YW62nYEjHaEUOvMC/l4n1UOfudmgpJQSFjxLHnt4gxo1JjnWtLcRbq4o
jpLDy5tGOP8FSup6Rr2Rj420PBn0SSu+2DLtj102a5dJzbpz25Z7YPrbqXF0kRel+Q7uCc2Y6/Hg
9iM/kWlDQINZeTAmPfGHvorOo9bunKatmfEe4Vmy6Gpzrq5HmmpogKmlDkGCGfWJlhZtwngsz5VW
Vt/MqNx7Eb9WCq4KQEtUIllapOdpx6+n5vTqHDoUewPRReEhgg3+zskRqutLUb53wXr9SPvJeoem
nQerWvcudEKHywxkLkh0PAQnozDfG+q0dwpvsgJWGacMFC01vrXlrApTUez0ZW8oY5A55eTPpjEf
x7IrP0RVPhwaFNc+O2m3x869pU5RCeMGNcAP4QpCb+Z6+cfKqmvIYHrQU5v3Pomkn/IvmQE193NZ
QoH6EbqzmZ1BVpv6E3WLCYWXrnbbd0OE/vOpFZ0lsOBpSKq9xtSePcTozAN4K3Omm53jKTvoVSh+
dZRbXZ8qZ6b8ayuhlaVYio4qVPo8yZtDNLSx99DFqVufejyCi/c9xizet0mUVXIkBy5bn+depvxT
IV0d+XHNaTui8BOFPo4TkyGPNdUpcSgpkjZvLQmwOuA1wOctJ+GGQkWNPZekM0bgIgGqAh7QeQ/F
WAePRpG0O0HldhswGEhwCFu81nm2XH8QkTmtkc7OonXt2X8bnVuHn+pmMIujHlpGcWlMS2QBXctp
j6hzU99jmryTQHKQgVD+WqX4tVV4YTJhp5E0rukbXto+4JQLlK3vm6e2RwPzYNVVeypTW3y6H0lv
AzYTBWfL0xpOF1O/njRCwPnompURlEiGHGDNysfcLqcd4uNtqGEU1KJwQwFnz2jXo+jVPGa6iM0g
CvUp8b3STpsvVDwrj9HgqSNdkw/jTgq58T3xQAL0i7kHxYp1SdFS0COdBgblKTj1h9lG84tmo1KY
h0ofle6QIWYTgtoj/jzeX9Xb+RK9MTuntPTq5bH6oBVgltkaTDMAr2Ubx6ZMyokOJ74Cp6iIcuGb
TVg3x/uD3t4cQIIWxiFF4sX9Z/UpPbcHmAENHFyT5z62ockwcPofk9zdU6a83bBLV533DC9tE5T+
6pIyrDFuaroZKGziemzo4rnOqq/DjIa/KaOvrYKTcynNnV10u1cpsy/qDySAPOPWbuqLhMeQGOBe
JhuoR4LH0VH2cftWgCEFEfACiybmIhK05vPjaabCWkNiYnDc9jBWRnjpzNDyK6RKd77YLX+fVxRp
DLZQr0ntGubemjrot6pxg1wN8/q/buJ9cEiBXAFZodftXAA/C3HOwzx2jqIJDQ2Nc9oRaLJYuXUZ
k7CvnmxD6HiR91RZHgpDkKkSxdsyQ1qlwgKss5oi3aMeLHvp+ipfKjvESypIwJjX3bMx8aIsrwsv
AOfVjkGqDhbcCtih6TEbbC1+V7iV1hxwzMXLxlUwnjq1fRF+vb/jbzcEERNhVBSIFr7m+lMNCBw5
ULpEkKhl/1eYVmj4wUj5cn+UW4j8gkwEBEkPmS3PZX0dvTR3EAtEWwTIynKogI5huW1ZGc5EuaQc
+oB/BIK4qbXAP4YC38qPbm+g3jOB8JKPSt/IR71Jlb3K0Mb0Xcq92DFZgPPgSlz/rjLH92NG3iHI
pxBEAm9mr/KHOh/eDNZZOBiLtAFI5KVcvjru3VTGYYWt7jskYdODNrb9RakRerm/zjdBkzMAb2lB
WlCaocJwPZ1wyEqsSioKC7SCn706ah8qCMwfNCfv3uF23+2ZMtxEMQZEmwRkFZ0g3hOraZHnKnOh
UI40h957ijo8fS6oVlWlP8UdatelU6T/mc08oQPE5tqJMzdfj5Y6kHVufL7fwui7ni6KwqlQSvAV
mL2Tfhd0ZdFo8dJiJ63ZWFZuIvLaRQoGodrV3VsWeUp3NaOe10Wzcs50U7S+nsjyCb25yDhbRjTu
3Q+3cGYkShHqosX+2s1b12HRC8Wye0LXfxySUR6aIqnTUyEj78XVRkfzXbcP/8vw3AOmB+buCCyy
cn0sqJNvEf14cby/tTbWemF+4fjr0r/CZu56rdO2ipycTDMw7BYOgiWjRxFZ1cP9UZb9chUUmTSa
rAvSmBiMvdz1KKMi4WG2hRa0ok0fugrxjyYWXqCx/XY2z8bWpai+sFZA5XKHrI6+KOY2p1OvBcOo
ymNsJw5iKhaS1MqYH8zCMY5CU6fnxg73CPJbkwQlCBsUdgdDr7KMxB6M0GsaJOaQVXoC9js9Lyy0
X4U9yLfe9xCieCySzgB2WRRjrtcz76YWhK+mBQ0Y1gfwA86DnhXZDgF0Y2/QWadLRPl5IbKvikoK
kik1zxjOR1JVl7jR/7FaYexswI3vxa4jziz1Fxp0q+8Vt6FTxgqPvdCW+ils9eodyFawb0Znt/6U
6s7nDMegUxG2405Y3RyaFHjRAFiMClZ7H9uZXBFGqC8Ar+xjlSPpbqe59nXubflNxR0JcyNPgBy2
95QPNyIP/k+LZgzIKyrgq/MgGquLBzFrQSFM+RTGbXSWXRf/QIAab9e5fqtrILczz3iQFlTBoSqu
/YQAgWnaoluPMr+jveRK3R/VuU5wXpRgBe+f9a1ds1TB2TF0JJGLuN6bdReqlF5xEwkxLTkmeRqd
y4js5/4or4owq5BCvc6gvgo/kFt+dUW1k7CBMpt6YIvy3YiISlYpj0akvFfV8GuuWCdVOv/Whvmx
j7y/tcb1Mcg49ZYBvbXQnUNk7+ETt+YNDow6Ip1KXlXrH6SNuKMViU7HpisOdifSdzlU3of7894I
MlyLS2GElzhlvlUqoFRJ1M9Vjaxkkuef+zRMgzCJrdPczHvwlq1NulDxQM2z0DcubKpa93XiMJQK
i/8fKlQyMKLZ/ioikTymwuve+jSkkweMh2SS+EnIWR3HTCiqObupGbR5nz9ToE+PHgqEh1JRxVm1
a+ftQXQpblHWQmcU+vkqXmtJo4VY2+kBzs0z7q+GfoxV880CNMwKgAgoJRqGvH1XH6yx+zmG80Ch
xlFalE215Djr6CKj6bQncr2xAxGnB6eu8s9y3q9PXqUbApoZ3jpRW9SfBicMHyp3KHeiprZcLquT
R1MDRBcxk/fZTWdD1oOZhaoRhHPnXehHCMiThXie8kkWPnDBrkH+xoh8pYS/kcpenAYdH477B2Fj
d3IAyCe4cYlea1W7uaFmWpZoa2YjTyEqpa0IFFgcwHwGD2dSM9mTY99aXhRxTWIOmuU33bBxMhqt
RGIUVKCYjlbi6oei6ubz/Xktye16dcGqLEVu3m436uvSaarE0EMzsKzht10pX+rJeqIn8cJ1/9mN
p5f7w72+R1fjvaI4eMgAduYxd71pnDzXjSmsLLAIyFVeEJyS8SPvp3k4dhQzomM2J2jNO2NaPfJy
C9XLEOLbd0jnpip+WVGS24+K2zcvVSgt8zOAu9g9ilHGykGrFMO9OMrgPHdwnpYsNh5xmyjsTA86
Rc30nzJLECoiWe7jp3aKUw/PRcP7YtnzVB2qKCNzanF+7R7FrKvpZYpaC3qAIt38Ad6/7Hyo67H8
btSTif9NKxWFOC/m8hiNrfm9GrLMPY262rlHo1FMYJMwmmDDIj7uHvWGp4GfKKjE+qYT6WhsjY74
iy/f/dLybAyPaZ0n0ckQCeqMJLaoaQ0VdatzBuIm8yeR5p9dR+i/J2rQw0Hq5pQfRwxqeDqoQvlu
V9BTny21CvWnMsrbQA+dqjj0tdn8FU1CVAcjUnvXR7PXyB5q3ik/KkWlImF3uRn5E3ES/pOmpL8z
Vcr0MsSj/ksKOGMHGEONR+AaUF/Ncy/9GWYeLM9az3P1iAVb7+wct43Nb4PxJ1lZdI1v6lr0bLG2
yZEz7iTI0qJyAP4M9ny8vxu3Rlk4KawxNdGbZLAsqO57A5s/VHTLVydo0Yo57enEbI3CTU3mxZud
h8kqJEvgE84MlCho2j46GnJ0TqOQe94GW6OAO+RRRXa5iKhcH6yBm8VzFcFcLFV+mdV0+J7LNDzd
X7FXrdL1+V3YI9gM8llu4sVIebHBY4jaZmEirzwtzbGnklcKhWuETPQjnmcAY1o7IpWde1Qsjwle
h78x0GyNo5Y4WfvVqfT+t0qNJtn7dRt3BfxIoubSx1UB6VwvQjSVQKoEuFUbbdpvhdVon6ZEcRzU
RiwDP9OkVf1FqOifqRnSMz25KaDVsPfQ3/oUSMCBo190xW4oxJ2dk8sgdhvoTa59gHwf/URrwNop
J2ykZvQmUbRDK4LCxRrFPbumQsmEBJCw82tKRHiRnP1D1st+Z1k35oOAChUnuCELKm6VuUA6AGBS
Cz2IxgFCmlW4h1xx2p2baGsUl5PIOYHcw2G5/nbSstKCgKsHca+BI8zhvg0l4er+Bt6474C1/v9R
bsF9A8q/zaAHeTnIpyrN7c8wzHQ/H+L5nVa31ZdMlnuPzs2pmVCvyJc8MojVG6UP0zmP2pyplW7v
K603PtSFY+0s4MaGAAgKVGzJGCh6rOJMqESdqZejESTC0o9D6H1X1ck4xmUa7SzicoxWQQC1SQoC
js1Lnd13/alwaUvsBuAabHHAmEqd2dOpm9y0Pcu2SJ/tWvlcRHPzLmmE+e3+99tYSoZmdux49sh6
lxguj9mMLmDQ8IA+ZYTwE3YJewXJW6rcUhxgcgh1kIFRk7yeYa1MyVh6mRlkYfNRWNp/MncVaHL9
2VWsf7w4PibKN6dWPhAMP8+0Q1Gy0V9c0CI+SdaRBmzph/3wKW6nl66x54M2753/rZXgggQNgVLB
wuq7/okGrRBHn1gJ2ll4E0+zew4T/NTur/dWAZF6Pn+UtQhmMYvrYcgZaT95vRkI6PSABcyyRr9Y
zuZzPGAMfUbWM+zf5/ZQZE/6nFI71XSEbM4mvUaNZCh19h5uWxPn+QQRgkgPRH1J1f/AKoKtRyYZ
FmeQ9xg/4+KRn9TE3RMD2hxlkZ+kiog/4BpuMlKJ6pifGdTW2J1LXZrnWNbN/7CdKeQDhkTkknfv
Eq7+mEs8D1OEaoRJeTaTp1q1i4uNufvOeb2NDJA5FoQ9UB3ms37qDrKmh1RWZmD2aniWLrxaL9a6
c1V2b1+2ZSigJZRCaVWsGU0TMvmZ0ZbcwGpoQapv4uG7E+1yYbZmBDoHrBbV7YWkeb1uUmZ9rBjE
OsMyE1Q6EioyYWp55K+i3HmzbI0FkZAWAZgZjdrP9ViQTMGf2+w3lLzD92NttAdzcJVgakpv57Td
3k7kieRvLp1IkzL56rD1Par9o2JZQTngv26FZvlcmF1xAaDk/hODovZr2ak7e/C18nAdzhkVGgZq
SNQM6CRfTzDOu0JzWtUideRl9jxTov83ib2iso9lVOFCXvNwiHif6dWLjkjDfBJZ034fgAnLw9Tq
svFVnHNeBOoQCSjvYUARAHMHWIpyYTTziOqrs1WV/UfhReXfSYN0xKE3zWw+pLCEZt/IvfClKcv4
xYos7StF1Kbx9TYRX6oeb09fV2SiXHYi27KY62njo8B3hQ+ytLJX00aaIrZazw7gfQufPq7x0BD3
D6kgopidxoMssT+1MjEeMoGdD54VWGOMcZy/xzivPN7/Obfxhl9BhrBcbsCG1+mcgvel3RejjTtN
Ex7xJ3Vglk3uzrtqa4ORM0I5oHGueesypt7jGJI2uh2YsTL+GAe9PeCMkT+INo6DGWqxL2Xl7TA8
N6ZGd43GMJQA4B/rToXU9N6w+hi5pDb8oWED8tLIwv5+f/02rmyCNcRi8I5LkrqGIlqtNN25lSIo
wtBqfqiOokOz95CfT/zMwRZgHiUCdmEYu/qFK9sMgybD8NZHFDdr20Od62nseyE95i/YqJcf3bLW
00cnEdkAKd+2kiCO5yIMkr7IHB/5xdzY2ZIbkYYrgKoIPFSunDUKYRyHgr9CB8nCoTwiPYcnSQdH
qURH4+1XAsu1WG0t7biblsA8F3PKKXTItjP7XAuvPSp5qVzSqu92htr4/ODUmRTAe+LU2v6ilpnE
CmFiVqC+UJ9paO6Wzl7KtjUKFaWlPsd8SAuuT3OnSk8Px8INlNkCCWPg+SL1WewE6I1RqFxxW/Ig
olf1Wqz8477W8zarumjBT9GoOnd2PF7Abe2x4rZGoWuiQ2CnU0Qj83ouU+WZcRKDWircHl9bZEof
qnLcs4C4zeIXuCU3NZ+Fa3Tt9ziZKcVdDi5l9pxCqpp+NaPpwTFmyGRRfIyFfaJP/d/9Y7oE1VXQ
BRlFnwYcIUIHa0h85djIyXupFThEdo6nEr2knOXvblNo6EpEfLb7A26sJfkB2B54O9Ak1pRJKXPw
SYlUAtTS40NlGskxbu185+TejoJk7YIegDoPZmKtbAWhBER3PzuBgUTJ2Qv7HOoshbO3zgV6hEV1
gyyE5sX6izVW63Qk114QUjx9EeWon2NIE28fBTomidPCuIOetroXZSNHfRLU+5ylPtmDf/zbTmmO
vnku8GT5MgAuAPuuQYFxgqZZCwIlAA4Qvoy9M56zOU2//g+jYAu/gCqXGa2iwtBYE3pPiQi6tq8e
ZhdboYiH6ptbO3RdiGwUjnmQkcpfn1cygrBCRlsEM9Rqf5zBLQ9hsWczcnt0wBhAmwZEAgsN3sr1
KPbUdV7dOx5Ey9iMA3VojI9VGBpPE+ga7WxOnvf5zasHqmF54FNl4h28egUjmYGVGpXYANya+yjU
VB7t2tjb1be3HgAVWmMwCUCJqmv0FBZRvYyzXATRXCqkjFNyllOVBoOe7LlMbhxTsiyeQDCoF9bg
uvvgGXXpmqkIBPZuv2k3xh+qsnZ38K6bo9AkhqbGzuZxd/2hPOGV8+DUApHCusP5IqofVOSKvtz/
OJvLRq1sqVvT4l53+hI3whW0YhSc7MRJ1cPobMVz9jQs9de3DwWAAPTdcpQIC9cTinQvL42uE3yS
uj1ounQPhXCwVu6yPajC1toRFng4vhYB16Ulq2uHrlJprhV41n9w5yE+z3q8p6WytXb0vCiVc5L4
92ofpLXWRYNCrhgJp3oIS4+7J7IxKhuK/vH+2m1NiNgAQIFUC13b1WaQlq5Akp1EkCLOB4A9ts5O
Jvu3x2zMeriuF7o5DgyrCKSGWDK6sUFPMprTv9Ji/Aq6Wd9JsbcCEPJVy+3DsvFaud4GUjHzOKtj
EdSVoVzo06UftDKK/Viq+WdHnYuHty8dhRduMPY3/cJlaf9ItiJEB6sWcF7Q2Un5WTqR8USY2HPp
2fpA8HtAlsIxX4Cl16PYYHllggtqQDljPM049gSmOXuf7s9la8c59GZolqMWCWDrehQ8vOlLtoMI
DKnFxxCH66fQRASzxnj2fH+ozQkhg7I0jV8b1tdDmU2JEq7HUADD9b/LspnexeCa9tZtc0Z/DLMK
Cg02VUnezQSFstOf1Nh6VkovulQKVtL3J7S17zhASyOQvIQ9fj2hUBPIHrW6CPq2+yoNJ7mEyjj4
TSm7E2KsmX9/uK2JIRnKIaIpiArGakNMEx4qVm5ym6em86Xt0/pbCccnOwocsXamtizSdTq82Kii
8MprAlXBNROrQ3ANmpkM382O1ZwmKpq/WqsX/+TJWJjLDHmYjtJBhvP+HDf2CMJYECoJ6cBR1og+
OczQj6REuRK1wVNB8PrYjY7x682jUEXnzgBZC+V6jXi1lC7PNBDRQRTN+KJRkDjFXam/fS5LsQyq
7aIPTO3xensMdSOozDAXDZ2qJRgNT2GtxjtAz40VA3zigBrEyofSpnE9ijOGldti2ROIOZHYno7q
yW6c7u1nF/scEIrECPQT1uKP1lTVaUltIEAJcXznRthhCJRNd1RXtuZClwiYJdQK/l6tWDwnYdxp
tRPksyn9cnDFqbN2Ud235wixN94RHFgWTF2/iTzkHm0Na2zQ+jN+jEXpPdGfdU9Z1KlvvmT58+FY
gw4iU+U7XX8cHF6yTFErbFGd0TiqLZId3P7lzrJtTQimLJEVRQtuwVU63Fa6lXkGo+Cy6/oRaigH
T+IcWmJWvbOnb+MCU1mSOg7Oq+Dh9YSUURl0PWJPT737rU+VQEb179Dpn/KJk5RP7U6JbnNqi/gZ
HUrqNOvdrXQYkcwjU4sKVT+M7iA/u7Vuvc+MzjneDwp7Qy2b849bvdLQFUvT5SAp6vRl1AeM13O3
uLRZFO/M6vbiYHNjvwJlAsDdDbJfq+s5z1PHRuXferGc5je609/D1m19wES/70/r9kwtY4HwWFjQ
XPKr+JDbmeM1S+0uVrzaB1HUnPp23ovbG4tHn2jJIkDjkLyutmDfj57imaMTlJDg5wN6wdZBDmOp
H6liujunamswYjJZAhklflurnAVBYTdpQ9sJwnDMfAVwk59l8y+cqo03hz36yGx4vhP7ndrG9Z5A
T9lrhkh3g4mS9EHNHHlu6F3vHKqNTwRKeFk5ClC80ldRoqmxLqqj2Q1A7XuHCS23o9KU/755H9CQ
4jJaBB941K72AZf9EGc6tQCt6RS/K7v8ISv1PeeDV074deLAq29RBKdrQxV3nfAPOJcrA+ZkAS7R
cxMUg0w+NUDYvwyY5Nl+rU8o4XhOn3xQUk7WMZ2zMTpUCOhDEzZqW+fQ5fwvWoax93dzmCv90Dhi
bn176HQnYAdWL5rXz/PfIXFX/MoQu1M6X40NpRQ+3o1R/D0qG609gCxHbur+Ki5b6970VjkYkkiL
kJfLE5pcPA9G2Zan2Bjl4zDZ80uai68Q7EbK8nH63LZx9s/94Td2PpQkCslLZRRM8ipGmf9H2nn0
Sm4sUfoXEaA3W5a5htW3jdpqQ6ilJ3qX9Pz182XPYrpYRBGlEYSnRespKpOZkWFOnFO6YW9aLYrN
HuN7oqnTcwwhdxDl9t+PW5KNN3BuDO+R816f/MENjTmWiZtqopLpDqpyomrtUBllrPu+qY3jTyBG
YxGqAWAo6zgpdNPOVJNSeVWiIjqFiIc9sQcP07xSjgAhD4+B3D+wddcLCoW+KHWZKK9GLeaz29fM
qTXRD7NT98gYt9bDW0W11aazTSR7bWkwiiIvZlt5pdrqHgc4NCwQQwzf7+zb1mHgw0g2VAYPKfBe
26EjE9ddFUeB41TVcSna8qvjRtXzsjjj0/1PtIG24MjRkyTZJWCm9H9ty2iUhZqsgCwGRkR87ydh
VF/mWkdMNWde23Zi1bfL8pNSdk8wan6Jp3mvNrL9G1gnjSguAGnk9W8g4miEBrbl1cjt9l8r7Jof
/awuRxdm2HMe2p6vhW34lBXCOY6uLj66facdUjz4Tv7/q+e58gI0K+XMCsUG+axe/xKns1IVKvsm
WCD+yA8mnADeF8Y30/g8T2pq/qXmU/izNmdleenaCG6QmggH6UktLZXwSFAIcRWSwjosnfOQK5/b
ZFaglY2ZwDkujI5or4AzlS+MxXjde5Rrm+SP0e6V/mh3JiPiWaNWzSHvCqe1fGd2mh4AsFBfa+AG
+hsj9vhSNUzEyfISL/8+mvX0JRWGSA+di5CCr3VT2ByNMEEb2iaNNc7KpP5qTNnO8qL2YlI+M+1K
HcBvlEYsFwRV4+JzUtTl8KEel+hjOXSR9aoVoR0f5qL0PsdpPmmHUI8yLzDQ3aq/5vOslgegTMro
50bs1YXfknRmXyymmcqngZihOpK4xOilhFndHcIq9sChatPYnyu3K5V3xujk+ZNbt3b2OjtWN/mT
VWiabyk6WYHp9ijmQrZgzP5I78R5Zpiii1yfGqD4J1W1wjvTOuw8wiptCvl1kzal5aFyC7qluVq2
8wdnzrPmoy6qsvyqTGIyIHTonPnvzEyj/JRrutDeTww+OX4Kkr7WjnPqhOUJiEdc+W6UONNTaxVo
Ux7tOrLMAP6tIn/nJl5SHyN9sUhkFzvX9rj4N1wMMukU9glMKO6vI6CoLBCdCLXwVcoaBwjPREAV
on4n+vl1jlfnHKwp41lU8CDcXBMGMNiq5HFbK+ADdS3Qc7P7ksbaeEhCCfEGLTG8QFOpfUzmxXu/
1Gr/GTHI7MN937O1VhS/gRDKRw9u1uvLVk9Gg2igF746ULIdNMrip1Rvxh1numWFbB0sMmT4kmX6
2oqpNba2eLysdhq7f0RFGNOmbaqdhsyGy5YQJOoBwDsokevXVgy9hERZz6KgCEMGC7xK/0N2t9/F
WqTuzS1trAjUBj0Ses4OcLGVuyw7USxLqCivoYqLPujh8BmdBrEnZ/grBl4dEgDX0HaQTwMRWVNU
pU6Xza6BnWRY3sFLc1DsKPXTMr7gHV/ayXtOVfdIxnOZxuRtNqKX1kVQsu2j97mdHwUwlk6bnyD0
PZdF8WeXN2dEx05ZwRBEpFSHWZ2OVjtXfmKYO8/aRjYLXFNOPQFqYIdWLzU0tdkEoXYUANf83uPy
farIytFoxbvC4J+V/fhUIBdWNuqp4lE7XuM3Cya70BMXUWBYceebhTa/EGkNOwWBracSA/KhtmTi
vG78eU1iT+FURoHqolYTFulTnOcMj4EVtOw3OxxGZGXcn6ItUTa0P4y9s/NEbh0+9pQHkrIE6OzV
zuZ1ZBRJPEcBMybaP4mW9ZrfCKBcD/sGMLCyiUE5FMzd6tZSH0dqbeEDxnDUHNNMaOhBRHtcnpuL
4RqR2MBLddMqmQdl1JYqjIJ8NCPqUhVjJ76O3u3x/mpujyMVHP6CVFaO/q2hVhWE8vagmkmgNoOd
n6i/lAihLhlMgJHeO+mHfPTiT0YJucnOPt76JdhMGP6HY5/KGPWda78EoDRnML7KAt0yXggRsico
Ph1i1z36t9vKh5yilhAi4Lm39RyUAjrVBdgVJLz+w6FWNVH4ZuMkHxxtmpHmHBgz2rnlWzY5JVx0
MLmEy6tDsoRqay1NVAY1n/HjnGsiOfRmB21Vk/fWe5lpfrz/IW8PDF/wF3kXRIQU/1au10ldA3hx
CR2GqfU/QrtRXzKtzPf4nG+/GuUC8nla4dwy+KGuvxqxndYNiV1CiDZ6SC8PNmmzNz1Vav14IYRJ
R2aMpUQOV20de5dpZmhzjSlEcsLqZdaScHoau6zYuQIbSwJyATMvhUxVdr6ul5SWIgO0oPNoRbPi
G1adnCot78Gc6XuwhduPRBsKDBOYfUqL8Nhem2K6QtEWKMWDgRm5n1RdvCcXRMYeHcJNxYCyEagu
PAcQVprUq6tVw48LVnUeA01ZkAZ0oA0z3jWxPmZ+aUXVDwb34vTd0hTF8NSPIkQIqC7FnrbCzWIl
fpPYidKP1I1Zy86lFvJvC5MJQY6UtcasXKdB+cZk/sP4PQmuxgQ33Jbt8lXD10FNoY54WAM1q8dj
P6XzH22/NEG86Mq3+7fs5l6DSJZSerSJICcEpXH9AU1vafQ+N4bALOzom8i9IfLBISFB3Vs9tSMY
8R8WcJEgaFANzHHBdnMTUyGpUHVlow+B0NP6DVHb0s/UenqUcAKhExtnDDsmfXM+wvXCQhcxM1uY
QzDQRayf1XwpPiWwhe3xDm9soAOmF/9E31yOG17baRCE0dTFGAPTaOmBKENnPsUi7yM/7dxuhv5s
b+RQfpKrWJGV8bGo8SBGAOHDyhWPdVEropcWG6//X6615fMwaNNTbkVQdRla/KMkjzsk+jwkp/un
5cazSNOkvg4dVN7wNd6ucSrUgXmzAwtNjmdTF8lXgXDSkyWavWHEbVN4fnwyfmydNqmL09lzPIxB
H9po0tdqZRSnJc/Vi5Yse4W6jZsN3z3QK0IT4HFrDEyURFztph2DrLKNv/SyM4OegP/4+O4xDILu
qER5AXq4PiqUWGzKGAoS04WeosMX6yX5tDk69aVSIA/6/rg5WAcp9jAx5sEYcG0u16c6nsyQwmYk
Z4mdrjnX4fh9XLo9ZsWtOwDdNyVrOaRqrXnKmDiGOi3NpkBdpuUnaLD6ryGatfEZLt88Oet1Wmo7
J3HTJCBGSTMONmbN105rfRhLK5+CiDL9c26owvZLL7X+7Oq5yBEQiwjP/8N+/lJKlyxHzrrlmWuJ
mtpOOgV2ORQ/bW2ez9Ri4AIbo3bvBbh98ChFAjglmabWSkvj+tthxWkIqaag0/v0kCr4aF8RZfzc
k+9+nEpneMu7Uhzc1Kieqrrea1Vv+RjaXYTPEg90Uy/QrKUYOsqtQTQ2A1JeYfHUFVX2IuafZk/z
0m9dmr2AC/VlZ5dv6yVyspZPCjGCrJKul16PBYxgM8d2apqpe0U4Pm4OlQEDxaEcovDfSI2GxDcj
UX6I2nb4qCmmX1NwKA8Pf25yS34DkQ0QS2/1Ms6N1O1El4dHOK3PzbAgt6kkfw9W2D/ft7Sx2TL8
RIlOJ7QGinn9sZNYZwzGSaYAlZn5RUlM40fctNW5EJP2VoZDz+yOop+I9fZQ4ht+D0J2KfxOFEAW
vzpmlZeqBlXYiUyiHk6T0aXnPgvFjv7AhisnCoUdBS8k+yCr9aHHXtQ8+lPQ1F19KrWqfN85/Xgi
pkt2Xv2N0yN5Vl1QHLJAZK47tUqKyJlSRsArhD1Nn/S8rRwfvFv6bioyZTy0YSxK34hn5heNCR20
g2IwInXOIzq7Oyfo9rvifeUwPUUdgPjr31IjFaC5ccRJVsXP0uu/9q790o7TN8EEgE9x2Q/N/sv9
s3T7Ra9tyj//rQGPLm/hUYEbAmXggtbgEiGDaJKdE3v7RcmtqXTQ1wXffTNd5bZRgqKwfJydwvla
N63xp5mlTeKHbjj97/6KNm2BGJUy8DrnZ3VGtUgQ18ATEyBrNh5Uc5xOVK6Vwxh7j3t4OTVDZ8ug
JcQrvYoZjcTJy0hnWXnYKc9zkubPtlqU58l1987GxneisyoLFBCTUnhZ3Qni+nkq4pGMJomzc0ud
8TXPq2gH1yT35jpUZEFwsdBfwbHczKa789wauTqNQecwuZCXjIbG72tVzfypiiso7Ha5tLbXxdvF
JUTPbK39YStNp6sdW9iNvEwJBBKXamjSHRD25pkAhkHNkdocl+z6lHMQ0AqAViYQPXxVgxJNzPjX
AJeN8uERExj4JAUvvVWKzdQjrk1FoerGJrWBoOtFD3Uk0LCGTvHp/iG/DWeoPkDbzgwd20YmcW2l
ID2ry0obg8YcwM5YnY/oeHZo0bz2i54M6T+Yo97sAmuRcAn5c37zElo5Gr3NWHeQjKn7jg7f+KGd
dOffQdWUZ8pL8469rVMBvxpvHGEo/6tf23MqG4qxbJiCsKG979eQv2R+4vbt49vIf58RGtrGOP91
7GDMAghXrcyBAZGqc3FbBhaPuduMLdbGJYHNSsuql/ububE4mRYBhYTjn9F1eVh/20wa1BRXskEN
KISDMQ6b7wkkDuf7RjZOPHGRC58ZhRBelFVJoAnbmeqlUAOz1tAWtmP7o0769WI2br2n+3AbfDJO
JaeUZbWPdG/lm5ZkoQMZiQFksZ2fJzvFQuYmywlVGFtKyCYjfMdjf0gTJfkxC2tP/GZrsb//gNVt
yMteC8u4H4K2YTLfSZXUNwZl+qBo1fQfPt7vplYfrxoKMFBZNwREnXS8vdjwjQwt0vtfbyMSkDBg
oml40ukCrnd0dp1RE/MQZK47HWpOjD9GqJ8W7Zwfylj7K+1Tz287e+fUbB3N3+2uNpL2/hKKcRwC
zUppMxpN9g7p5z0o/8YrIwEhgBs4n3CGr/bQUHj1zZiCjokQ95EgNz6GthYyv1RF/1PUIfR70bjH
x7eU9/PXCaVYti6mxlB7zYNL4coruvz7nPdlYKZD9yGlm37mkW8Pid1GH2jePYwUlfgXhpCRHoai
g5jk+r6rLurDIme5CtXilygavrtDLZ4T+qE7AeQvtovV+w27vYQeQpjFh1ydm9Eu0tJMqLekZjE9
6Uk3AX8QOQy7hecei2jRDkNpIFaRm+1TUpXe2XRj7ymNKC8YU9udtMhzT4C7VMLuzjmHi9gbzf0V
xd78RkazwdwSY9Crut6Oek4ZrjHjEfLorvZdrSje1SalBjdrjl5nREjNJtYR/qj6nFck7IjF6a+I
buhwr3XKabGz+vP9o7HlPhg9pCpATQ4Y9Co60NrC0kSvDkFaW9GT4qbxF32BDWoR3t6cxObRl90z
XD9V8DVF/1yobgG/8xg4CyXMczIVRQXKIcqF71qd8U61lXA8pFO8x8K6dbN54sjd6OnLCaTrXWdm
PDWdOSM7He22OVkC2SHfmqzF3OlqbRqi0CILxECW1kUrW2nVRXeLMXBdCCFSlPp8QaVsxw1vxD/k
+5J5jFybIGF1iDpmbJPZM8egSmwouyZzIaJruyrx8ZvITtlCbffGqraOidQD4bOxizccW5YAYuPK
ot88at6XQR1mrlkyXzQCox0/vLk8l5Mo5yTAPK08ZFoWWtnn4RCUXqm+GekISUuh24WvDjFy8FO8
1wLa/GoAe+VUrJRolE/8bzFJPdiKllepLF4sSfg0zEue+UOfVXscslsrA6dKk5phUvSiVh+OmTEo
sMeOHBfkiu5bmUYs3hvz9B3qSbM+V0pb75QTNk0SlxD4k6vdzHTlC2peSkLq5MVa/CTGvvycNKob
wHtufGrpB+3cgE17cpACrCgF4l/swb/tpRhEVsUTGUAhzKPapPO5RkjiRbFL+2C64x/3nde2NQZY
ARxIdNLqddFry4vsGDiqUcDjjpbx8qVplZYxHhu9wXZRd+xtnRQaJTKJAghFuev6pERLqdmJ6/EB
of7X/HosqVHMqfmfzPBsUtljTn8t5Vn2Zbp4CR080XbZp0xrp/cwbE7/5VOB08GFAEECQn+9mDm2
h6UeaY1oShf9qcR2erJdJ/mRj2P1fcyyvebx5uZJeCqZLljsNcBXC4U5DviRoB3nLD0rYYdaRTuq
7df7h2LLVUnnIfN4OIbXfZdMr7wxzuMp4O10T3aZ1WeIabtXhK2sw31Tm+fv/5la57txrluLVVJ+
hRcwOdDtqf1I6y9qaL403S6j8db7yf6RNZHIczhW7mPxEFWpG04f1HL281jW/clrUSUdYMk4zUw5
RX5Lifz0+BrJoehXY5M7bVwfE73smRxJuWMuQl2nse2iYzsK/bLE4Cp8iCT3ZEO3MipumCS0ovEP
icm1wdqqQmVY+H5AeHQkXEouv18NWv6tC5v8j5G5n1OezcpHOZso/Fop3f/9hyVLBij6WzxB6yGq
2LWUqc5pXrhqjOjGUHiqcnBGSgAjuFTHr4SUTb1vc+vUgg7Au0iBUeiPrletlJbSM2QyBf0Y6fMh
zDL7IwFS+lblPJM753brKjLmCxrMQymH9+jaWBYW3hSqdCxUVDg+C+6IclAVZ9yL+DbtSLFlHAfR
5fo1oC1JQd4WFLNzDUBriVplHw9ix5FtJYwMb9LfJaQG+7B6BVIRG009YMWJ5uGDu8zVuW8QukF4
Jl2OWmdUL+NSEl8WdrhTQt/4aownwuGCNift0DW/f52pzkIQTzcCIASXw7MOSO5E/qK0xeMHhIFp
NhFwLI/rGqiiiCg3HLo8AdsQfXOMYi78XCmcU1rq3dPDh5F+mmRUAO4D3H/laay5Q3dHS4jxwiWC
VC4as+qs5OoSv+raIPaKQhuODTQk0+DozEn5oFUAFo3uDDCK6ezQFJp7CImgfhIsaLrfq2b/j9SX
Wp5sN3fMndLoxvnkeoNY5TlCCHLddFDVoXa1iIsOZ3D23MCz9y4qq3wnXt+0QnGIpxbFOdg9rm8b
TSWhLB2HBGxF8ZJ1enSYy2SPv3zjKMqZXCA/zM/oCGheWymdYilL0U9BJSz726yX7bsWDMI3pS0x
eP98bLx7pIzUQmk64qrX4wiZ2UZCsT2Ofe/ASJ50pnXwQgue7zFJhX50G0t7/JJjT1KCUfml37k6
I643JchgknbQp29DNB9ze7noRt4Uhx7YyI+B3Cfxy6KOiwP1sG6Pu2tre+UEN6w2koD/l5Lob4Gt
xnhNo4gZBoG8Lj6NFfygx7hBBvVgt93U7PiVjRtBDf0XTJiSOoQW1x+T8kPqzmD+g0x4A4SOcav0
B6RAl+qkZfrcvNRVWr93klqLzvc/7cZhlZkQHps6PpTNq6tfSO1C251VZnyM4tipTvreaW3rUVg6
PK3cdZ6gX4WA9QuboglKc95SwSuKOihUsztbsWQcVAd3x9QtNBlbqKvjyvhylIdWezmYrUBEs9OC
xKLA5y8xFVJwJBE6qmCRLrA0zNOpGNPCPFAAggq+DEtFjgl2sZ8OWrvHqrC1wzhWGdcjC8P45fW3
TefZjqlIqYGACtDvU3U46Uq3p3d1awXuLTnBDJoL2co10lwIayrytFeDES69t17p3GfNgaX//mm5
dQRgdwnRZHGPHGL9Hb24AXdOhTaYPZAFk6cVfzfVPP1Z20qHmL2Z/HPf3saqmFmV9QcozRF1ln/+
2y2sGtQ66UGbwTxX879w787zcfaMeC+wvw0pePaorlB+Zor+BtKRtDqiGnpZBkmVGO8Gu48udqnE
L3kaNR/TPLROaWzpT4aw6ofvH8BJXVJn8dUkuON6hUPvaE1pliIo0jA9OdZCBx4SFu/zoxsp8Znw
mBNsojSzxudkhjUzAYtSZW836RnI6PhuMZy9VEwe5etyJwOdaBLJARdgR+vpE80WwlPHvgksxe6O
Re7kvpitPwBimVQ/ypMDw5rfNuVHPsPf9xe4AW7AtiToJ6SgIa6ucnVLpGZfz2oTuMoIzjuWgyKF
64gjU6a9X1ZdfzbyyjlSh/eOVq5Vnw24tx7/muBSiQ/pZ/AorxGjxkghaKmVlkd5SSZfJGqfHeyl
TfeE3m4vooyeZMhGbk31e3UxEgf0WFsoHX013fnGiFk3H+1odj3kQs25P6aR3iwf7m/x7ZNIhk38
RM2dGsKNmm2dmZNiNjXjYDRLPoC1qpy/xJxm9XEqaP3u+PFba4S/zCCTIhGsMZ11fTHoCpUFXuFX
56J6MrpF/9DjqmFTKXfr9Bu2ZF0E8llk1iXp9bUtq4k8M0qyKnDHNH627ZSp07LIn5VF13Ze+luP
RqTNeA78aGScUA9fm0pwZyM7XAWV2rRHq566z0uft5/uf6rb44EVqH2ZDZCjdd7qeKh6U4YRM5xB
5mjiWFa2coksdwjcJVE+FaLVdrAUG/ZIm3EsvDxIHK7F5bJ4CedeT+rAEJ0J0X9i5LOvDBHq3oAE
svQQWUx2nh9eJMbIH4APyUBxdeMZHm8KI7NrHgcHwttu6V874BWnsO7bS1bb4c75v/10v6hjWKNU
y2VY4frT5VncUyqmq4bw2vfU6JRzNDfT6f6ibl8iWmGSZAzUtA3h3Op82CW8IJ0BKkVNW+0QwzDw
qYZr5amM5h+OFueRXzule6Lj/PW+4ds7QORARkumRx2XWfbr1ZWRqYeQrwBDKMphefNIjL6kjTYP
78HKGg/fAhw0rx4zQRLDub5wkzMmFSPn1OyaKAuMOYkPDaXynbT29oP9X/IsmduC01wTI+dNBkrL
jZegHKdoOjKS46YHCM0n7+GTyLAsCAcQ9QBvSCyv9y4JxwwtpF4P0mkqLoUbD4fWiZsPGRKkx4G3
cicfu/1WoB3A09NUhp6E6uC1PcWKUhsJIiMobEX3kFI1yvowhaLxns3KtD8+ejLQWuCaAYmhGAEl
yrU1SwDCTrnXgSNa/bBACXCOrCl+63JV2dnIjVecUIhQGawnl/qGMVuMnZ57c9wF5RDmz26qM0SV
xd3fnc68OiyFyXCsOkc5SjDa+6yvk5JRE2M2TveXvHFyQBjDQiwHKanCrC6D4qWxwp/0IB+y6th1
eaa8s+HBEjsu5fZDQnUFupSATFLNrLPMRA/TsrGyIYBtyKQJpdNGBAWvvMTdqO28CbdrAj9FsYBa
EuMz5GPXnxFIhVb0MEUHxhJ5R12tx1NGeOLf37nbTBbmODkTSi9DDqatDgvCS6k+IEMbNFOl/DnG
7jS/7ygHPmXtGH0B8pYqkCxb855ch/z116EnM2rUQxgtJFNgNu56dYbdaI6o6ilYxkZ7aut+fGI6
ODu1VZa9V+BSfPgKQuyG42J6HZwnb9+1vc7JREuIhweL5wI6hrQ7l21rHhPmaHZC25sPB3EPqHoG
CLgVJLard24oJ2tkisdgS6ERH7TRObdDkj165KUV8g/myAi7eMSvFxRbhS3ALBkBedK/mtu4vj7U
D79uGJGYQYkixXWtS7fUUxrYOhObQdcqbr7UhSOK6JA6cZE8aXNl/6/oK296i7IuK5+z2sjdnUBl
Yy+h9AMGTGlAprArz9lUqciGPFMDj57huVMV92DosbZTZ7w5jJIiXar8UfEwyLlWXyziajBm6KnB
QHvoXWJOzMJpStu+M0WTnGZ7jMZHjyNLAc1K9Erhnf7o6nIn4VCjoGFqAeoN8Q80fNyPhZq5b0Wl
Z3/ev+EbW0iOLD8hB8a+oZzrLBKBOnS1oBfIM4ZzB/KTQZ2dt3tjC9H2oonFLBxCYmuOm8QsQmIE
xwqy1p4+x4mqHaaqUo4oAhYnZzTy8/1V3XhiGjHk/YQJNkE5yfj18Q+7ePbGubUCSLlt75QZtUbV
za1B/WuLM6Qv983dbiLPN4AOikKkihQ3rs15amN0XapZgUfEgIqi0BEfZ1qp+fEf7OAP6fmCwoTh
4tqOmkywajJxFfRaOrwvEkEUWVftzjN2+7EotAE5oFFJroH7uLYSNky61nVuB1y8F6EW3VGx6qDR
XOWYps33+0va+FK8MDbBMe+yHIO5NqaGbpO41WBJ+erkaHhKjq6lXkLb3+xNGm2YQoWFsiz+l6dl
jWaLws71Bnt2glwBUPR3YTgl+he1CuN00lOW2gm0NraRRiBQHyontAXXsL1+iJ3Mgh4+sKlnv9L8
coSveV3+ZEcq8PROKHutio0FsolEdXgM/l6nNLVHBGXbtRvYVT+eOyXtz2GOmtk4iIcRRbKbJUcU
oOFiRGwN8+zs3KrVecRU0qHxAUObMZzgtEGGs6pydcfPby0M2J2EpVC+xu71IYEaohzm3vYCPYRB
p1eaPxInyZ9bXd+5yBuGWJikpOPJZPZ/FQckmojsdBjCoGBEIZgSd7BOnWjFV7OLlD05vU1jIB35
C4AlqMfrVTFblhcxeoWwUdi16Seh2/+ptDloDvDbPx++ZmDoZJWCR4ykcLWwMY7UmHA8DFLdmo5T
VVfPwgEiqwj7eN/STchICkPJzJCjdFJtbeU9APM3tdNoYWCLKv1OWd+6wLuuncpmmo9t2i1PdeTF
z/eNyq26ihelUclVCPE+ZZJ1k24pcxu5XYwWiqGfM4f+bZK6e/zxtzca/yG1RFSJjQIXu/pgCd5p
GCxesaX4sxqXb8CpIVCthOPPSfP3/SXdng6MubI+TyWbQYLVmU8jt1H6BC8caU140hqrfKEgXD8b
SxrvwMxud0+akugQkI/UleW6f6vLW4PX9fOoWIxZJ4t6CvmXU0bGZMB9f01bhkDbw/PI5smWw7Wh
OjJjEfa5wwS5OT/nsWU942D2RExuTyB9VAplsjJH1rL284Lm1DS5hSMrEbmPDCYk/PXPSVdfrM77
wNDYt/ur+qUdeH36mPNgGBhYIDBVpqmul1UojZ0kzegEiTa89ak4pvUMgz2Db8PFU/tzYrbwE1Ge
rhbvzSnH6NA4xt6gizwPNz+COPWXoArOf3XDGRHDZTGmGthw3qHekTf5Qac6+VyIGDrMCiLmYxbX
sx86Q//p/g5snFUw4jJekKJfZFDXG5Bmiml1YeXIsyp8MDDKM2P1sLmJbE/ubMsUH1WyRkhsz80d
rESMEu7iBClo+FdXz2xKaLQAyzHUdjzZxmnlRv2aagTxduMz07p0EI1hRyuRiX8K5n3+FU7zMP0j
4RzehBcHuBSbt9o7kqPOrhDzCrIpzj5Uzhi/ibRXdoKR27VgA0lDAgNuHryZ118oD+slt7I5vUDt
azBtxYrUgxlX4x7t4oYhAm7pJzmIQI5XVxz0bzOMwkwvQGpUKCGU/AgBoO4/euCoTDNwihHwdMig
XC8nUWai8MhKL93UTic4FZZDP5jaEx0N8R9MyTQCkD3A0ZsZCCOuZpjsquwS546WvU62Ew4HmgqL
8Vw2YbE3FH77xuBCEKMlIpDzamuWzr6AvJZXObvAbFHZ/tIa9UERlvEWtTmIvYIw6GGnLC1KkiVi
DZyYer2XKBXEWdaM2YVtFsjMe/MpJYHaeaFv7+21lVVRNcx0xmO0LruAgPDg9bWTI9OSnV83Sb6z
oD1TK3dcKU0lEvRDLqpVdxd3Efp7o+nbD7Mz949WvmlYIJCNnqwloV1r/c7SqUnCDExNEYxlUTo6
fgsed8cRbZ4JnhUZbHPg1yBOhSJrWnVqdhlSVfGRtHyaOgdyEPtdL7r64doDSyJtoW8hW8trT4HE
nZW2tZFdRmLsg1cM8ykM++TVTce9D7W5LlsCKQg8bkFx1VRNBS4ruyTG8pbn6ZEx9dc+1qyDGMK9
MeTb95Gityw+6EydSgjC9THvh7lwSsqHl2qx4m9O2y6Gr6Nkovmp1o6GP5SSTcObhn46LrmzS3y4
dSohspFrxdsDbb62X6sMDBhFnl1Eoxice7sThwycXHcYqPLsXIENLyzbaEQlqNMxEC3//LeIrkNx
Ixcpd7qDQfWNgLt6orgePt33wptWgDLTtUa9GdzrtRU7du2pR+3skoyTh0C3mTxP3bBXZdzYONiR
iewZunCoCK+eLmNWdWorGg64gtkrCZ0FkunQhenO2Z1C27IlESMSw0BlU10dkrgyizzK5/wyNLOn
n7Sijn46Ydgu/jx41XTo64p3s3Rs5s8a6Hf/LZlG0g5a4ah06aEEfVcp1vJvL0rvrUpdT/F521Xz
4XgdKDdkZ7gCvA59qut9X3pV65U8zC4ZJa6/ADU3p3FU+p/3v+7G7QTnRP2RyifYyXVxNZ2UJoH1
MbvMiv0lM5JnFzzncUHzMMr0vY+8dZSoAdH8BRsAHmm18U0cF0slyvwS6251bvpK0kbMgD12XvNN
O/KwEqvKSc5VdmpzULXMbfJLo4T5MYZO2Y+dxDze37qtYwSfk9w2MA8Afq8/UBOPddL1dX5JauNt
MhUFpR+x+MMcPZ5RkdSDcZCtc1Bn62myyvKEMg5mflGWbDwWnjOf5yKezvfXs7VrUqdc8rbIKGG1
nrys4476Z34pvbY4FnM+QM5qmH/9Bys8LzhH2R1ZX3ReUCOGNyS/AJSszqObiZPZg/v5/7KyZkuj
+KvWeqTkFya8k8M4tESp3bzHr7G1Y7KpKzVjeEPXtR0nYolxjZUOithDNWQ6ngDe7ftr2ThnpLeA
C/ib1tW6CThapWL2VTa/zkUkkH1D+WB4p2ZG8XmeImOP33nTmnQ6sj2lgki5PtVOnCSmDUvrazsy
7+y7pWkfQi0zjm1iqj8eX5ktgSAUNEn11vwksZWHKV2Q+VVv3O4J1HCW+zr7+UPL42HnGZO/+zpz
ln1U8hHQ17IAsvI9tTrO5VBby2ucAvUGUtBl3WVwR7U+ZXaYmKdMyRv14KL3uheU3B4TqbNiexKB
Qmdk7faWfKlMUOz6q4lS+jdrhAMxtZh4uL+Zt1aYcoJGlbPiAQpeF2szMQn2E5ENPbKXsx7O1Yuq
DfWjEC9AxzIWQGNFUnusY2FFK8USmT1CjnBefKiQXH/plVo7w5K+907ffjGZK0sCu19p4HpyK0JP
cZ4cqeCXF87BqO3ip6405vvejNyjNiva3/ZgPAzSY33I+NFppMFDfWkV7egMW89TxvroYyaLb/de
f9RnPt9hSEDQO8MwxDv3e3OdTH9SSmWh1Devb5xbhwzsSi1wIxlVP5qcmIFMxBsEgplnarqzn9r2
54cPC7EF/Lew6RjmTVO36ENLFyNyFMlkjxdl7Pr3PMQPy5BRxmcUDrCjLLODtLlemUdfzikKFSux
An7bTvRnI1Sbp/tr+eUmrq827GpoBvBAyvGKNX7Bc5NSjRQI1PPWbMc/stjIS0i7K9F+LoDQJS+y
nTf6RVJ1gx8y3tiPhyU1YX2zGhVaciLzIjy02iz/by2d5jcvAXsbqHHjjL7hlSI/mUbeCR9cv2fB
OpgU/QFgf7b3bN06X1bCQZCtbqaq10/wAhFVZTqspG0MhNsQLjD/RUcZHdM2W6pdlvYNlyEzJUDo
klEJ/tLV9wn70outMg4Wa7LVUw+pWfPsqVHjPtlhq2mXYYQ5Oxg0s/e+wpxXRi/8woIKzJJQ3YcZ
tyzBJFtKczBmBHgL3wrnJYIgURk/673TKwd3NsLyXdILvXvrsnBMD6JVJ/XPxC6K8MU2m2qEWgCS
/69jV3nDwy0lSfhHfkThUqPFvnL61iyWRm3VLMjqgjy6m5Nz6UX5W0sZ7XT/FN4G0jyaDCpR8AZJ
TWBzvZfonEDpkoo86DxzYupryU9CuP+Hs/Pacdzo2vUVEWAOpyQldbfUkz3BJ8TYM2aOxVhXvx/2
f7BHlNBEf4ABG7A9pSpWWOENKhgCdk9Uyzdb14Dah5gB+o96DsS9zdlyGy9XI10W5zHqujKUVlS4
YY91xSddzyx1J556MVS4PmOwPRGNByCNJzEy8tfTi2g40qFguBITjL7y5dAaw3cXkJ4TDjmF7spH
29pzINyYSID5IhNWHEyW6jYfsGwH5ZBpQ/rT6GzEa+nUC/uYZ7FmXJK5RT0Guwyv+uqlmT6HTezo
v/GhjUoo1VYF5z42lORg99Rq/yp0krGjYkh4GXNCav/OqkbvN/WmNvN1fo93lsOiilOBgvO4841v
zgu6CvS8VmgiDy281+tFgGRaZUtdZedx7k1/cZQszL1iDyl4C6gD6cV+pSyzsnnpv14PI5pe5oYJ
5a3DH+WwdBrCyVZlHbMuKv0xTnQfsxv8kCoLAR66iyexyHQHDnM7Vai9+EG/QGEoMWx+QyLqivAW
aD5iDPqjNkXis5Yk4vPrh+bmvqOshsTUilAkv4FOfD3TwUPWAbGKDlnQqAkXd2mCrIz0k6Ume52T
OxOCmcnLDlJxdWbdZDd1bQisL+zu3BT6z97KTSRc8Ih5fT7rH3J1SpgPWSelaJjYa4Htej55mTRu
LGV35ijk5qGRHNEwMlPLCJVWTNajSuXAPkyUOn7R4ssXXwhD2XtF1m+z/RVomzA8/DRmurn1ENQS
rWMjt122df3OSsfsNGfldMKW0QK0OzjxqZrd4nc+2eoO0OjmFiRLXXX5oBoAaqIRcb0ACzVUs8OY
7Rwlw7cxN4f30SC+Wq1rPKlZUuzcSut520x09fjmxSQLW+3mr0dDzzQylTTtz0rd2Q+RakA7b7Ia
Tf20LiMRLFM1ki93rty7D2/nCY1z7bOjpQeGeCsRhXaehYURAihlh0Ln4+TkTLfVteQ4tmNTPHVR
3bY7t8/tZ2XMtR1CRLzi4LaHpcTZrc+i+SzkSNRSVJOiPlcdHldpKNTWFc9j1C/1+6ZJ8q91LeRy
fH13355W4gQyduI2RLEonl0v96rYoU2zveoQada3vPDUR1OV0K5wt9t5uG9PK1LqXLVoLxOl0ua9
HoqbUW/iCDmgQk+nL+aQLe8XoEM7ycydFV2LHYBCofxCWdtMiB6W0qkFt6i95JYSIPKl9r7iwGI5
VPW4dGeso5zoY0eSOPoqldZy55a93UYEXiCJ2cEQARG2uZ7mMGimKGoYq3BJlbUQktsiqGO7TJ8h
ECHS2UEa2uNg3H7GNckgtUFUFq2KbZDpoRwI3lbIc5yPdRgPk+d7KrBA+B5f37phuH0ogsN6wgro
xrk+lvOACosGhTS17AdEIcTBaLX4pDWzuZP93l4FeGXSumODciLJtq9XEpybWeVLq52dworQ6Rp0
AZll0T8RGqafDG2s3k2KluwcyTtLyTlEWhUKPpiKLfrLQgNpkT2gUW8S7gPiH9Hiz2nbfUxq9BNf
X8zbzQpaieVc7Vq56rZXjrOKoBWtpZ9lSSEdnwgtIc1P0CA+tqu7eBAn+TC8t7Vy+hFPtbbXQbwz
VzKTlSP/f9DEzZF0Ij2HvKvGZ3O1+DIXOvF4CM2PFYaQO+cScC+f6/pmf6kzrGaTZMbEGNefUxv7
pZLxXJ6hII3V+1oZs8GPhZVIzbd7FNie4m6UWRhrmhCPXJeqE+giMZW/iirN4i/tAAX1bIIe+DIK
BAmbYLKlipbZZFaZCHs3kunB8Vat2tTLxuKrHdn0XcfCFxUJasIu+kpa2QVrsBvIOTYdfzCV/Ig+
RvmU87i7x3xuxWdQEEqQ20gFl2P8t2smo5+nCD9g7e0UGhLuKEL45tgOQV1YRe+LvCvroJxsJxT2
8qvNrfqZVqaTf9DMVDMwnRqzd1XvzA+eVZiPoreiLIwa9egonhQHbPIyWOayFx4QPORwfbuLqNaq
jaFlLT++cz90RTN2Qem18ZT4BghcNxCK5zxZmHdC2emXS2no0xIMw6L81/UjcXoMOfnn6k0eBXOq
ee8qtz+mE6gkpOBb3x204nPXG+R3rhylETg8qH4s2+RkIDM5BOSzru0jb/azijTD73UEeSN7sg4u
IePsy6ZSF+BoOG8skSFBOFlNmDoxx8RFyciPInsOJlxBhqCv7aOxFGhHmpUaujyjSgAJDqh5leFT
++/A//DTXFqMOkW35KY/eHpeBUaWJNkh7wYxPLnoWE0BAopN44+59JyHQu8hldtlZPWnNJZlFxo5
ciQHXDti7YEqU/TdVOekC/k4Aye4GoaZn5pIWfqJQBEiEKaq9I+DFlfLUV1KKXZur5uzBcQSThAl
UFQHIcJuHiI5WHOD2SPMBOEmtJ7AHXzWM5GZ/uSo4svrF8nN28p7CskKjKyJmg13yfXZ8pJG0ydz
MM8KVcuDlQ3fiqrcU2K/iYShxkDwo4ZMGwZtok0MGttLpvJNXO7jFN1Gg9JMHEhTCqYkC/ejurh1
FLjm2PGtGyWvPihVoyY7AeLN+7r+CsxW+QFAxG54/LVbGwrNS/c8my4d7lil5+d14tlqMtzKPVwm
X1/a2+9IgItqpIYbEpW1GyuTaeiRkB3QbtMECqFOPKf/JlXkNSGF9vbj64PdfkdAzmsVgH7zKjiz
uZDVtm/VhArOedSrPHCgl4VzVe/hqW9GAe6+KryuDi3gm7fkRmrJVhxzYZxFneF4abaxSADzR5W3
861u1g4RBDJBuLwOI5InXG9Loy7GKCpr66xgxmUHhZnHX8fR6H731pzugN/vjAWemYdshWKhPLH+
+z8654tVj8mYugaWPaKVAYJown5cskLXQpw8d7VYXj7F1XMGRIpSB9p+RLOEC5vToExr3agcKCnG
zThQUhy9yFfzcpjee1GC5emSld4nICZp+qC3OjVvS7rl+GSV1tiHHZ4V9nMdE7M9Sawh052Vv4md
+HX0+zAaWLNWFuZ6NdwuzjsefngUFIMPODUlz12nziD7lJqCz+w0z2UHW2snWb45nGvezwZe8Ugg
bLZaaTO9sxgHL/u8zIlzKjuvmL7Hc1s4p6GJxvpALi/f2lOHUkHeRkEQ2NXtZm7zNBLZENfcs2Me
HXPTwVRMSHfauQduYjVwNXRS2VloU0Bc2qzoYFaJO0bZci4rLTqkcO/9bBp/eU3ufXGMBTGDOjI/
xtW01yu8Pa2rbiulY/Y2v+CltPTHxjayPIen2yjnsTfts+in7Ang6ptrj1RqoM2CJkZYCITeJjob
rNTttCgDqY/fC/vY6r86Qxu9k96uFc/t3sTAEctsSAEr+2aLBPXKQfSV03okgnnxaRgc95RUvXts
3UmETq9Gv+18T5fidmO+uFvw4eilrZph1+dh6Pu0WegQAWBOjHdkSwXmaJPmFKErFmU5JUpXem/d
MVRXaYqD9ViTe3bO9ZgVzYrKtCbvbGla862Xs/NgpF0ZAL/Bm9mOi+KhzYv8n6bqtZ3g486eYWja
QKvOPCKCm81athOF2NH0zlEe6Qe8oY2Dl8/G/zIKHTWqfawoxOvrCULISoUqLO9cUrj2JyUyfYEu
zc4y3l7s2OnxWtFrWqvi7qaXNqtjn6PC7J1nPaoDBKfcsGum7mLX1Mjf+PzyxRiA9ITqKP+42SVO
M3ujtIH0ijLT/qG22DxXVZn89/ooNzcJo6DUytUMKhV08hpn/XGgnaSue+mt+58auPzp4OTx3pCi
mn4WS+KKQHGIf48muiJoHipa+fP14e/tDe5ZjsEaSXG1XA+/NPWg1kPs8VBGaSBKzEpUOcw7D9BN
sMgkuVLgdjAGNOT1V/wxyWJp5IROiXsu0McwQztxBNi5XCaDPxSql/kprlj/GE3fSnqVMB1BCeTT
Hsrmzq8AlWISulF1R4ljcwSJwSErkmadxTC61kEf5ur9oMpF9RNz8i6GGBLPLzJdyhCF8ET/ZpYJ
VsRvXvBVmpdmKSUhvDU3fRZNqbkdBuGdvSWtDmYUoSzmVf3OKHduOK42oiyKXlDStnVqJXKmRu9c
DqM7Vj4e5j/qSEt9zah/aIvz9oeeHhzwd67Mtc24DVSXNNKzBTVROHKj+g46R/wASLd/Z3SYqTlm
tEfUvHMJrKV+YtW1+Qy58Xo7NXmcUHbLovOI8R1SBJCTsin1fKez5U4B72WlriM7QMEExjBD8JwE
3no9VjyrqIrg1nkRsytFmPNmrnI3+KH6cV4ZH2cnj4qjjbDtf2ONHMF720vc1FcEWqlFoo9jkBjo
+oejNjXjt7rKRftVlTmRdoJCbulXjbs4oRp7sfW+YXnn91qNU/1Jms78k7DOKk/lWA1ZOCL+oV6G
snfrMF8iWnQznuJDONiYTjyUY4uOtTEJTCH0kbPsj23Xv5t6JTYDzZGZ5ufeEGcfzKFywMVYnZ2e
GtoZc6DBxOjDEcykGxZlZJiHSczVv4WDhv9Jxp0xckjNsQ48RbO+j7hMV/7k9WYbqjBRQN4pddY+
LIYta7/17HhASX69nLVczsvTVDnI8joNkdnOHr+9Ock+ATCt+dFKUdjUVsdOHYCiQ61yY/UyOaMe
2KIwKPJoKK9n6M18WIE5zzSx9wzd78QsL8RJ7k2yC6AP13uCYBeQaMPpgnK9HNDemCpak2r+PAzp
cMhdQ37QotyNd+LpO3c1OAaaLtBm1prZZtvnE+KYU9IrZ7Xz0u6riqMJm3DSlXInir5dWSBbXBzk
9dbaEN6sLNS/KdG6Mb4kbtR+KtsxSkNr6pfioe8iN098nZ5l71uV2zofRxey4E4p9M5MSXuhISEr
TntrS8XCddIZnTaGfTgM2dd6Uc2DUY/2ThXy3igwNlfp8vUy2fKd5tzGb5WjfJ4WMz6kyZwGpine
3FRBe4PcnXoMsRddiE3E4nktCYuA1CjGrpp83SnkAzo7cxwobbVnJ3e7M3nCmQ8ip1DIwNxd70wc
GM2prcv4IuJ5uIzYNIXjzJ4sSiN5pABVf8dda89R9nYd4YqhSUnbnDjpRhagk7NX1KMbXzTyycDr
u5jArH0zGnflXyOjSGVr1fTZYn5zOgzdmNjxJe1i7dEsXfGXR2/DT/SJsuvrj/SdZSQio5kMwZxi
xVa4kcJzDNLIiC9mLoPa7v9FGwV/lrp/tKliha6yc+BuHzTmRtMG8OcqXbLV6EvdQkuiKE8u3uSq
sR8XaRHQJTS/ei1h9Otzuw0NeMroGq/WTFQstrs+zmtFttjfXqzeoYUi5+8oSv2KbHX0YWHtOSO9
wEmv308qX1irAaMmL6e1cb0jZwdZpKaLlPPktloWDGvafLatMVZ5LFJF/RHlIzcnGt9JHsTAlZCM
BlRWn0YkoVRfJIVmnrTcsvpDT8/lB/LENCb6Sa9Rcap7Vwlsc6mbX68v0p0Psoo48XvpOpH/bq5a
G7V1xxCtjag8yvJ02H9lgKeeUr3Yib9vr1oqRnAVuM3RqKI4c708i8fzOHq5fe6BLECCpK/0iSBh
noJEcY33WDkM57ls7Q+tmYh/X5/knXOLnC9YCSSfXwpX12O7Zpnb84TQALlvesx6W/Wp+nk7++3O
UiIYwoaj1QOqZgsskvQ3xxaG9DlNHfu5XFSaFjCwp+/QTaJvb58RqwhxkWRmxVtez6idC52gwHao
OC3VIa4q8dQY7t6Nfm/dELpACJkhqMJstnSbzVVbzYl7bgZ6NQ0gBMINcy+8uXNOKcnSiMcXblXw
28xFGGC/BEr3OMxMfyut/Dg3q9AiuYNvtIhpvn3l2IdcDFyz5GmbJz/JmsyS8eieMe51H4Y6Mw6N
Yu0hHO7tBURCYE/R90dnZTNKM+ol2pgtTQPLmf9a6BK5JLz+hCzEf6/P5xZjBcIKJShQzC+ciq0L
p1dOsV0runs28bhofMR/qiL03KF/rCxniEOjy6fv9Uie6RP4ZzUgtF6kgWojj3V4/bfc2y/8DNz9
1vwXTO71rpxqt+qLQbrnRFE0sr14CUy7dh9eH+Xe2vLu042h+ukhn3A9iugSB76NzYTHbPQVe+pP
RVQNviOnvfzr3tYEGk4Ou6oN0Pm/HiqLjLlpDBoTYCK7v0pX7c/6aA7fELbUfbfWvY+vT+3Oc7y6
qZI2mEQ3nLnr8QZ9mayiaDzcRHo5rRSM9qGWGkiKpO4/05wtg2Ro3izAv8o1kDuvKgR0SLYIuVRo
tTbPqziKmyFvFA3K81SX9cG12/h/uLfWJjitChIatIevJzjBzIySiNMnR9qlsdY7gZDNngPdvX1I
DwbALD4ia+nzepQ2jZPJ6tiH2iymJ6XKkwM0/L1o8N7mWEXt1nMHb2rbConRvY2bcuZ2HNntU5WO
H9Kkrp5nR60e4rhqfr++Oe7te/LiVfTCo063FX1r9NYj9+WgZwRXD0usWV8WFWFEOzGN4+tDvXyH
TTBD9QhE40sPkCler2DiIqEUSdU7G9aMURw/p/gweL2h+VJOZh+UjjOU77qu1hLfVQx0EvW2lYof
10r2AXU/42s/2pX2tOR58cWzsuJrbFrL9wYJlu9VVC8fYK3EPzKzz9SgFso3SqH6sYwyQAfCm5rT
FLXW/GD2TVEeGryg0d3PC+kcOAvad7NwezUUbtbjuJOW1Na0vDR38H8vpLftEqxYH3oeSDFyv14v
gRPD3Bwi0hm9SFyv9YtiVgc/6wwAv4hlWFSZaFnO8U9XL2zj7wQbdDc0asuERJkCdjiraMJWvGEA
NT5NxWS3AUZm8QO8jAbzo66SzTESIoseK7UXyQezUIr/Xv+MtztmZdFAUwSaRXi/1bbp4Cq3gibR
pTHs9MuUmpHv5lJe8Fvqdy7lO+EdyhMwu9b6+yo+cL1aeuJUoKC5lGe9lIAZ9FhDUHKaH7p6qXO/
SSf3cZiX8aDpdfT2eoFBYZkLGkwzJcct+0pFH0s2VLHPbg3TxcsQHiDAfnucQnxC+wZwFGEsSLvr
Kea5BTFphmk+57OkBketGSyGPvRlmFVpQ+A6FG9vJRNDIJCFxBN41JumkeOUnazmGCajoLhkiyo9
ZXWr+HODxdnrm+X2OgOhzTUG0AHUtrol76h4s5cq7s2XjGYRYP9FHMBoDo9uPRthnRfzzgG7vaQB
vALMVhkV88ItMCqOI9MTy7qcxTweEsqqIXZueyHJnVnRa0CAjq4wdZ7tR6u1Rc2XOikuVp4uOHSa
p6WgQDeX0VFxZ2cnuLw3GjC6VYCUawNpoustMhEn155eg83Q8iFs1S476pWGALzW/m2XVnd8/ZO9
0GWv7yjUoKGUQNldqwVbRct8Jtlq06m8GEavZydKEyCrFAh84iEy3TK7FKKum6fZhLfgzxL6QTgt
lmcGiZqZP/Fgdt3DpNaiONiyA1nkdEv3boKHAfo4z6Z/atWoO+qmZepQCS3n8p+FQKEL3WkQP82G
ajFqBIPzxdJ4mcJyrr30rwRQjPxAELN0IZyYXD3oOXJeh1qJh09DZ2ut306L3vnlzO0UGO0sf8Vs
9NGXY+9+sEGt4jCpt+OXwTThO1ukbtnJruEJhzvLx9fYrB5ZGlkHkfpq5Lp55GYl0aWJ2/aFDkYS
aIYcw7Iu5eH1Ue5dwiswd+0uUxfYSplpQFuawWqrS6xY1hddmd2v0RTV33szfTMrnQ4BTVf+os5H
TLIeuT+6T7o3cym1Q3VRY93y0TfIDlav7km+3J0QIQH9VXoSN7J9qTN4BTDN6rIgk39EqjM9VCAK
j+Wwm1DcGwqC60pCQDqHrOJ6Qopip6g/ddUlSSN5UvAUQSC2zU8NJIydz3TnOiIJXftVKzYdOM31
UEnllUqiGNUFkdbh2NludDQpAu9subsT+mOUTROUenOd1eVcXRT0zv8ZJiA0YnS006wv2c79em8o
6norwJbqzo1bikgroaL+zWYQ/Sd8I/Hv6+MkmOdxz6Dp3tL9GWZsgvp8zicghoQZcaznZ3AIaVB4
ivf0+jm6Owr7Gv4lqd8NUSE2ErVV8Ii/GBhl++SaamArqXt6+ygMAPiNNhjCRps4ph3HzB51o74U
hR0dFPyJDl1f7blT3vk2MFqYBrEKxf9t15KSQZK2lVZdSlpNPg3x6aF0u09tpBRvbjAgIQNoFdwi
HX5Sos221qgP9YPLYa3mMaVBqsWPcT64Ox/n/oT+/zCbLRAlbu9aQq0uo1380jJHfyAJmHy0u/Yc
Iu+NBB6CqhcsTwNx2esJoXVYd8ugVJdsSN0jFKWmDzIjtj4AMczcnff8zmAQIEnyuOnY4VubM2Bf
aVZ0dnPR3WI8pSkyKnXTFj+a1tmTCFtDg81jRMceUav1MWL3rdv/j7vbEbGXeW3SXlYpDtSGZ+19
3y/2uV1yLdDL1LoUbmfuBRB3Bl21vVdtVJ0y+yZeqevWid2xby/YAivjsbfjaAgT4Y2fXz9Vt4AE
fNSo1Kzw6ZeS2PXkCrIivVvsisxj/jCLFrFN9Wfe1FAps6esNlI/XpbPWHZ/fX3cO3fGWh1b0Uho
JUD2uR7XFcoyZ5GoL1Stym/tMqQf8N2pDjujrJfC9bcjjgA/g4zcipHbQh1SW05Fwom+pEva65/0
Stpx0Jhc9NQWq6Y7uWqUDR+nxkjM58ECHuj35hj3gcdbM1/wMM6Sd7qkifHUl/rsPVdjPHYfY31I
62cZIUXmy1kmAnX+YfwKHLD91/OyLH6qTRmXZ5sirXMyBjzksQ+1GsKYmE9+8FoAmMD1oECdVZDY
WqBOgrRoGtTo72QyS9tX3SX+7YwzXklaM9bt58lp5EfdKovxKAtT+VRQqsJsVmTpf17bJGNoR5n+
XWv6KQk7Z7KHnTzy9sSxlGCQMDBasZTbLoqCPC+d4aK+LAW0cWew+2Cw4DbkuVnvHO7bzXE91ObE
JYXs+tRM60tiOPkBo/P+0ELvffMRYxSK2iuai1d4W0lp5xnBRK8lB49i5aRlhhE0uMP8D6NQ1ebl
gtOMp6V9vdEHc0hSjN5aLolFOg+jkcwNyhKLne0s2voHbbc61976qJCQkg1fDzSz1SKrY6tHeasF
nTuLsJ0n3OBNpRsecSeW2s7purcjuIFX5i6lZZoE1yMKt0jHnqT3Yia9+8tysvarUfe16lu0InaW
8aXfeTM90Ka47BAK3rA+HS/JDaXvWvQCWgv7PisXzcfZbZLlSPrUfR+0aGi+uAtKU1SkbK0KRW8u
88mK3PRbm5aN6sNDVqvQrdrMgyBgS+SLZZf8KKBfeIHb8vYGkDN0g+aqZ41B3sti+mKbY+H4/dhb
7jGR8Ar8oa8W7xMXd76cTORa9SAe4h5CMTWxxTfd1DJPfWx3g19ziQ4hDs1SCeJGcxYfqz+9DisM
yGLXd6lQDI+qM8s81Ksky9/89EOghHWI0BKYN9oQ19+HRVgdiyTfJ02bA0VK5ZB7We7z0O2JINzZ
fHT9VyAMyS6N+E2MXsPBsfvGbC/dgsdHIUZUoYUx0pmS6kkW8dvB9SguIC2P8tZq+buVFHNiPaF3
OLcXK6vyfyTCYoPfxE1H41pJlT0s8p37iKmtytAIMa0dxOuFTFEOspuU0VRVigDiWBY4SaTtlHlu
4wzm5ACOBVu6Yic2VSyPQkuXE0pfZpo1n9ik9dd8aKeQWyr3JyOWz13iFb9ffyHvnOE1z3YAarwU
RzbvsDHJXEtTBrWKWfdHtRg4A+4vs5xk+D+MxDYknmGTINdyvYiV185RPbjtJe4X4HjoWLTW+7TE
IOlgpjwtO5v/3jcjwOB7oYdOsXwTQFGvyjIVLZ+LVKfoYGCC9F7z5J5B5L1vRgNqdepe+WfbToOX
mVlklU138VpVWv9aUNMmvxApbqFZ49beBatv0z0oRGB7IIrbyA2AIfETux8yEFn49XrmmsRxdnK6
y6iP1d857/Mc+wo8Q8VX4lrL/aQSPcJGWZZL34gdpfPT3EjsnWfn3gaC6EBEQHtqFSW4/hmdrtXJ
KIruYmm1eWw6s/4YTWb73pJp9/j6Drr3SWmwkPpR31jdhK6H6lPE5rGB6S5t7o3RKbYS3T7OEQoE
h9cHunebYdS4IhNWWvG2j9kNGuLilsVXhbz5FBdKDy6kHdsnT1/kVxu45Q745s6A6KDRnl1P/9rQ
v56ZrUgJOUa0l8wZAfkY6T9eUuW+G+cpGOU90NmdT8YlTSWZJjvz29aTrSiegFzwLtSK0X5M8nY4
pEK4Hwdz3gsa73yy9T2g2beKboKQvJ5Yk2HCpU9cLyAHATbnauHP1Wi+/XshjsjzA+qCIGvbfyuL
VJvoK/L68Ip/ptYh6QCltf7Ommb7L2TZ9ujttz0Val//f8Bt91mCiUCxyW4vfa0VxCLJx7ooPkvA
3CCqn8Fu/dd61k4H+t5SksqQydB1IAjfvOZDWrGEjsMkpaJ1wbJIrwyQVtLeXgLhMlmBbiCCqIRs
b07NiNKqJ/+5dB601KjpFT9qtSqYlnavznvn+mQoMILws+BTbM2llHRRumguu8vQGPTSXXVaLl6U
p49ls+RPS6b3h1KN9iAg90Yl86RWAXwGathmUzqR5UTZnIhLtTjxw5AL7RibU38cdHO4mKNoH+yp
3ItY7g9KB4e+H4qe23LPVOaxZxZRd6nocDx2rRx9fYjMVdmuC9OKd7eodztHt6bXrCu65gBquDWp
kmweCW0xMiBmtbiMsm27Y6TkzaPLUn9Ebxzkrl2LCgGKogo71cjBVLt2foGQhBdbasE3f/1avXPv
AJ7QYHnAT1xhmteXQRbDHeHJ5sdUNkCNdg57QMZBjGXsDqz2zmKj6YfYBSw1uM7btzEaZdFNCN5d
JjEVP1NDjf/GirF5gqWfffAMpSMIqePT69O7c0Dpm9FhRZyZs7OVxDHbkUjDrPuLYsr8nawq5wk+
ebUzykuefZ0IUUZAcnat2KDau52b7k0YcZqsot023aGctQJx/M5GrAHnUbxYM1jrhQyLPO2faFAu
YdkXS6gX1XDsywG1MERYy7d9WYjl+CesDea1lU05cxP+C2lPdtY7w1l1qawYUVM9ZtJLztYk38g+
XIcCeE62vjoN87fNUGmTAlDt0vmMLKTi654W+/zX9vFN3/JllJUtTwjAOiPrdr1VC2ysDWdu57Nq
FGqQWGp3JPRZdiL+LZKBYVZhPFgrXEQ0J7elRSgKed+lqTwbgirwpfCapDtN3eJwF9ImAOWuCVE/
NGZllAcbu9KfqSLsETOccUCrghbeL7vIZPWxMhKZlH6f9vaPHD6vcTDMyrng2KrVhxySRncQseq8
0Vpm/f3MAPYYfXAsS7YlFPqprtYs1nKuZpvKP1yMmN8wgMoqjWJn479Y7/yx8dfBONNA93iW2Plb
JVyPSqip9plxbmwNvhgVsg754AUdEvYBfX4b3ThRZA8ZRTPdLzTqw0cswdQ20PSsHkJchKxfgseo
/2sqGzt9H6v5mIdmWyXIpiqxPHnLMjp+rinD116f2py0q7A73S/7xjUOIu27/OuoSaUNTWvotaOR
IFfC2EtW70x2c1XS5lLRz8GCaNX6ArW/aQ40kU2JGXuqyzi6SEkMQ+/3zvxDSH3YiZ3ujLR2VZDb
o4JDy2P9939Ut8se6r1b6uJC6ajlBVb/NtuOVlGshK8fKYc/aPP54MKvFQdqbnANN0+RDaM3a4rc
PBse4i7webI+lIoaB4UeWR9HIy3/ra3ujS4v66ZB0nqFURtMj0zwenrTgEaK0ujGmQxMs30TdORJ
wvorfVPsknI2L8DLYHQIINrD5KBIui7BH2tpGUJ4eSbNM5JhBrdyIkOI1N1O42iTLDDK6rHBC8C5
IxPaTgm+vt46qWOeF6QxH80xiT8bhek+W6kmH7D/nXb4Z/fGA9C5kvk44mzG61mlhTej8oFoQppG
tg9sqX7S7DR7NIYYvEHV7Qn2bYLrl/m5NFxwEKFmBaHveryo90SNTpR15hclP1B6m44N7arHGqKi
X6PO847+vDwKlOt3nrFtuPR/Q2PP8kI7Anq5+YCi1l1IrngItkra+RzL5NRH82+BUtfjlCblpdOs
NGxIyU555FW4XHr4PSys++tn5eZQrlJha7/bI/nEfX6za/sKGnZHDRG6dGEfKTzMQQTvJFSaeq9F
vCkjvEx5VXpD9GkV69om1aPw1Fq2sXXuiNj8sqjVMC3rKiynWn3Qu+E8DAy89CXuf0kd71Rp7nxr
2p9wdsDKwADY2muW8F4Kq9fxoaylHbSpPp44QiyslfUIATXJAR47skv5sOzce1t09jrxq6E322xo
OmErbWKfu7adDr22IDmSq9Z7U2+cowRhH0R89qdxqoZAtEN8MuM3Aq1efgJ3/Kq5Be/5hohrwvbN
Gzezz2lW2sdW04YgEe2u1uf6WFzfvDS/IKvzmiCWQLdvc6AI6Gs0TtVzq9mzcxy7iCJD32KDeBjT
RK19B4HPxtdFqr03RTvO4djTOQs6zyn7QNoYne3ksrefHQIVPREUxMlm9S2jtdCR/uwLQz2LpDlL
ntb5yRDOM/Ezvt2O9S5DL2Mn1rq9mylEsM/XdQZ4sX1+wFgviHOaLEJpFQdFTTQfI8N55wa5PU1c
kQSoK9ySHsW2Li3zoqW1FxnnZbCmYGiG8VGA5Q2rIoqPNYBodO5l8xOdKgryybinUHdnkuv7uuKZ
DMLKbT7dLpLSVVqa51qrLTSPvPTiAGjYOTp3R6ERzr1DCu1u8YGVZpVdoUzmmbhbfWLV8y9ZnDs7
jkgvuJ7NtqVBRwTEO0eJeltZbHATRlKvcc5q7RXjuU1zLUYCrQXWhidjI6p3utII6xnhxj5+XjLb
m30zqeLfrnSy6INomkHl5srMHHKeI9A4SAI0uOrf1YKj2IMCjVC1/LKLnC8JGOAlQAg4/Z6qLpp3
rWW1YEiVvFSdD61WiMlPFwpPAUoZ2b+qkYz6o+kMPYIFSm3PbxSS5WLg3ueCYv1e0oPN3WQlwOvm
ODPPc+tW71r0zeFSO/mP11+Z24iMF4yODY0UFD84iNf3AqVUs0F2wDxXcTR/LnPZf47dHrr82BoH
Gs/jsVPKMXx90DtHH8+HFV9KZsX1vhnU1GNH6BLv3EbrmwfdLhXMDA3jgbjCxEfOSw+d52ZB0rf5
ngTEnX1LZ5QHlY4YNcnt664XdYopD45/WJONIcphVpgP5Z5g7P1ReM8QcKa4v71o1J59ChbdOc/j
UhzoTJlP+K/tlahfOGub00ExidiWsvvKNNtkCKnWYYmQwADLkBjEFUYBjzlpuDPNnTi2dpb/kLlq
fPh/zH1Zc9tIuuVf6ajnybrYl4nb/QCAq0iK2izZLwhJlpFYEkggFwD56+fAXT1lSQ7rep6mwhFl
mSKTAHL5lrNMo1XexHi0jzjraKYHoR8hoT2ff/1UfzKVllQZtXkU51FXfpsv9w2s3wSBcSUgq3t0
RY6ihpdQBBIpVfl0iolbrX895PsYCfWshdUJ1gUoTW8Dl6IouA+KNnTQWpIfpYq9VTl6Ytt6k/XB
rv7+keJpIj3C00RFFIpLrxdKqfyiRyxILhogHoJkViF3MhYGlfNBaP/+mvA4A+BhQG3CAfmuXBfl
E5pjglyQYZo+M+T6dRL2g3OXj/FHuqLvF+IydXBQLJ0rFJLeLET06Kw2NhHGyqs2TK1Ge23C6qjr
MwChqEgsbyhFCtGe2YWgfuX8pvkUNjkf2Dckgvg/0Ptvg4C4M0YUdlscYDcdJRwV9Wya+offnSUY
BFqtSKLRLUMh9PWjoyWT0oPE5CEUPEiYF8pb0EFN2ioafNDE+dnDA/jiOzgRm/dbWopt45l18C44
dB1ztgOsHta9ZP6+o4X9wXL76VBw80X0BCMHpIGvr8oFgREpkQTdXbVXQ+nxLUrJdyZs+g8Kqe9n
PuRqgIxeXEMATHp7RPBYVrQQcXGQwiJHaWn2aFOvzX79kN7vHjjrAD+D1tF3kZ43D0nl5VRDT5Qd
QhYtNrOqfRik6J947IvTJAp57qEQ+MHjen9pyymL7WqRpILC2Jt2O5vhElYHJeCKEbBMYAzhr2DZ
hU+/vrafDAPKJZYXInxc5NsO2ASeA05uyWE6J9DXaLzypHAkb35/FKAFcR5gHSHOX+7wD5UHihCn
ynugY/JGyZQDipk2zP6IRPFu2iF4RlAEHPuihg7Y5utRoCG7EHqIODi1ztMmwNlZ2E0NYY7fRS5/
N4EAOnopfi3c/bebA3BwA68ByLuQWsob1/j8i+bubwI7vo+CcN1DrI4Z8I5GjdxXz8j4ocJWlONN
a6AMa8pAfhDJvpsCAI8AmQUfDShcISxYbusPD0cgoME+BK0WOdldpjktsth8qID0/uEgkUbdCf+h
twW86utRWgiixHMPqhVko1x7VZqg3sQsdsfM4XAL+fV8+9lg6JyhlwMhwAXC/HqwwIOngnDz+KIc
DQ12beRMqKS2bM4TB8zcDzbxdxWoxWlzOSVQFMJ58fb85cTwbgaY4cL3+iAJGlEnnU9XZGIPdG4/
Elb82Wgw3EMGhTWLbuubtTRpAsntwuQXQLI4XyY+wcyz5mQnkdkViV/4v9m+xixcuPWobaP+gZbG
20THUsqKCSCcBxeIpqxvBrlSfjsL6DFL3m4QT/6mHN8y4uLfBaAWWAiopr+pCJRN4csRPtvw29T+
C1Q/yHlAHfjm15Pk/bxf1hR4y9hnQYb6Xm37Yd43YNvaaEX1Byg6Obcxz/t70Iv67f/LKAjNsFMs
dIo319KChATNK0AMYrDtV3ClRoGuHz/STHt3RKE+jIez1E8Wwc23FTnYg8ELIZDqELcmvKytsl9p
+Bjs3QpGT3UwzquG278JsMRjQhaI5jiiFyhKgPnwepU13uAT6ESrA8Tq2Nru6iqzBgXBaDAHsl/f
xSXae5VOvBnqzdaufLS8BvSEDw6LzI0bVF420wX9bbtlVjZTfY5n2uxqUo+rX4/8PpPBIlt6OkgJ
kZuhBvn6KiH150O721GHSQu6qynQdV7QdJmKarj75ND+1sIkncjDTS+IhuA5+EACfF9gJpMmEuyD
L/R+b0PAiG4Wuk026AxvZTJxE7gZJjUe7AhuKsBuksuwjNrVBAnrD+L9n8wq4PwAQV76uUtn/PWl
Q0S1d6VHp4MWVbMBVzJIGqnHxJ6GBj5X3bzSPXU/WDA/HRTu7QtTHQbub6kF6C2MDYHozgHmmO2+
AExsXXNPH1Do788hpMufqqj6qA/zrjDmAPYAOWScGaj7vQMCIZEp2NDV+hBQi1WXVd/6CUTLXvLF
5MtA8zxtoOedKACG7I32ww9FXn/yVBFcLs4NkNla6uqvb7XflVpwWYzQncvVegrnMut1gSxHFdPu
gxm9rMs3iwlFzUWNKlwoyW9JRDpGbWGa3RHGU4Vok7YYQj8pVNlc2fWibuNWU/7Y4ipNomyHkqyR
HuT8je5RYcqHqvD/vbr/63n638VLd/732OJf/42fnzs+D5BRkG9+/NexfB460X2T/7287f/+2us3
/euSv7Q3cnh5kcdH/vY3X70Rn//X+NmjfHz1w6pFo3m+Ui/DfP0iVCO/D4Jvuvzm//TFf7x8/5Tb
mb/884/nTrVy+bSi7No//npp9/WffyyR7n/9+PF/vXZ6ZHhbglThpfxH9jgoIR6bR/b2rS+PQv7z
D8An/8SS91B0Q7URmluYPOPLv1/x/lxaeYh1IfiFRBn7JnRyJf3nH/6fcHaGODH+GZpqsB7ES6JT
y0t4D7JnuJ4AIwZyEibBH//5iq+e1d/P7h+tYucOuCqBb7NEbn9Pp6UYiOAAqiooLS/EqncbJEe1
2rNHtjNwUgSU844M9bwq8nZKgnj+NIJPDGr9odY7brF6BzWncgv21WmOP2Iuvg6N/vom8UIYgqfW
ct2vF5EStGY5nAl3kEbd5XOaw0vVKz/7Mbc/CDB/etG4hwtqabF2fIu57kXlWpQptoP+8j1SzpUz
OYcpD9ytO1Ab/oj5lNTF2JyIXQypKbFXBkNTrY3jlFsb6qYfnArYJ94/Bg+PAXh64KgWb7bXF1/a
wpelH5Ot7Ek2lnN/XeXbKLbbG81qvaqpuaiVrAClsuM6hWyjD/8vNNQv4mDsN7DeYNCEQmSSzKK4
BnDvsRBzyvqdbsQaMI+1KPUqj6vHWToAFXYBFV9z03tBFkGxKOHzwZMbSDXJrUKHIZkDlvUkuFeG
BSvDZOYrti8JzPHUnRJDmPQtmU55A5mCtHOOXrWLZ1J+gy1DeEblWz05Duz0rOqkcjJA3Jc4mSrM
Ab6Jn/s+/9yx6lZNFzQ+FRawJ1XFdySqbgwUWxKnKKMkb8yp02oXhDJ/6kCLmHWjb2x7khdeR/pz
BCO7RM52cKb9UB3nANpqFmjwCTUcsp10mJ9gftHcdyX8IfQi2DnTxHjdfCA9O/aBOS6hXBKB2DTP
7GH04XKmx6hKLCCsBWS8AhpvOhOvGsqcExLWFQAf6pyH/G4EmQsuJsPcpFVojWk1lzVNGbw90AYQ
C/1CwPVopMPKp1OEUlCMWH9o+wT7AAHgFuXSlHV9kEa6sda6MV+qvPAFSvB5u4U/up+ScXSS2BH7
VlnzVSft+87p/FQN1n7wODnCo/vrIkd4CnPerQoafw0HeKwSn1VJC4utdHKwkqvZnjasLbtNPM7R
Pmiol/V516bRQMDZL+ooRd4YpBz6jbuug8Jq5w6XotE869tuM7XyuYr5yWVYGMa/m429by1v5zpl
vZoZ+4LY/NNA5UNBuAcxn3lOojkQO+hLlduWjW5aWL3KOqLsC9M0ILxwPFcKc5rtbOE48idmkror
rYUR0B9rCRMUOK3dFrAsTRqf0AO8Iavrzi2cO9nY8RN8ZMk5ZmwUSSgNfOfIGO1Db6DPInfEZTUp
tPi4X0CbAxvxF1FA3R3tlGaPv0D4LcpDuqMI7b5WhhT3du/l124rcpqOnT8/ISFyTi4cPy5ja/Cz
HH3V67KxANJhAcFNC2snvok1nXzEUKpKYmXbx5a7/lPMZtqu+OS0O2Df9Nk1ZNrF6NpspN/wvbRF
tJMoa0D1j4zX0hOGZWhg9FsjyvoRdozmW18X+XbkbdbNbvvsKDu4hwT58Ah3pvas42LcKeTB17Cq
HI9MeOZYWkNzZjXRR8UKU0CMHJxK9GHig+Bht4GjUwS62QAC4CmaB7nlszXf8b50z1JRffQhZnyD
7e25FpCWgmInG18axz0GqqU3httwQ+3D1s2MvbW1WNEpAS4e+jauz+Vz71tfwSzij5CveYTryyUB
W/YCHUeqSb6peiKTnulSpp7ydr740gK4ZVIBuTW4lSSGTZ8g2pOjgqmm+3Cy91I74dm098Hy+9xo
SP4oSIc2sDmsGHYmcefao9mrOdpCMWTFiHe0if/gwS+3TObSD+G0E9aJA+ZWFnlf5nC2NtDu/Ypb
4mYNOvskL6APCvEiwqPtPDoqKcc6a4GNWzsTw+Pc635aC5aYVl4C3LmFEVGmoXWQWpiTnUH1jtzm
Fr9w2MZfpLzZhd0l2nuCkjn8fuwYSkZlZk9rO4aYBQxA91HI9mC+3HM3K12UvcviPiQ0zUe9U6PO
IMdxsWBMuO9djDTMDFzk+X2/mLjNqYnmNHDArwgdmTllePbVs4LGMJyA5Mb05LbHVmLb69HZ1ojw
YOqbKK2OTkguq2rvuHVWVGE20CHt/UcaQX9D0W1htRTdMB5sRW8nCPrTapIs9drW2VEoqS5mqE3S
823hqi2cexAupUNLEqG/kRrOpXPAQVGAsxx2WG2piyJS6eg1aV7mZ+UNG3/o4g2lw5qG6AKBj9YH
2MklwzcBcg6qlzwtNV1VwJQ3YZfYLk96EqZk8JLSuoJqVxK73IYYCU4aYzbNfBtiQ1OI5Ll30aCP
2ujbhpZPbvQCzTukMb3XbLgueZbT6jRMR5LPN2Tqw1UA5cU0tMmZOiIz3ETHSUA2p3CqpMvZi2Ci
TTmAQWhnuaehtS+wgaQ/BIF/RVg/RlQgDL4/y5FRI0KHpxpK6OGbxAtUTap9v6t35aQSjdxgx4vT
6OVN1mPr4IP/qW3zIfU7sirqPbqkzkp60YMzC7ph0wYR41po4Cdiuyt2ctw0spxXjLX1iXaTgTi3
A4vZPrPhkJ6NFumuAa+yz6rtBXZF78mv6CUQ4HRhCD7kaJNm0uoKoD23lOq72nj9WgTiriJRmWqt
sKbooDOYVOIxlPln5ND6Cllc4qPcmFa2gSuPE51gBuKsRjfvPg3S46BA6PazI8hphvbNfnbprTWr
Ye1X+p5oL7XKag8vGD8dHOfGNs6cxFFBjx1IzmgMbwRjKsnpnMDeeklI672tyDqyx2hboXWV8Akn
01AgCBSIOHB25cjn2LiCKaZ9g7mCkmpbX45QGRhceGnMy6WHpk+8AQKvjd+uRx1fjz2kJHsoIQBW
1mBP0AmCO5MqQj/LhhxKz05oPGRAvEFqfI5PgzutopLfWSMqf2oE9tLtk8LadOI5cEaSGFLm2wpi
RTvVcZ4VluDbScRbALu2CFQf9Cwvy9p5qat5TAc/6DbRDNYUEu107D2VWJDtSDylthDQicDPdu8K
HNGDJZ5ITrHY+g5frvkSwe8sKfooGWW/McLEGVNw+mYF4uEhKNjBV8WDJXNrowW4qoOsq2QANBXk
UO9mGCRKGGV/EkXUJOjMWStsHMXKEvnZ8UEUnz38Qhd8Cm1MkHhWbGWhevxJqkCsFjESp7MASYVb
clK38yaMOYJe48oMd75GFAbCeNw5zn4CDibtx/bB5/qRi9C7gz/F02TZ/XoGBCarXJG2Wq2iGPL8
HGZw6MKvSu4cZsvZjKTFbmNNq7bfVYANe9AeVvV81djWilAEcSGFpzml8Jylck9YYSc4vC4o2nlJ
mFsZ7G6uc+JcCQvI1aoj+5p1JyuXCfDxmAMNySwtnSy22crI8hra8Ok8lWNmTc02bpxPYPBcT25w
RHqQEo0Da6ruATW8EPaNE7e7YvoKi+JD40wpyrPwYV5ByCdrCHa09snyTObrYRflwxFpFsyG6rR0
ZBJQugu7mwK5RDd6qxaIZZ/4SVRZyRQ+uKrNRtSSnD7fM2WlQokUAkSdXEUgRhp7R5rpqu7jT1A3
URDQiIvuXLZrt7U3nv8SDv7anTKHHCO/SgK1cb36hNjgwGso4dFTrMAbHjazHpG+GPhbZJbE6TV9
KcRGSey1tTqo/hJdsHUHUJLpv/jR/OjRR66+Qu8rVaNJSZWE1VdJrFVjnwv7bpB9RkDntZxza4kM
hWrI4/NtQLOx+FrBV3Cg3yYTJkW55vIrpG6RGmSGERgh63UE7Sl23boiy2NIJOpEQ4V0LucM8n8n
xrD/2DKbhgoQGCddzg1gKlYkxqr70kxZCI17CEXtZS4y3N1YTNcTusew2cbJfeKQlcsb3GEZJUPn
ZFFMT8BMd4514eHchAVMEvfevoSuGEH8VSGgrwvMWs3WUnRpiUCVBVdu/+xD8mmGt6EScIPH5xTe
OmL0cnE0qNpoNXvIbIJUDmrlyzxrxiYb5JQ6EksRiJnec4Fp23pOm8Z9m9TVGpHytd/7yVDcIAhb
6SjKAg5JQ8vJJpeu+16v+axT0RRJmz8w26yUWZm4Wo2Ygc2YZ2oat3MsErt0shoGYtyZLwLnURfD
uioJjAItEG2ifdFh0W96a4DlY5NGrXd0qvrSsvVq8v3Etw4zGzYE3q+zqbGsukwMZGtAizOQhfKC
a6+LEw/0Q2ip7nU0ox8PKUl/2T2OrV8mgXdZOV9su0wZs7Ngbq9chU17eBzbS/g9JaZ49jt4R47H
EiIA7QQrKKtE8pSnYX6CDOzGYTiwhRlUynDzUnDei6T3m3iDckqdDOA+IDTlpxpiY3XtWhtWl1dw
fbyisr4t84onM6DOayifl1urKAJ8ij0nLpj4tdbHkcGHXmFnMDOCoIl1n9hQfOuZPI4FNfuyGW8m
D24vuS3dpGtqtuc6BObods6jb66jz4OdoXuxIR5UG8HlvkDTMZlktLFag5mNWEGT5iU32GkqfElZ
On0aVJH3yRZ9swIbd/O/BJSvTFiH9a6Hcf3JgIl7bMB/f4ASpr0poM+BXIwRtiu9psHQfbFmsox3
oqndsxtN5ZfazqOLuverjd0E8oOqr+0spYK/Kzqo4YDvhpYIYEjoigAq8Cb84P1E2AwPuB2XKNlk
I7hQ18gNYUhT2RH+UfE9/CrbjYnaeccHS58bO293uCoYtnRLTpMv2Q1b8pz8e8oTLdlP+z0Rqr4n
RWTJj/IlU/KWnAn9M+c0LXmU9z2l4n1Nrkko6L3NJ/E1IlW5w1kXwnMTtIq9GGAPU7LK+yJCRKoJ
2s4hbCyovGy9gD7XUJzcuwQxg1/6SPe6YSBnv6rzp8JI505JUl1zxssDKZArKlvd1hZStJqz4QiT
OuhDLbklzFJR9KSeWOfgxoLHM9nI8ScO+Xk5G3LVxKN6lnWnb1o3hhOOQ6Cchu2Vew8FmpOgZRTn
WtqHyW/cpG30owngMeIJXl1ApWdIQ51fGmi5eKxazQbSiU7tbyBezTMK5kha2nC4lnC3zQiqzVKE
91Mz4Fxy9UMNR1hMTkhVVrtCFwptRkgapMPUQOh06voiYXMd7wVS7hBSSo6uVxEBt1V7jlAr6vgS
mykclcQVw3S6Ac5XH7sluYOPxHwXLglf9z33m77ngcOSEgKaHR9GaroL+T1jbJbkkS5pJHwtzRF4
wPEICGNwrZZ0E4qW7dksKai9JKOANLbPGvkpjGnyLVtS1nlJXt0ljf118Iyy5g9z93sNEB1DxKQW
KN9AKy2v/9DVC2PSzbFlNbu8G+NV4ccPY8SA2uPejgZjCKG+miKcDe5+PexPqm+vhn2zZEhQu0BS
zM0O5hJD2oKdDW1Z4aZoil/9eqSfFDl/HCl8AwxRQIIDfW83O0rHJ1KUm7zS4KuY8GtTfnRV9utE
ZNkJQDNAi3S5lyhzvqUu/71T0b5SF/BerjZY6lDQXnYhuexHqJLHOx2MxbpaditTuWxH4D88J3Mh
7A2gQPED1EHbv8QEf6tncNsx/HnbBnjVPviftRU2L91SkRdvP+r/w44CHsgP82XpWLxqKdzSx7J5
bL/+2En4/pa/WgmW/+ciFQbwABRXFk7Rf1oJcfjnd4ATeor/6TH81UlwrD/hygvGKFYVWuXfpXv+
6iTgw5beAlq/wPQAgYii8290Et6sIUiyQVAM7QyAUbCZwL7q9dL1RdNXLKrEVjMij5UDOm5Sm8BP
Kpeyj5LsN8toGQwoIXx9oNHhOPgWo1a2pATL3O23jFKZkRyNf1JORWakKbajR9RH9OKfDRiBFoqa
GbZcQDVfXx3kTjsXzNBh60C6r0tiryQndAJhX21hr5yC0f2gR/FmJ1yuMMayjWCaB192cJpfDwiM
PW2rqcEVwqygSEwN1weLRu1ZaOjrdzktQClX/Gvh1/qDCsbrbQN9YDSL0UuNl04qwCNvFSpiSvLW
tqBBTyq3SqugcNbIfj4a5d18wSi4MNxN8C7h1vLmjjLXeCgsY5R+0nJfhr3/iRXEWQ/QU/pIKXr5
rL9Don9fEczNAAAA0AGI5jetJdTJ/dbIsUeBvVupZhLQXBI3ys2rhNb59djmH6CyfnZxS1sPsAPM
0fitwY47DlDdKFi/xYm2VDoo3VrTSDZz+JHXJ2wJljPj1dVFQChDOA3ubWiAY8jXUwUUX7C54k5v
6mjUR9iMks+qCluTAu5grnpWNcjA8tBddd4E9PsCEZMV4Eno63nkK4lj8qWd9fB1qEznJXFTGxRg
wc8h69KGEVfKqFHj2mf1lCcERzdNtJj1DUpsJUlBEadm5dm9fVP0YoKenQPSj+rL+QGKwvOUWN1S
pDSdayPDhXktOLzEvQGS3fOTIGxcgaMGFlJJ19qMo1jatH0WoqOpszqGedWhprYotk3lhig+SgGV
8Wo0zpUN710QLYcwGFDcglC1xPdySuKhdVfCGIruTesQCBhDbVqD+IPY9wHpdzduidWH0xqkKVnf
O9SpZ6QcQMnwRLiG6iZTQ9NJWJ4gh0EhDX6KM+wXWp+P9ygKgbuRGLeGaY6uyljXicwjyjJw5lmV
kTqOy8xFifZzFJalhG495HNY4vZ9TJFC1qr53FZNUZHE17wXKFxBCDB1AAwND6OFPtmlhdq8PnRu
TMXazWlY7pXjoOrb5Eg4A86UQUURzIB1Szt1dnAvy2w0RYFKArQ4KdzQOad72IMPX/rc8hVNCneB
YuCeNI5Zl7LxZjR2BdAmiLDZuHatysC/ruQVSjc+t8VFPtZshLtdKHWCoBRgHSibBXyFKiPaVrnL
gCMorWKwbqzWDVEQj+YI1Y64cNykgteRenAmu7zrYhGqT0VrHL4OqTuhlsZn1OkGCxIDFxRMqQjt
CwCQNzWFUVjWDvA9TeBr0lrI0CmyXkjrW0gpoCEDH8G5hSrwHh/snTUpaJkxizkz6lLlEjvXdDJX
MRzZ0akqBkghtrRE4aZ2ihrleh+UkFWkGhsKjPAZCOMvNoWtHDoVg6vjAx0t4JBQn+R5aoACVBvw
YWi8t3IotSV0ivPiJBBrQwUsd3014J/Q2ksoBDfarKL21IiEOq1Tpa3LoRyaxUUEoWurR5KSOkSj
WxUEpYivatpF6jAUerQ+tT5KnvgdJz4paChg7pLZDNdodcXi7KIw4aR14bd3Ay8L5OI9c/lalePo
rmTD1b1bmzjI7NbR4B219UDvI+rVR6RbPXKYJg/bLbjnhF7rsEBBaMLyYKlrqdGDtZjrHilkHfjK
ZYPo1yUwLbAGnoKmv8Vsj+8KSQIX2kCWvOvKwrJRlTPOmIBiNo0TPJQKESA/hitcuGlii34Fj6hW
aJdgQzyhOxw24CiHVZd62HMNaJ+9314FAUcppui5gLvVZINtC1iWZyA5j9L/tHU1G0NcZ1gTN5mn
WmSOZl6z9lSukbcV3nySoq54Vjn1WKUQ5x1Z4oNNX21ze6ydrDJ+TdKKMZavWp8B2OUyMaqT28yW
l/jVyF5mSaeNZhrlRnuIqqfW6guTekU45Kk/sLzfYLWrM4TeeLcuwch/bt0gf7IqoqJsijq0fC2H
FW4Shm1ZZSKMJDa2arLrrEZqdsVJJfzUzm3yAnts2FkoCCfcc1oxtQ98YlRC0c5ss8KeS1hkjAMY
x9iQIJ1lKiPWMP6NriI2UfD4sCnVcJBv1VlAl5AldQ2BhZVrGRTTGlrwKJlxvWPaiNzdAVRYwmTI
JehXIffHjCjdvAZfDWeTewzbnspUtjS/Q710uuEDzZ1N3iFNXStNW3Jqyxq+dkbHwyWNZYSYpoxj
2AapKR5T3oblvas6VGI6p7SfAxCzH7UZkDJY3RxC9kV4/Y1CyOQlOqQo9pi5Zm3W4kjix0JIuoI3
BKpysP91KdLmWXhJH3l8V/qNpTbUgJObIdkFQCs0gbuDYdLSd9NS9UkkQ++xB2kOGoa6dWjqCmus
oH5WcvQSOYTg0hayosfBGVudaqcxB4iwolsGXN10V5KKvZiqa5467lTr1pPTZ3Rm+QZnH3vwO2Ee
bBE3DfYEyMWCqFpGyzMbcWgxUfnTzu2Cxkulq8YQy9PG04aDPV1rGATpbS9H8m2yRHSJ2LuAsFY4
AazSsehz4w7DrbRRXEOHu6+GtEPnAFZvee26G6ec5fPIUPJPCwZsKTyJy+qqJE1e4VZ2aDlABL96
cexW5gmPCoU71wn+qQRKAG1sGvk3Roz8y2wVK7eUQDJy+KEYnSNng8zo8NSUMFcABWhdg/6e1nkn
xgSSFNEdb/v6lqA7Aj80uKI27WcuprUjmzLLGXWSSjruZ1b25N4a4gAW3v4hYFwdCa9EmHhjLUDU
8Fmio2rKlFMLFIFbAwemCeSvgyR8XA1EsWsUfwzUMszRcSCMwYTTHcEriP0kHhxzLvtAbv0GmI4w
J3HK8ypcxz5x7x2GUrFLr3nEwzOL5jhauc3kf+tnp7qUuc32FvyK/JTFDcxnQiMzBZGqDLj7LmVW
fYdJgTJP4LLo1m1sWM7O/hVDkWfv2doDRIG0F1UHHzrhF3t3KJcd14Sfgf72jx28YZd+ZevtYRUL
tnLVUcWToVHDSz9FzjMhtffiKMfO1+GsI5xn0305ht+qTuu9Fxv3LNrG2rJQt1Dv8PoX4E2sESX/
ao5RjhoKlsI1BN1TrgYKX9EAkBTAV2JUGwHvgO+ZdYJ8Bc38wUfDIzIQIAH2PSpWStpk28ShWBl0
33lS+tZ860pt6IZiJb6UjerqTVTHwVWI+3LqIFZ8bU30mVUWihilV8gL1kzFkTthYc4DH+KDh572
2oFbAwKlXqL51TSze+oHROM4j4pyH1t1scpLFAW3YzS66BgrZtBlWzxckqF3vC6tgEVSF57VdXC4
9nqOnvtYNQg/uM+xgiOawv1XoWFoWnOFTi0WalOOzF5DX720kabNM0VpeA50Im0HGKu6k7Wd5EC8
BVkMui/EZuH+gxDLf+DgKCYwoev0wWsn9QCLChF9RhA03KNXNrY3NavhXy55N2wFnAXHtUTvhp+o
XXRpVOtBXxVBT6IUFudNdRn24WBgP1zH5Y54WunPNorS3ldKHOHuZu5OD0MNg8YHVKLUfuptaIe1
E4HvDxj8tEtMLA06Qxq+j+g2ULnmUBK7AXULzRAUOqHF7Dp1uKlJiKhrtFj5ABkbPaW146Oi5Lsk
nrJc4qJSZyrZ5xzEE6jbIDjJ4HGsZdp3Tv8N1Ud9rKjr7hHr8GtX0cG+Jn6Mw710vebbVMA5KYlA
vm+h7w/8etp2FTtbYo4fnDou4P/GW36f5/DzEn2Ajr+qPXU3+MjFU8frkfgIK2YkrfXEEHuPEpjg
II/jIokwudrUg/45lnpelc+oMqurXrR6G9fL4TJ3oPHm4A1f5MJpgAqJMDrcPbH8Wa8/1V41P4sx
CjUK8GFzsIhCpZQ7NXZAL8ajtiOeTzDuzhES2jAGqx7BrOMyK/0BjMR4tqtLyGuS22CYiylFUIs9
cZrrvr1scgYUBNFu8bC4OcPeC0Xq+0mSKKONUz9CSB9JAgBq+Rl24NhXLHPj07BDHFsq9wAjLRvQ
btLH1x0UjOOkBoLqbo4UQBGy1e26zj11IYMhTm1PcpF69YiWTGePmxLKyjsGs4grg6wdSzoo9lC3
mTL45wDcUAaw8q2r+xpcBUC3qvlTX2pYnXBVH1SJQBNOfRSdoSUTGwEp+z/UnVdz28iahn8RTgGN
fEuChCjJVrIkyzcoR+TUSA38+n3gOVtrUipzdfZqq2amJtmtbnT4whsetQx9kdkhunDdpSYIGgiw
UY2jyism50mW/l3Jc7b3J9HtGle2v9QqCYiD6WJdDAYhb6WaluJ30j8jr5A8mksRVj4N1UXWLzr2
VWZnVTdo7xyyKN3byi25x+m/aH5/3ZAc0vbJr+LIsH6hm3gwUod41qvCKCLpKxb89bwstGPjploK
rh1cPDduFT/nVRFvayCEm7wBP5NE+h5a0MZOavej1lNqVzDON9acBTFS6Ityh9AR5RORuhXglhYC
90v2sUfPMcZoQ8/022XgArJjVL5TfPy+tj7aooZbXtm59QkufvKYjAstsQYwtWYZRRj7RP8EXe0h
Fd7trHNfb4q1Yw7ZtNoYVuU/DeNsA4smuo6W5iaR+RXvBEiAtFMo2GDuHRPef6gA6u5EZYMzmcx+
W7A423hU0z1Ff6wF2uQC7r590KQ9hdqQP0BCpjBfJZeeTPguqzMmXnbiwuqmdtOY7ZNZib2X8Wuj
IgLtBeZvj2az2sy5+dAlHOxsIMoDHGUsL77bfjSsltStmOLv/PbzDhmAemVFFBtLNj8NnTZDFw23
C6o//dZw82vp+vvS7I1tK2pFcNj5l7nPmBDho42qk2/Ogm6Au7YgU31O9xU9RcFHTXfmXNuB3nR3
ejU9xHS9QKi7H2bP6D/0RWI+9IVS3Vbza+1gNSLaDTLXPxVUNcwgK2wrYx+vPW1tMA8A2gcnmCWN
+U1OOsIZ160mTNJ+ek7LpU0YkLZPCTySG6aIgT/45sd86otPZuWOwURYhMxCs3zzjPynbpUGpYau
iyF5IRDjE/bPWu+A1ouAwFgki53Xfhl8O/+gSKuDBZz9fjDzXdZG9r7oEUTa5hp9Zf8pX6bP3FHD
Bv0eH9Ff0ex6dyaJQ0diWyLQu8Ds2AwQcT64hVZeRzTWAkmFYddqk/bT5HHYTM7UfFzc8teqvlmX
832G5Dg4nfKDURHGGu2hd1ykGdwHsu9PrV64135dPuZDRgnfpL2eU04Hi28bpCBUBRvtGYu3XZEN
wxNt/zrbIT/ZHJC3II1uzOdsiPItt9mvuKgUcF5sJuZCbAbl+TcRhMgHYxIF6AYf0/eZcxIP9KKS
asz3TiTzjZnLe6cVfANjisaNgarODxe24y0gbSK5WHserSS6KnB6+OTmtr4f4vgizTsuxlaOwLdA
K9wp0Vtbh4R1Y7vxQ97VDy1i6E+anzz6TuoF1WiYl7QQr+yBx9qh4YDIaufducCmX6gYVd9B7R5i
GJUfi5bOlGaw6+pIv4q1+H4o4i81uiVBAb9oE6FocdDcwfhiRKX/uRaZa2w0UxVfGOMAYTYOxm7Q
v9O3cPcTQe+0kSjAXbBjuzBPF0WKZOR7XmSLEpQeTY95Wo4HnLaqb4jrlCAY+0EhW9jUEagZPfLc
oEh6e2s6i7HPKWCh3CZaY5fr1IdT8qcbo8+7OyvyQQQ2jkSQ1PPKLzY8kQ9qaO0LpO3yu2HMyg/E
/d6274uHoTcXPoJR99+MVHc+Gn7vsKhZ9amo/cHZTo0sQjT/KRLPBPw3zdRVPVFTVgIc6ARzUm40
76jJIwzqT91F75jquzuhyQFGmi9duc5lJaS8SBqzDgGhLoAGsr67nItRn4Oiy6bnEdo+qEw9t29b
u68UmMmkvM2XGX1aSiwT+O1rWv9r81oY8bKHk2NgsaiVaTgPcRLA8fJx64njtETrFS+NnS5rfLuq
MtmbC5i8vlYU15w4Kx+ps9kvpdEPH+Ny0XEzrJP5lzEj4Q3qd3igxDLZW8epWl523x72vGwtfKam
BSSIiE07XKBfr49XVtP2X1uygZdS7+dqOyK9cGdaasUjGUuZb/uc/b2pRZRpweJ3ybVbx4PcNlre
A6ObW/1+XPw82lpUc5dLNIF9ohon1tOdnpXFQ1ehs7oZXLR+eNyUX2+1xWncrb10luDC9gCArdIh
FNAIXpsNxncFRNa8sjY9Zhvu3m6o6m8SyB7LhkSMbi+NgOx6iSqn2C3YEPjBnPe4woK9L9YzUZaH
qeuscY+EdZdsQMXJXwpxW05IOnVOWNkjaUUXT4IcVgEU1ZzauGlUZbebuUb7aVsov/ssOpl8aWOD
eNLIZqBRIipBBfkkXzFZjCjv03pENAuIaz4RXdJJ3/QehapNNmAyBJKqBb2jNZEFqKii3A4io/NX
kL0EOSkm9axFzlBgq5kud13DtuLBxdF+09ljTwNd2Jo8jJWNcUGiZYmzz5HNorswEfXvzRS/g8BB
u73cLrIgSqHfXN+aVrl8NxqnGbdzk3jFIZ0aS9/reHaEhQs9aaO8HGB+HkXGrm8T+4udZBNGBdJd
igNl3KnfpIkULYh1YFwb9pNebG0PiWpEuUbT5L+6zbe5s5sPVqdkvY1ZaXeLaBd3jNlEeY0SetN/
y5GNI2bN7fRxmRvHB2I0EN0ofazW1bAtrp2FKs6mgFmCA3xjWF4wlfUiSDyiuUWqqh3v7LL0JiLv
lhoNP0S2bN2pcG9qgzopKLW4I6qk3koMYlI3fKSUKO8mczA0dgQVa7Zu2sx7d8nWfu5SN9SAKUBs
kP8eAPZKR7GhddWv4Ue97Oteqniblm017odK69ILj97AI1ibtCL5QeQPQmK5fK5b9sqGLN6cMHLI
7e+Lp5JiB4VX3DTUA35y6IBla2NTtBTYRXKZD1LOgRtbzMArrd4L+kn2n7TIsi5rMRrXpdt5vNya
maAsDXTluZXSvao6ywYi1dXToXHK+otP/Q9t5u55mtOu3eStC1x1oi7ibiLRzC/OZIMVdnA+5xRb
iRHIqC6QLuHLNQEBN/WmbEyHj4sleu2jp6NKtVHTWpKqhtixd0RtlGhtJHOsjT6mjgiQg1q+obIB
RHSS0Y+mawSis3ENgFa0sY9ZltGTuWB7TnlfjMX8gmro+M3EwmDFXlcwKNtuafmoy9pXyBcFs0DB
kpAACbMl57nQvIiTrzxIF5OCTdv4hfudCBF5Br13yzuHIKvZUj9tarCP/nTv6DXg1BLpXYer1hn3
o+liPTHT9WNTTk0G+gr3JqLT2NKdW2e9s8IozwpkadKcVLlNyizammpKs83oq5IiBJbLPLTKAbiH
5kX2PMhMlJcONcLPGEAP961jNRmqoba4Wekj4yaKsRmGS+GnDWXdRRKpRn7i79Nk0FNCMDdF9Hzu
u+++qXRUDLN13IL13bjewDGMAMRnG9FoaX1RO1ll7HxzXOptFzkpSFKHKHIY2twiweZ9AZBXLj87
GJIomkIUIj9Mnbq5mMbMOCxGJ365TQ8WTxjTMPx0h8ixDxJShLqM/NS9gL/rLwG73iaVh5HxSxZd
O+zR2VI40IFHw77A1NtbKVv9M5Xg4RsnG/9Jb87tH2hM0CobXAnsaHbmNL4hrUo/ZMpr463PA8S1
lRvVJ6/S6s8J94ixSdNSSdoKevmDcjZoYTtvqCIwq/wqL6VWYZ6SEyhReykdvGFdNsg4lPUN0rJm
AaCyobgRDYi3bSq9Ud8cF7Yw6tTNuGx6Ou2g3i1jua+ILTJEjlVVb9rFdNF8jXQErA2S0l+5mfVP
SRTLxxzTkJTbOLGpH4rE+VSnqGZscXwbn2WWGvW2npwU1rPQLLHtR0p5G7dp4pdCuLxz+NtRQmhV
Y4mwF7F9Y2cxO6+RWcdNVhaDvjEwt36BRG59h9pbZYFvVsu0rSvKUSCCCKc2cpnBYRb+2JmhO+dO
ubetaCJJs+KvRTZjRVotunGN5JGMQjdrvAMTMhnFNsef5lS0D3E+seEm+ts/ielGfStwTi039ex5
X6nt+9cOpRgwvVXtuyBh1awD7baxviYQiSnqN3EJ8Lj1233hTUboTh7hz2RopiBArSERrDofz4vi
wQtofNjUmdf+TygKm2yiMmqHTsI4zAZPpJengUNFHyBwP3Bw06rpAHrPBR0508OUYtObdVU84k0t
P49WbH9nd8H2nY1ePlfkMvdV1PLSTGm9cPi8ZrpSeqpkkLj0FHeQoJRzabdQtTGhjssb2XtcOLnd
Gws1SY+Ck4p7dpg/lXpxm3pqrauMffy96ZP28zihLY6dqZiWvWOsmusyqRuNEo/qn63M1albYNGT
3cZ0gyd8z9r4ibIgC+EMyTzvFNCM73FBWvDQWdha87LWlIwnKfRpN0L/pLnUGVLsa3hFHchC10r2
bleY5r4dozbdgg8j1pbWyMNaV2Zs7j3ZWS+kh0qD4DKPzoekTY1qBNev0m4naW82+zJHs3ZbGcVM
pOFQoSTozpikLNqpuJrnDHCaMZId3fit0X0bjaSw9xhK1p9pJ7T1XvbDHO1iOmctpSfesgOPxOyy
zwvhXJIXVzbVGIYlWeANodthLuWuZ3d8aRPRLEFfmmvO0sW0KFvRET5hczR9cBN7iQNCYuDeS0Kx
lXDZFvXtDC0JXs1kYNQVl6r4NLWG+7nscSHbT2VExkc/mO4Eq9lWF4Pl9c9+mU/1dS6mwdtVojYI
t5q6KoPYlsDRKWmOdrBkXKRYASwiChY0qI0gm6XBppg8Vd9E3lT96M1xnO4hgC3+vnPHLt3XTqq9
ONgDqb0lLEI1aq6ApCnczNoeA0z1LSlq6xkR8xFAfw1c/54GAOccOWDX/4T+l0eUrwRxQqony02p
z8DwvZWcxsVhwk0q+8iuEQukJB1YfTQQwevSOngWneCslkBhBbv7Mkr85VssRI+fVJLbj3DosmaP
9vos4c1ISkMkh2AGh96vMuC3U2FB8mx1niOcTa5kk3TZDctrG1uUnpbbqaYrikK/YXwp28TLt9hP
U48A6Gh+JfgE4euV/brUsVZ3QMvH7LadbCqEUeyTOKthjulpe9bcbDMkl7lQ6LMeiAG6ZesbBIgB
llpRBb/YKcSWiEhcgSTVVMCMmuuq0OA7CHTlHqB10WzJyonCDN1iw9u0FMqNvfSNKCQ18B0EKlLn
3vSb2NuVUSEfRy2zoqBdOvE9Tii+kO0v1f4PGNbtP2CKP0k9r+A/wCpIg+DyYGUET/oErGJDOXOG
piZbGyb7xdGH+Tlve/UsPfKJMtWz9ynnglhZadAsPwm1gKJ8iukoaVhJV9P6Cysyhq+J3vewpGi7
ak2gSVBR16M3qpS1JfUJ08qkSlMNBXqHf5/3KxwLP8bqhybQCgHTdSrnYK7MeZrtw4XeGOMndrkW
NNgs7ajjVe+SzFpnjJAs2GtB3ofGtbH+KH9AP0tpOjPRRX/hWpXTbeI+yu6o/RVnEKavvyTqsKsQ
GBBllNv0EyiQ09alNhl6fzEK3qg2y4tNXPsJKVvUhGOaJmcErl+vIOMhAwVYj0AX0NrxtLhmexqp
aX+h91UV0HoVj4jvw1JtI+vp7x/rt+bNERCIJRQEVywlSCdxOrccWVE3FXN/kfuAkdMFKuSkIH+3
ALoYcfKjHRW06sqd7ZkyvL0Ewhi7Syka94w6z1urLDD/ROaEXaM7Jx+zQFxN0QUeLsoyO+h2/TOp
p5eoSON9o/8H+wYhFaSbwBuj33TCnKdvusQY3vUXIo6yCxU19oVW2sa7tOr+2Z1gJ7GmdGxMIk4F
DSXSonafAa1OYSgFnLThykWA6Mxc3lo2vJPAcdkuUiKnYl5JlhH4DEl/MavIjEKZ+1p3O/sUaK9i
ynN1oNkT3d6/b5vTHQpqE+0SLDZ8x0Sr9VSrzml0ctBG6SE5Tf/LRcIlAS6gknzXzFr08vfBTqUX
KEisGDxwqoiYrpTkE6i1N8QQvr1OhXT9yq9VhzDBBgBKtutRMzj4OmJHCjurR9F19vcmnojmSse8
iKo821Wof10L4sf7Mz/Ueuj/PDi/fyjCVC5bh7r/qSqPh5aUTj1GhfHsOVB0pHwwx5wyP2KyWzKJ
ZgdLc7yxsJgL3ILeel+10X6Y03NH+I1vgRzFetVy4668h+Pbwl6WzLXTbgltlAlDI43qX2WWTXd6
7zhnZB5PUZ7MGXk1xMG5MiyDqR8PpWa3msC4LaFHiwMO8yAOhaeLMxrsb02ID40MKBegDhr9eJSp
p0VjLb4KU0enHDmOqUfsVfpzHM7kB8kZ1Oxbw62Dcb27FvDLk+FysYBHNMY5XKIUoB7+HVvCzw9e
7Lbh3/fMG8vnOOjtQU1b751TuLPytUpzF31VzRgBtJg6dQCjVPu/j/LGfND141DyVvkAv08ut9Ig
9icd7UOrL6ZfEirShR/r6gc06HP+BG9NCJFHsNTcAqhBnewHc5rokln0V3VLXyUqls9mWZ9TFn5j
ENxoUKu0uEKRTD15ffsaZpXW+F3YLs3PLK18eHb98P5P4yLrvcpPE7GhJXm85+xezOAB3S5cNKqc
lWUll1XhyzOBxFtTQYPJJVJZJfbEepf/Ea94lIiQD7PGEHBcBic1ry4NiiPv3wAe+AbE9JDTZpiT
8KHg/W40mcxhN9fiLjVKmW474WjXGeCB8czpOX1+uBIgjSDaLRzEe1ELPJ6SWfX6YKZShUTzI3Uk
QIg65rGzUJfxMI8PeSur6cyT98YykrysEow+MAW2+vGY7O5cgj1RYZY580cjKacwmy3vnInUW8Ng
72g4PN5ER6cGd0j4lFR+6eUiOay3dw0dKGc/Yl2vvxP5va4hfwr48jxvkDSO51OXPtULP5pC11Hj
l0m3+x8G6eH3dHSXM1S/15cD4upYP7MzEDMiBjoeigo3lUAqoiHCtmZomrO+Hau+CeuGEtXf76HX
y0cmggIocYKNnKR9cjm0fqRGOmI+YjJOVmx0ILSFn9Q//z7K6wkJndjKMKEDIAW70lv+PFKpD8qk
dWcjjAY9CzEKUVeidZxtbpXd838yFJcEV95ve9HjoXo1LHkT2fCrtWYI/BS9gXLKR8jH+Tkb1/WI
HgcXzMpd7zuabQ5ln+OhqF4MiW5lRlgjVIxuAsonge8W4qtMAKLvxrr/VC2AFyKaFWduj9efjSSA
04zc6JoYnCqnA6B3skhERijNrHjwl2imfqWLd9+Eq3W7QIuOvI1i2ck+pO2p28qI3bCkEnSBhGV0
LcRZXY035rJe6Csv5nd+eDKKpdCqgWvAKHY0BiLPe6QLNPPdURHPH9G3RSBIhKqfHF/wpXwupbus
WAq9Wp8cA++GJIO5/d4NiAEshxbla/bEK+lmQL34PhSaHiadj6zXbCFxq6CjI3Vfvfv78HCsUp+O
/duT9fSKnerRrazZXnu/cSAtlAV0pKXOPB6vv48F3haODReEK3CeOd7mtN8b2zekHVprazKee5Ad
iSnOLNtbo6yWBD5iaatq6cn3MfQSuJ3f2+FgZNOOvOUHEjB68N5vQ8UFdU6yPcia3qkwuZbTGY/9
yg5BrfY3sVl516ZfD2QiyGO9f9ks2s4kRFx7HNGTj1OptKEj41qhvsJAtwjnqDSQpjm+e2Nb+Dmz
Dci9uAu807t1jCYQmpMVihIJhMW1AXIBND3zeV5HEAR2YExWy0badc7JO2HG5UA5pGE2s2dfdRjf
UatO9C0NveqiRv/tzHhvbAe0bRy85dZwkszteNOZUloQVXQr1HglYel4ywVd/HOmta9nZVOLg6RG
eYqY5zSJ4Vrj/fMzQJ2yqtPDVEfwg0DgRPoWuP2MQAiqjvmZzGn90Y+fDcptKKiyx7gjiCmOp1aK
YfTowNuhUIMh7/NuGSjkD4NbXlgZeBMMnGVXh0VkwmnzKKpbt+VSj92Z/bl+sdMfgwBNWNA6Vzri
yRcdCscDstPYYenI7hK8lnFja3W0n3Ol7ixjVDet2b7/3aIQAeuEQ+4Tw58GhW3u0VfNCzvMoCFu
bfDoW6OazrkT/na+Pp6b5yB8STyjU6HD1Oh4iZeq07I21bswlRPATYRUG5TAcrVSfCov+uh1NTJ5
WmpFVpCmNJFCQA7591l6moE24QiGxqka0WztxB5lUOt1OwcNXorWYS5V/9T3qVLbJbeceIeoBUAF
2PWV2Eo3g7Ax2oszHgwKsOdsTF9/MxiBPF78QT2VTPh4Xjn2BggxoeiYex3+v4ipxSURNbq0+oHU
29sO8ZyeCUZfnxHGRI+WSH4lrFon1/+cqtZpYHIiC58t98Ty2hbhZf+rUXrjD08O5pm84Y3xCBL5
bL9lVfVX49VLlohZQ+GGnD8YoIftxzrSdrNu25ceGMqH974JPATMkMlRmaNBerymqbLKvCisLuxk
Vh5AjM+bAnwyuMroXEHu9dSgGfP+ENpjhIWU2PFQhPTQRLWCbdnK/ldRxfoGQmL8MSI+CtLYsd4d
H1A3JqrioTMci3rG8XiDO9IERs0jTGvduYTz4oQOgu3najOv72of6yv8D3m9dZoaJ9MqqOUvaToh
F9er4llBqtnmXpyduTZfjeII0gfDIBTh6Wb7H0+maBKVC4DboY7R4xUhCxUTaTiHd+4GRllNoCGu
wJGmQ3I8CoyctfnbjWjVFcUFJLnkwvdSkDTF6IR/H+qtCdGu4B4geXXgPxwPVSyxxB4I70IV2eIx
L139gIhpHbx/FAdVactCQZtY/nQPdKvdWuWMYaSD8fKG0XpCcEn2Z16TtyZDe4fipkGmwN10PBkQ
Ldgbad4QAgOydipO4YWoqHpnsZ4kwXRJvalUrSIBxskeGOt8UBWKsaET19Rqo3YMvB6Uw/uXzCVJ
sBhHoHR++mGAh2fo8AyA5uv4Abg+yjLTnH17/yhsY5xfucfXVtzxis3WDFoS/DjF4ASRxkV24iZO
VbF/9zDrC2+vEY69WuIdDxMtGlGdSsdwbmNVX1ZV6ajrOHXL5v0DoRLBHUBGSoXptJNa99FigEwc
wsX04g8aAJ59plx1Jtp9lXNTxaftRnUOiCk3wen51CEKeWU9hBoRd7aPTbzZd0lZNdUHFdfitoj1
0f0wdaPu4P9pN++za6d4yvhk+9SZoIOgqnWynNUIG2mCRh4Osqk/Cht2Yt2pc9XU3+XsowBmbVZg
ZIvY5KpucCozAIdaKWdmmnVhov4ZW+lTXmnGsF8SmdwlAneR2PaSzzXqETspI39n56l/Zq1fRRtr
dxipHpf6GT4DpzX3ccypzzjpFNrRUn9MEEHeA5yLDri2rHQir51uXUgv05nQ/1WxiGEpSRGTUr/h
kTw5GMw74mT6Y1hVY3ydQ7IKdHvERwrq0n8wFOtMestHBQtykmXYpe9BKtLHMLHpX4F0mbrvMzzW
666Mi3Ox71vLSZXS53uyczzr5Iqs5ryhxWSMYYtV4QXWVPF1JWdECkRvNPsmbfnQnV78ePf5ZxtR
ClvLRAbv5/H598B10qEfR8qWpXGXRcO0q1Dee//FvCbVvkFirVOZOllIN4+Vact4Cvt8AnfU6N1V
Akn6zOdav/zJqaB4w+9P7Z9M9DT85SwMaS4l179q5wsiBQ9rE1AT9cbC2DMOKq1Kf71/+UDvrEbH
qJpw6o+XT5lzC5doGUO9jfJHOpYigGngfP5PRiHKZgBy61MRmp52A3oHPNIzXOODj5JrEBdFvPu/
jbLerX80NtJSVibEsDFEBh+dMsKc7TAJP3jvKCbauFQLuLpoOpxuBQUkCQxmOoR0W+vd0mAHkxuD
ODPK60uCJipbgWBj9bo/7TcVvA5CtuYYSj/eg9v1ApTxVkXI/N11HNqAiO6RSaJnQ7B0kq43edm3
eq74Nn2SQ6kd+oMOLuJMqP76XcNNjtMjeEPRizVPLodCznbnRjlSL2pxLCCekuo1hNgWtnKKs50X
6bdROUYQNIp6enfAYxKCEll53PLEVSdT9MrSMqKEGMHtYE/HGkoNwzw1Z7bfKxTL6jP35zAnFzs6
wzQH7XgMPajUNCKzGVIZ1Z2hVHUQx5m9K3NfgpPsMStalgQGDcDiBfWMl3dvUWPFP3FhAU0iOjo5
CDJm86bRgB17AwnOL6w79Omcx7+P8vq+J/mCdkZeRDBJ8+N4FK9RvtTzeQip50z5R1FrKBzMrTe9
8Lqoq2zWRm8nbcDLZ97tNQY5viYpOFInEGuyue6p44E7WZXoxA99OE5xe+P0kRaYZu6e2bHrIp2O
sqqOMTswSdzHx6NMSRaVet2tkZCqwyyBl1OosgrBt8ozO+etoehogNGjckYD6WSovlisacy591Gw
gq+g9SUFYrD/cjS891Y7qBvRrwRtxBKuFiLHs4p8OQ7U3MawT+IPaQ7QXlPGz5pQE+kxcWZeb3wo
ivdgDQh1sBf+LfP3x4U8AZmkdCOGUOV1sy8iJDyh5Cfd09834ht3C/1KIqk1z6BMfHLuIHNlcYF5
B/4BAiWALEEReoLtaY2a9ZzMMWlh446XGmaWZ3qmb0xwtU3HpJMFBRN0shOptDuVD6UgRKyj2Y1l
Nb+YWYas098n+Mb+ICcEvMky0mo7TaWKYgEHh5JbCMd/Tg9CA1G9EzCvkQ+G1/Pl76Oty3Wy8en1
gUvj6vh9to+3CDbm/lhAkQm72Cy3nVxku3Xdds4302+kvBrT6JyH5usxKYKvfTjurNVc7GQhK9Fl
GjLNCBhJ4KIUe2QYad6PWnXTpaVy40yg9fq7EQ8DgEDHzQBA9tvU5o+NmRSNJ9uWOmNiN1SrFre+
rKldBX9fyDeynH/0bImGCR4BLR2vZJppSuouWY7v5SFqZ191tKO3iBz8jGNnZ03pN8sfoSOS8q1U
9PDvw781STQSqRCzc8DgnIxua1o8EaNwP8OB/CV90V2jwjQ/v38UmtECrUZW0zxF3yDmBOVi5Ahk
NGy3Tp+pXWeBeH//KBilcWVRiaOcf/LWVF1fdxKpotDTzPgKUQn/opiMM3fj62PGYSYOQmaPCiZt
k+PPNUk/zfoKEWoQA8m2zWr7BwZ0ah/h3H339/m8sd8ZiqyF+JHPc1pOSnu9sN0M7fNqWe2km1yV
n1yv0c0LW4zufdnK5uvfR3xzcugrr4qFOGfZJ7sh7XRV0xKWYdy42YOfotYBuWCYmwASRHfOOPGN
0bg+6Gt5VPGpzp6MZkDhXUq960KJYvdO6bMMnKyeN1FnZu9+p+naEtXRvuUPAp7jr4bA/ughPifD
rB8s0HpG9ggmVB36CKuJv6/h64gHMBsvtEt3lXN12sMdWhlhH0XpfqSF0mxliTvbrZGLId3DOGqz
m0oJ/cekry5Qfx/5jauEsiBNUERxqeITQB7Psm2NrI0tgi3DbeStrrfD9ZQFtvaUjvhBQoJyArSa
mm3bjQE85Pjd+S/DeywwQ6+B5foE/3FhisQQeJaieoWcKLYqHSYOaXLOR+31plkHwQ2YMjhdoFPE
eU9vPumcAemNhC5hD6FmN2Q+nOr2XF/09dXISNRFVoNN+tfiZDpYWEJRdxZEvJDL2scdtfYWA8F3
P9tUJiiGkL4BocF15HjRoFWaZd4Q/szCWImUK00x6/ytn43ZmavrjQmBAKYXQtnYI8Fe//sf30ea
Widal/cTYFX+JU0H+zBOxb89QN8lfvy/Uzb+/2aYCK7zjwP5St74fkDbmAv352/zxdVh8fcv+Efc
2NT/BSCGYi3NbtodoCH+W9xYeP9a61LU+fAUNelPMMi/1Y01A6NE/gV2iCt+gnY5lZd/yxtr4l/8
3+TiHlgeGg7EKu/RN7Z++/b8T0THo0ayBBGMt23lVvBWH++Oekyiuffdhz5P7G6T+oW30WNIZG0z
ySeBjsau853iY+J49V21zN6HybDVN71CgWKVjAvcpMSeaTC7j7If1YtQ0fQwA6T5ZNeruOPUzQe7
KLInvA0+acg2PBqYGmwhl8V3OK8vV1av27tk1hRONogA752Wf66yvD+YA9x4d+yLazNNPJSJolHf
IOxmouutyUEPGmFHO3QAUZ/32hnlgCRp3CCtXIj5paGGILYW3C4Kx+xuhKy9q6xFjWkTRR3s5GHy
sZ5Bt82FP4+n0h5Avgs2qvBzubGmDhZ8rOHWYOnYfABk5YGye6tBnr5yEiwWUT/pHAMSaWvN1h0w
O7x2sRj9UEaWDek+Mm6tBgJhbxkTFmgIiDkqxTslr3pDQotT6abKkKxtjEsYkmgUmelHfAL0q8xC
Mwve7u3kfvbN4baHZz0TLMKtaX+15hc70aa7eJoux877hqvlNYZvu6i8Wur0chr7RxevABvK/G6C
2K7r8kFPoh9a5I+XrZw+IyJSHoZmFDfS8rZ4jCHgtGpLiMz5JnTlXXd9e8lS3SC8+aD8ttlZ47BP
WggMM+rM37IMH5yk8b7bULm2ie2qr3rZ/3AgJ2+b0jdelN29pK1/QFHgEhcLPL+w+LmfjBnlpVbV
PyrdeXAq+ctajEfUcR4iG++8EfUSKfddBEev0vg7GJRWMKSmNaJ8w2+9RDUdFUT0LuYyEjupWffI
xn6SpdFeZ2L6apvzjLpcdNGOM2s6DMEk8wVZTLqCV+awshnr9BMiI/OE/oUdI0ox6WIXTVL/VaP0
0WKUQA6e5aC7kKrEMB2LszavQ1srgxTPRkyHsyfcruZL5QLdTCTuXZ9HdN8wm0mHBxm7QVy9tHY/
2Nt+RAyyw0Fv5Rd3YteiJYGEJaZcOHtB8d7YtowI6jUTOmkazcNl5WuwJJWJx9y10WbdV013f2ti
OztqGfHBTgQKUrKBm73pVYXMS1YFadKVT7hFtEgHNKQIJSzkePiIexz/5Pq3btZCfpw7lMO7ZyGs
nTTLe3QggzIWD9kywaifraAXzd0QF6uaVqdvbMSKrgZTmch0pi/6nO3p1SDrV6ObojvYNxTMZ2iG
66pD/LkZ0mtzyEtk/2CUlJZ3nZMIbDpc6/ZWpe+Tzu4+llA2LxEX9tCKg+tDtmxv6lFbHYQW/mIt
qDDSHAhL/A5b/AkEyovRdaUruM1lca31eNWVlSTZBJW0c7XKD5JymFEzpD2ZpN6hmpX4BDkqviNG
igiXWUoe3Rl674RSid8PuBDEz2UqMST61c+58QmZwHZXto72VDlWdzBaH12a9rmp0FQpkOndKtO4
oCkdDA6Vg0mxHno22bsuwzFodOQURB3qwJ2GesPyX+yd2W7cWLZgf6Vwny8NzgPQfYHmGLMiNMsv
hCTLnOeZX98rbFdX2lVwVgL9chuNdBq2pVBEMEieffawVi9Ck+hMKDmrom7UOTR92nqkQAHt8SaF
keEP8TQ6LUO5L8ts3Ua0QoaCCCCsTjdxOb9FRXap4km1qcq7cQp8t+rvuhHI4oIl1V5EEItaEabB
oEaO2aXvAMnYGEK9cGn2fY/HbLs0GVCg+DGqu3cCwewtKzusXmpjt5PszM3ghIWa0IuZORz/m0Qd
TqWk3Qq0Gjoi6DnoecMGisSz2F5VllYF/GeAWsNncLUgZWPIyEGbb1C8aafUyOszb6eFRbEmp0JT
Bi+VMLsKKgWWylR2Ub9Enh5OGyOSjI0aJ4+ivrog1uQXK0GnaqtGHN735RrtukKK/SLBTTLrCQZC
IvOHPMyf0kYNgF8rrqK/kPoomLY31XJTy1BgPW62JG9YP8+KUisPNQkdOzQj2EUy164Kza9YrkK9
tLGr1RgDNYlAbOaj+j6Njcutx4ST2WvCFlxGZCtzLOwVcRSH1zzri70qDf1bNetQgWcSO+8Qt0vV
NUJ1UlwpoVEUMovYuIDBjCCRkvFUJW1mHuWqkh6GjC71WU0FIcAYdMqtdDgVYwkfEzaBcp5bUGp9
i6+HO7flRxiNtlOrpXtDCtnnNwr9KSCmcyx+U+xPpV44jA7nXJid6BK5J/Y8whyVtARfcaYtAeP2
xlMdRZ5aFCe21pt2iIK62FTzmG8kOS03MPQYcR65BepdNG7HCp9Wrn8FjNbsoWuIbjTnMLC62Rz8
BPLKxgR66VdiBhWU99KRhNi3RSOdO2F2In3iEPAexll/7KFS8oKS+nbtoLiGHQTdFIjiWBsPAuP0
ANmKzu3FHtFa1E2bVO1CLzQb/TESs+pVUPL1PgIp7s3hWBzpt0sfhWSKtwvV3kBVkmg3gSzdoekR
TgJFgosAyvYlWZgXppONMSi3X8xwS51WZsHu9dseOMaBueXysWfE6C2W9PUumZXQFfWr1UkF7GdC
aDxbppi7eimG205a1vdvwd//j4P/g77F38XBd+/x9JGsPwXC10f83fLxifQkfZ/KdbqMLDNZj+/C
cO3TtTOd+TYCWrICJIv+TyCsGp9MWhipPpGcoPvuukv6EQer2ieyqmQDmW9kZ0/Z6K+EwWwjCXP/
EQZT4ERBwpgGTRVoyflxv+S+laSLmm+3jyu++zlT8VGLcnoNFFTuxyBkxc7Bctw6o9yD7I8NVJWT
ANMXiP02XhuRYUpLtFUp6k5W19d3wOE/A4OpyDUM0g1VHmufCXl0sJZyPDLZW4FqAaBwLBMBAi51
ryOoao+uWRmxpoVprxy7cTcnq7k1s6jzdKEWYd6M0rQHtzoEYGqyXdr2vS911foyG6nkzqNmdluK
m8s+GhVtL6XzXWlVyXHm0YFitIrFj50UG/ZT+wyUYfaugnVfrutLrmlgmQByMgs6jjSIFnFEKW5K
vbyDmQhoFShPu0AtauNECxqZevRVbDBf0hoWOZ1LlgPpDViRyq2b0f16Z/RXz2dUKn4hG+P7lM+D
3yrqR9tRTRCvmuQKwzytKlaKyhmz1STkvSco7XiEZDLupLyholnSFredEOoW3hSbhDqSgqEKPH38
LJaL8CYLUJMlFNT2CE/G0aSEIK2DE2Ub0iy8rK0kvxWoIzZ9r6QJmsjGeolA5O3aZKkRTSmRu6jc
LUd6c0HQytEGl5XPqHJ/9XQuGyhl5TauwhDva6kEfQsWxixqpNktHIih1aIjNgJj38UalEo168ZN
Rb/Iirch1/aVUUnYD9t1mzP3fFISEZgiOKrAqsTUXSow7MBvC9RsmDh1YjK4qdUCYWTQtK9V1Oj7
sR0oBIbVellHVbuA5E+uzgRzWw2KFZiN0AbQ9bv9uDIcCkZS3+nZmPv5OJcbYyrQbvKhPsjwGYla
IA3C6JODpmTlnyN6CDQz1NxGEaR7SRVzGUwTBBXsvraurbC6ZyNY2lhy0EiUJ4jbQddnxtsEDt9m
wdM4dLnoGrPxZMkoELkLVw4A2o5KS2Ps1GjCv9eFmkMxIbZzIylYR0l1ZIVmbAtzLbZx0aBytnCU
MckfFOMoPrInNu9VPez9iS214IACBTep56bXQ2v04ipVn6scA3DbE/6CfZPLfWiV6DUhBSPoYwIA
Sn+HJxYfwBrAfhnfo1FdQEMqsNnMCZgco+HS1uy0vrHFMomDKAcdFOVa76ElTjx5VaqcCW4tdKyl
BgcsZ4o3VAN/XPgsCcrok/JYAHXQavn8WW5X/JeQ+N/guWv34zp9zgSpdZAzKCepHfd5hAOaIXzC
QkGTbiy1Db0uX4Rg0olqqzoW/ZJICIOLLh2bBiI4zWqYKWcrjikKd9CXOi2ODXgn+fDYQKQCASeL
Jva+4VnQ+/VBHlvMwaM6+V1V+OI8Vxsm4CV4UC0DGFL2XJmd6E2qET5xqQ6HNDXzSxHPj0ZoGZuB
3Yiny9ezcQVacUMIc5snOU62fk58IcmyczgMocsorQk7bZqHU0MuYfCsKsUXUlZN9qjLM8oDcxpu
YMwYMMZjaQ+HmGq3pAOJBiidOEoTTrEjzWJ/KFRxFjwE4vJRHqg6IoOdOrS8ulWesGOk+zhmKMoW
szaoVHha4bC+CVO7HOO6Wr80RpUnNi1aS1DXHRG7qtPlbgoUiNbc+pBChKkWPy8QsqVnUraY9nLW
qyDXFr/Os4dMUDXS2xNAEnZiQzHtzCEZrZsEXTni0GbInhou9VNFyw+6IAHidyWUzFy3qkuPn7xl
KUPgK7NZyZ2pI/GZg/i4J4+OBEAUozKIwwxvXirj30UngWFb2IErn1yqdCCeNG53eTNCDkpAIqPo
FR7prtD3a1ak95TvfCjv5uEKWbKNFiMosTPHvYrTYNZDN6zCqAM+bEVbRY2HQ0TLH8gwlUEYpnXB
7Y3vStOzYg20dSsDoSb9pOwwF84gyGaAdg1yjde8jJOAOz0mejp6Y1IEVQEQCH7su561L3lXbA1r
fDby/KSK8Z0uJBYsySgdfL1E/gExTQIYHM31ps/q1zFUlqOwVNGBsUFerKK0GzHJO29QegXqGHjv
Tb1yp4QYfAJDrjwLIWwiyrPFDkyzTCAe1vdZYiyfk6YwvXTRZwfNa+40w9ghwl2rFzlvnq1xAb5r
3bDrhNyO4qdn1tbv5WGouDF63C0mP82M+bQKIPIjPtZtrnX73kC1wBDuBZB+5MvC9FZOQvjUA490
lQxXC1aXlWXbKp0OuJ2bmNbAzSzG4B6mrI0Co2+3UShHN/T4kJ0YM/OSY1ewuysPGx0rMx0swJXN
Scg0S2KJd/VoZK/Mr6SpnTOt78xJEpJ7LZugS7SZu92QP8FTnXetKYEs0CE3il0SAmw1qmfIPGw7
qOzKNrJDnZmKWnkLpbr2Jb0EnLf2irHXgEl+qeCE31h5IV5AIOGuoYfFvFGjDLWH3u1kM112kxGF
j9U4s9VIqiY/z2H4Lk1TvmtDFjG9mi+RISl3AM0M9rvI23FcAOE0amNrZViGzV6LXxpyC5bd1Irw
kglRvS21cC49sdS2Brhhl/uyyW+aFnBisl2pNPi68qzfZIuIPDrKpfoSodd9LeX8PNL2P/qEVRDv
YgTmRz7isLGhG5fniar9o5KJT13FFTWbHd2JY37FYc8YWshWYPytI09iLOtBDoVqEzWjFjsloadh
Zyp7s6YliLBrSwDRlNf6c52YrIO10u5h3IVHXc4h6bfpeNtG3byVuqxxY6FZ2TeawJ7ApLJ6W7Pw
zmuEMSWRGGNdGU3jFDWhtI9iU/AthgHtTu0dWWtljxmx8IBqUgninLyODeIYMGRm4YgbmhDw2hAH
bLYZF2OrM0HUBtOeW9FuVA2QrgyTSTYGSh32oZp52BoyciSMYnlTOKife4xj8P5MkoBU+jOHConx
BZruvGFefzlVYR0Ha2SuO7aX7X3KhBVLiLSABZTM2Zmwnp3HRqj7DZ1jmjtzsWubONWVxknyUPrM
qH7WIzGVJrw+hRnQ+B/5RmgKd4ztceOqQl2gCVyvH9c2bV5AGpniAQ5e+JErzSDdxWE5azapVyCg
eaSgG0qMz20yYsOQ5oSUSgme2+kMeHgarIcHteq+UpT4WgEJvgPfY4Lhgo0Us+xjv+nr4hUZei+6
Yp42Adw669SqmG8omJiPq74KKdNIorCj8Bewkc+JSOLqTlW7NjDYMvjNmK23Wsqp0pgJyENyL+kA
1506IxBbsseA6wsZEJk2937PB87ol/6kEkv6syaGfhEZsbfOc/phFqvh0hipbIeFldTQs2wjDjEt
I8LcbOZxXR9KdKT0dnxuVNJaBjwXhwrhF0KI7FBaRGLFmhKqaoFUvBhlhm0hSQ6qtt4x/oC6thfG
17Qno5L17RmVboQ6Vb2QtvFh0p7aNv6QK8szl/K2Ea2PMl9vmdh5VzI5ECrR2EwAXw+U3e8RWmzz
3DiHeS158yJt5xU2vFGSue4aQP1qrG/b6959nqPZ40aYoXInpp9EN1fjABji+oYsJua2OS2EaFaf
4m2J9e52QRVhbcKkmuptOkCZulRGrxkXIUveDSLYiywo/T0TJQoeoF6H1yUv0UWIOtpCxBwCi4GE
aZ2V4i4slBTNxLy6Q9ObuwyOOiKNab2xtGURbZ3mI8JcwLd7c9UFnVWPsV4tItk9iUx2+RZkNTfW
2/Q2GviWEJ94Ky1HcaqFDcPG4GZrht/xV7G6FqIab4UoF854CHTTqYZ+Pan5mHyIahux5apwZmst
fd1hNDqKkWhnFTi1Z9Tk88tZWkVuxooeDEQ5czIHed4ZHM9c6Lx4aGBejxhPPJQV3IWLOt5kU1h6
MJugwJd8wKD/WoW1V2n26GeAtZjRjHlYdZYpedYrlQPRId8gc5kTQRR60IYI05QBTxQ7rFQ61wuL
ayqbt/mKZ7ccnssiclhMhrsiWUXPGNZioyth65tmZUdAlHZ0vU07zBp9MCHqvcQNqne1OesNOm5G
9JonWoUVJDZ4DQY5JRmyQKXVmzWm06QpHSPNi6BNDVLNshAGlWihEScEvzESUz7G0iz7TUFrppbj
L1pSo7mkBaf3Kk/TdugK8N/LfBy15GJo8HhVJELbqV7zIyxiEsciUmCU7mQz/R6L3e3az1+GtJI2
04BPZpEEmpgXUl9E3AMZHI3LbiKdhHYqYW74wZChXVbMLt8CVM6ehjnPZI9iUKR60yR2961JbwZ7
Kku9/oDCYMJD5bcsiS5JKMMRn5ln9JYWimsscUcQVkl3origfqGWz5GiWidJUDnbRgAhB61MTPiO
tfBMGST1iuLK/A9zcWdK1bpbx5UNa65sMrMuz1CQDbaRaXReJ8YQuMMVt5qGiCZuoc0wOmg4RanP
b/TqrW7aC5x2i1g3X+q6qJ60XsPc1s/ch+yIFINaJVXsTFqoMKRkAlZI9exubBbRnWBO+T2g6i2J
3+yYpOo9JwPBzwCIaLcKXVN4ba0WTjUL0PyHMPEMcalYn1M+37jpBpv9h3p9L7EthPN8Uyy9SdGC
+jO71M58Ljgx9t1k9uQ76vo4KIboKPTn30Pkrh1jmIW3cF0Wpyu75KvU6+azLizpNhO7+f4/K61o
1p6CJfR5Kb5eXZ2DdY52FWuSMEiJr5KZTvv/HIwUJRjVSJsOs3EjNlaJJdGaT3Wqn9JkQLauWxHR
QnJh25mepFlavneH/qXkHHpefv2q1f1/29ALt+V3qbtjVb6+V3/M3H17wPfMnfEJboBBYow+BVIA
tEr/PXPHV2iUYMaSBDwpPMgF/8jcKZ+ucBAeRUmZ4dJr2+rfM3d8ib666wz0tV2GFou/krmjmfjn
zB2bXBKALK+gEyi0y7+2SxmxqC0h8+p2I19YduDY7S/kJZzVj53UHTdHevcGyi3RnemIOyZA3CJI
AuNmXTBDd8602PvHaJTJGzgB6R0Pxc3yDDp2R92zcFN/el422m70+t0UbTR9Jw4unsTu9Nh5nV1s
ig0WRn9tD0t7VaZ4hb65ymGWDTTfGh68jYSutAvujrd1Yo+8sMWZfWb3WKl9VrHos+YOzmXgVVwo
03iWmwfxVvfiIHGJAvfxRZkcfTkM+yS2B/uRdfYgnuRLvhV5O5o9+vKuPuiBHEApf9kLLgoMT3DF
J3XT7nJPfiMj7w2bx8kR7hQbdjbPEFKAuckMWzmEsPC9hELx7fgiHwdnsC+h03nSDdIizX7cXR4f
Lfu4v/5lcdpDvu28z6pT2UCZD+2B2/YO1CSvvbAL+9m/v4/st9mtD2jMvOIWjrCdPTa0mRvsqQx7
LwJEtvk4Eviplj08xj7bLvbf/LjPiX3PsbLTbe/2/NvsGu+WLdi6g5vjrX0hWrmljmCT4Lcjdo9s
XB8kubxNdCehu6u3B7bWRhnbyqV5XwNxy550r6bkLe1K8SWehMcdtEtyZiUNug10/pueRA6Z1bjw
5JuE997t+KWbN5Nxbp9XH3ukmxyiLefB4+xR/nf1z/mugffKFix3O9dAETWdGzcHo5zYCBizS/2m
EvSo9vBR3xCpqx/EoxeStUHu9u96TdnH3pcJH5uibT/DwdcER2rchc96nO31Yzxq0MoDlKO4QWzr
qYR5i+DhQeHdcOCOo3Otfn+OtnPuIiiZ7Srenst4+9LO2/jrMLM7ov5lMxvo9XtxS/Xs0L4sn6eO
ShbmGrtF8txsYriqI9WTyJWmoCF9dyAzNI5PGHK1/GRd2EG6+ASf6mN8kI/KXXuYguFBN87Cm/VW
rUTmZuKMls0awR/EXXaKXeGGJDl5kuM0eSLq0gNqFFGDy2yLxF/ENZCP6WGog+lgbPHCrDglWZyw
T5SeLB2VbksNjwTo8JXytoypntq15tf3YGJTWzv0Nx0/o9pOy47ifhVvFDfcxed0m8J750HhhR/p
vqHBsM/nw47Xz1b6rnGRZ8L7BZdvx89CZdf3UJcVhWE3p/uqf9aPxT4OrC0lW3bvgqfsMl/gBGup
sAue9t7xaNOVAjf2jNgpnJB98aViT4EzZnLJlc3PnHVkfZMn6Zx1jvbiCvQx3onvqW/3dmmPwbAh
sa84o0sYqr3zxsjA+7E/+OcF67btRNkeojFHR8Wx5kYn5SZ8EPzMvV7BovKwPGGJpDDfvfG6KG6X
Tv2scd8wnPE5vEDh3oPNM73mQ3gbyAhWDlmiDpT2vNEC1FZA5uXlXqZuuVmOpa86Pn0cJHrsfru6
N7Wv7d9AOh+5bJJ9+iU76TuB5PJr6bI//QhLDok4Obgf37AMYQl/OUdH61VJnJaN6Fm+Vc6J9aCk
21F+WZctRqeLcpRfzEPNiHVU2dNgv6PhglR44yGfCMxnVMvH4jA6cJvf5PNWuQ0MRzrFX5WTeSYQ
95Y7ZXdqtumm8iUys9GtkW1rG6as2vKG2lPNNnGTudyWvdfXmAq3Y21F+y7eVOdd6inOk8cOwD4t
rkeiPPbeZVd2I6f7Ih/4ky266nP5+qJwM6dOQfDh9x6dIn78OriQR/gXyZm92cs3mrN60+Ek+5Jz
Ku32sYtd9Wbd8RZQDjvFtjoMLnLim2or8i01j63t0dFdRG2k5PkfcUR+0naTywvi19NBcnKUXpuk
sS1lq5ZOdtRfsq0a7vqvyJf5Y/71xQi+vYpT/7iQcN/nQW3nj4ZHnQXZGwnS7tAcJgTpnOTEyuPX
VN4RybPLbm1SFz7VA2g+vKdiyx8PVjB+89jZXb+j8Si8yQs3t3spGBZ/cHmMbmsBFHRyJCv9KZye
4lF9j8TWrjVf8aKzFrwIR4n3YKluTKRmk8JwuVsEkle5r8rrA87S3Z2z+cpOZnDlPTs3/+FU0t+S
kMGytVfNybYt66ZxlEjYOcsZsog7+KRnXCW4/k+x52LUjvCZNZaXf20CsaP78hVJYmcF3YEXZT6j
cjxNB9EudZumlfhoNZ+X0BG+jNTkexf8SKLehN7FcrWJ5SsPluRmjDZqzTqnveS8ZOpr1x2X6bNT
RHFquVIvOmq10y3he1Pn/+3wMvioTq/FR/drDHp9nveqXlrICn33X9++HH1wLPvXn/7ifes0vAwf
7XL70Q15/1//g0f++M5/94s/+hXvl/rjf/7H+xV5ff1pUVKVf4wDld+2PuIN6l//6fu/h42W/Inx
CVABTN0wSaFRoP1R8DVNYkOgq7rEqJ9KAyK9vj86H2mKROXDTJBMQYimuuv41o+wUdY/Ue29/qeT
36LX+S8VfBm++ylsFBhjZ0SWeadfmqWjsAzRM2kyoZww7SpCSzdRrEx2EgAUm9hM2p3ckMNpS9rc
nOtUQ2YzQY3IlzKd1D8kuZk9CqJG/wkuCxom696y837uMh9fEiZ6hBfxhVEBXGQW7tQJBaUgXczM
lGs3pr3wZZbq+PMkt/qtKcBmphuGWT3RQauDjlOtavNunTqNraGE+PFQtKm268Y5uqU5X8JFAXtb
skuBfqMsFXvSmiXbXVeT5nqngWt4bEw5XDYK40csjHoM5SeVyY9LtCPe6q22JGdBLhPZEZQmb20B
+0XtCeuSEqLpYL3BQHcZgg/VLO+zQkovWp2tZ7Wspp1i5d0mVJhEF69VQgUp8TU3gOlMj5bdtY31
IE9yQtVqQOJcI3CIyw7LESLG6i0cutJf6mZ0mnadgkyKq2MXFzCg2ZV6PTVJGFcqaWgtPjZGoRAC
9HipWa1pxaZ1UN5cu02GMqtdS9AeW/BDJPjm0MnqydwsmrYUNhpW/SVPyAhnUaQeIDA0+6Ipuktv
aHdNM9WbMIwGRx3ENbD0BdUvOX47UjXEifjKwlGmQCQvy+laxd0Zeb94OYWi+9o0yptVa/B+Tyaj
ooouoGIzx+apz0Vt1+QpcZ009cZ2qYSIG2htlNsiU2c2oqN0Y5aR/MAkpoFMaTBsvcqo5XJm0pKT
UR5RBS2Z3UVMu9sapShZ22u3TtMxo+wKMxVMHNiVPQs5t2Ga+/dN2m8KIYJE19TEualJXDxm6j6O
RPWJfnPFHVXxSYjQky1Sph6nYoyeUEqUrsg2vbazsVFoR2sWJ+rJUIxQFTbQ6bFbZTQqxoX+lFZE
YtYUqxuDlvuUk5K2CSwuBl4HYZwm9IGFQLIKcLeCDLExQ7L/JW/GHtZK/dLH1xr1FC31VpiqxFsS
0hlWi7/JrnV1OYaMf9KVmZGvWYeh7exsaekUgkAAxTHC28hmDb34edKF8DZZtbL2Vw2vlUMrqaQ6
a9woN8MyR61HziikwwLXDOuNliK8r/Nl2pdxIR0jY1ofQQ4Z5qnKi7HewAmUDnmrifeJhf4CwYA5
eXpfU3nSmLyUblsL1jy1XdmSe19ortpLoRtlgUc2EVX1jE1REWvVbqrnmay2WWBOkVThIkdG68L9
MgJR+XbZTY14XAStf0KlVB8TmcIkb7JCfKFJk0meWu8DJaSKT0EsKz1pUtOjMFAZNcSpxG1IQ7lb
CcWKdpSPyDZLtaFLjhy/PZVL3HukvIUHturlkeYugq2pF29VrZK5KTVoluOSTjxbAea71bVR2yph
LX01Fiu8RCBiW3epe/m+V7oeiXbeyxJ5scU0qCUL81XwF7Y3DS3jEcZDKdJsPcZzG8BLm98Hwci3
WK345LpeyM9x2hOQ5ykbqTSZxAiVa2eQU1K06maVJbLFjNr5FE8bdpBx1AXiREdMrRc6rQqo0wob
4ZSBAdxK54n7cCRR7EjRUzbWVO4WfHw7UTGx+MIc40pNJ1M9c3ItBwYaGPyAvIxYKtNbgWCxTS36
GGSZeCEZ4003JvFeqRT53OMIOoZ6I+dOXlYUZ8JhlA/LmImS0yN088raNKfAoqNyGwpTSPPulBG9
hZJxEEnAFU5OBXvb4Ruid1arPGuOtciWm6G4jNTJekRavbCVhLG17LQ0k70J7fxQmEL7hE6DjuRR
HVG00Op7W3Xyg5EYyZ1uFfNLberNm8mkcgUnVZA3YzhPH3+9He3fyHj9NwpJgGz9Lpd19/r28zDG
9du/hySCrny6rvvylWlB2uiaevoRk3z70nUgDdDB92jlH0GJZHzSYR9zC9B5CEP89I79CEquXwLK
zSws00+M+OvGX8llffMt/KMJTdOudGoTtC09uKTUSKARs/xhUkdKa520rimjEreEYGFsHT+sZZvD
9FVGSNNN9zrOYCdVpvcukraWlIDNWuuTUhZUXslB5eXIhl1UfIqQ6lHrv7MD/lJ8+2/O+IwfKJPa
j78dX+vubwj/vrz2hJb/DSJeEom/O73+V/GBpP21TLr3+ONvu6GMvn60KAy7j/ynQPjbj/n7aad+
0khrkzT/FnF+G/X53vso6NonFn6VkUHWZbKk12njH7GwZH5iLhj0IBN135scfzrtyLd+J5/K+jW2
/vsW4Pz9fGL38H1L8OPvf9QAXSd8fjrrOO8gbWsQna7T+L9isAVTlqeoxBhF24gvJwsOg9D7wzH6
F0/Bu/jtU/wyU8cQATSKiaeYY/Uo14gTasHTR+vu90/zc0zP9fPtnegMXHFMuJJ/uX4op2ZRL4r0
x+STj2zqUFWLm2nWo1AN298/1S/7h+/PhZOGltYrjAe5yc/XqqVVLc0LS+ia47iPpX5fmSWwF9Ft
woX2usxJlHFfYYRQ42yXFMupX9TNEimb69G1piUQBf1P3v71KP76QUrAXzBxQRql1fbnlyQxOpRX
6xySHxNuayXfxExJwp/ZR9cPtjUfiK3+ZPb0z57yem794Y6FQGahrXYKGVmKnujGvK1p8prLwSmH
1BHYH2mz9ZfGTX8c+D+8y+u59oenZMXWtbbhXdZ0L6VivIvVbPMnH+71RPn1SF5JA1wYECro5fv5
OVJjGSsTWZNrhtV5FcvPpaluBJ6LKsRRL0jp6cO+65nX76uzqP4Zu/IbpeTX5zeAxn/bJhMz/jId
ymD0AAu8DV19/Fyr7c3aF+6CNQqF58EMk90SIU7TrFtm2Da0Sj3EXf8n9IpfMLLfDzNd2jQ14VIR
UWj8fAiscDEjZSxCdykiX1/TF7ktDjUJLsYZH0r61mgTsUUGPlD07eCwdLYpJzv6MdxBCtHLDk6k
8flw4XEqHHJr2CN2x1iabcZ6srWh+hPwy/V6+6dDBueRpnATJPevSBaG4pnloU3XNRf92HepkwtM
RciDo0zWHTb2PYCVYyl2b78/Vf7VnQ3KjaJrRBUqHew/H6YiNLjgppKzsZzerLY419XotXp8+/un
ueZd/untgTIFASlfcTq/zgsrtOeELTZRF4t9ldXnUjWpPq2KV/eVL5IiSEd119C4I2bC4XqLYXTC
sxbhIC/WYSrzS12uwbpSXkhWdzaiC3ghr6DHqxcGiiYL96NlDsw08oUq31h1c1NHWE/XxZ0498RZ
2YnSiGP8ftHi4PfvDePcv3pzNFIyrGKQ+vn1csNCbmZCb1huKVn3sVGc5XnEDWUd9S5085C8qsjW
S1ZGf0367UwQZPfZ64DtEi7vLlVUW6iSl3nGxKqGXq31zgTBmdOPqTunXkZfpQV5FJjIC+GrG22x
KY3Rz1uFO6S+QU90u7Scl1RH1kzwjIxmI2kJZCPfzPKIuWl1aZgPykLDBggXmyMpJimlGO6sSJSl
bnozusmbcau3HNGIf4+t6aQ1zU1IaxCdiDH1jXQuDoss+MMc3y7M5DFst9LIWeDmHFMni4qDhSc6
pOvBatKX2Yy86xOqRXXmKj/gInSMTj0xreP2ek4vXr8vDPPLpAh+h3iqoRC2xOluneUdQBj80KvL
jPumXAYf1PSrrCY7pgbPYxIxUxS3N8BP6GZdglGPA20q9lWXBzQJ3q1W84pCVnHqdj6BytlnqvlY
SAmp+P4GHabmsmW9H3FP2m2Zn1NL3Vhq5AlR7A1Rf2OawnbIki8meWkWo6CKEi+vR2qM8lOS8onq
5mN6XRc01bYWi2YkRx9STws05YhDi+RH6F1vJJX+lRFh+3rfvR7reql9pfTU5rOp67WTlPyTon2Z
I3WDtAqT6zqTq6hvMQce2jBnOMu4E6ZpTzLIb0vhcP1Z1bgG0drdWFm8Y/6MTXR+mMdoV0w9BU2G
qQZSPaRmvTGKd10DUC1MnEJYH0JFO+oaJ56wbpVkPPbkkAQ1P9TWHJSydUhLfdMI1uV61xESMYgk
5Wjm9FVByG7otYuyyFaH+PZ/U3ceS3Ij25b9lWc9RzWEQw16AoTOSC2Y5ASWZDIhHMqhgXH/Wf9Y
L7Cq7JJZdclXgze4gxJmyWREIAD34+fsvfZYDhXDQwSmzTh9nsk1zLxh/SeogfeR0twfs9y/J4Dl
saUnNnXNxILJDTIaxTlT+r7u7aBweW6N9tgqJ9QjSLNZctK6cUeU2AnA8XZ0B469Q2i0ULuj7pgP
NiZA/IIdF9Z1jmnc30UiCz3VXHt8cZUgPmPON7EqNiXu0DrmJnRp8bi+8YWkcGbQ+hikZoPQR5zW
rzpBtpI6FFae9qQN3XEU49ZQSOPQUuUq3reVthMxM+6Erkzrcx9joO3G+I527EnOy4bIjm/3QOew
k4n4bcaqq8xoi1p/45rxvZMwGcSYt26sjvngGX0IhOpE6wSxcLJv1q8mlqHRpB9bt+QRIdCa+2Qo
igNtosfCnH6xQv3dIg90GQEEdD9Si95tx0COcB900ALpRVy7XhfGpKr19JB/sRCum8X7PcxHPIxo
AsYvoXw/biZZhKJMIarYjL58Q1YZNDQ547y6ye150xrilM7FoS8Rh9FL2iqtvJFl/LzuqbodfUhI
z8THV9w5pMW6U36OdDvMpnnz83f5Luzu98qALjz6DUClcBvflZm4aJKyiDx/oxmzHdQG88vZX76M
tjhkpnWa+K/mGyfD6T8vlnkpUDq7WSmZCGbhL97KWoT85YKRj/itUGIq8K5IMVFQ5bgZmSKPyV3a
YRspFwah874rio3jdlvT6i7KUb2kLj0ll8VCaNufv4e/vTe+ewvvrsY0FFrRIlza2NZ05ao4C8hL
fsla9+Hnr/NNx/Lus2JTQ4tjQ57jHnl3Ew65SjWicf3NMuYfsVxdOq5G7rl96Bb/2zNSDtHWdedN
zzKkrOR5bq6Fr+0sViE/wvyM3rrx/XPVpKcCkOOY9L8AjbyDHH67M9i/QSC74Eb4n3fXgilAk7uN
4W96MGcaERJJw8KjaVt0pXjqh52B7aXX/EcNdnFQsL39/Br9zflv1RORLGELfIPvYx1An1mJmnR6
88anqU22AGC/IKrb5uWvjn9/c+4BXWQZK7eSsmzVRH1/CNFqdNsyVz7ghCMy9K2TmZsMJXNtznur
FqzIvwCvmdbfFLi8JPx36EJ8wm9F1HfnntxppqIDrbCpBYUYGwcOsdBrYno98RaTWxKgwt+uP1xP
nekS73rLY3g+ysN6R8wcyoSyT7M1Iu0c6CYzApvzg+Pk58VnxLQ0x7aLn5d02tWVvu/xJalx2GZO
sZn4nWLCfU8VhCz30nMKfLbaU11o9wwNtplqryE8hIPnn1PJ5pfYp64ZQmzXCH1TTN7aVjTZbZGN
gTvYB+Vkn2ZOVfPkPum5Oje86fX3aZbuZjSLXW0dOnYbr0Io4/W4ltjjpuR5rcZ6Xq9s+wtbJds6
745DGV9OWRZi2r4WZHgPVIHzIk4GMx6PY/b6lPQ+P2+ba50VE+DlYS2WxhHFj4yfY8GEuOLE0mWn
OJFvgycPFmdl0U93yl9u+nLSA5kNO6emREyhBVAHr5UWYTPbbhjY3fJDlGjbRNfucGrubSPes9ud
xDx9EWZ3scTT1bp+z404RSbWluhuqXH8SO2i9SV7dI23i1IkGgjkyeJjPl06SfnJwMgdaemKEnnS
W0pwxzvThgjnwQ7XajRa8CfW3AV+eou7egt7InSrmKrGP89Ma/ImOY14GNdrOHTqWi/iO3+eQsNk
ss7vpQuFITuqPtmHYbIuNZ9/Ru1+VOnbxPWrsv6i8B4a2tdVaocg4XednmLE6I6mnDdLJG8lHlZS
K+8W1982HfVTnm9GHVM6hYzI/CdvdWY7kXWJdXzjx+5jxHkk8rtrt5yvhnS4EJINH+fReq/FPkIn
WZxtZ7qyi+vFze6yhqK7/QSzNVRjcbP2jLyIsorAO6O2Tsy1jvWcnCx2oU4g7k3l7TKnYVwxAeJw
WtnytuTAmvmNR740l41fToaMIrlO7tdeyHqPONO8j1mmhpHliXtw3WILvz3OrjzPZJYKveB+Hbe+
6EhHgS6CGbHzBBqlZd8kOBv5bhqt3zLTCN1Eu3crLpDGsTNFRjLJg4FSfBofeKQff77Y/bVJgF16
JXZarodBmrytH9cg0kKzns/uc2m1+/U8gB/vYqGqXG+DMhMwHOJ712XQJUhajCgDLf8Xx9K/LLi8
BZqWkLnAN7MQvmv/VLoCGGFN/mZV8xPTF+ZMUCM7B9PS/WKv56T7frNfmzGkvqH4RAPAMvjj5zWg
pJSlFns4N7IT8fUQdOeuCdI2uXP1ZWMtlPGtkLeanWwV63CmjCeVTJ+USu6IiUcZZ5mnqNbOAwYx
DjLQTcfPjkhDb4odBCEcOVkbjIytaR6o1LU1kFKmJ4wsfUCQL2XOenE5pNWg9fvUPhgzhwKoFZ45
YuTEe0yza3GowqZl2jv1vB9BxuA2kcyd+wuf8rdyrctKWieYGRetm95x/rhreXSKZrzC9L1v5jHC
SIETwlMU/7O4xFKzsl4ciDIuduMk/pB5CzgJZwHhMV+N3XoCzVmjLLMDWFGyCi7FWTTO5dglz6WV
4tWobkhmQ1s0RdvG5lBRs14ilGeN5V4tOTia0V1joFuTToApDmMrNDI+fQcuJy+1e+QOqN6L5K43
Y8iAen4QovtMgufXeWJuLD3rgMT+xnP648Djq9GKaGPtTmYS8twQ3VcOaj+8QkGskLHJ+AMG0W3K
ybEcUOaTZLFlJTjF+A8x3p0ir7zpbA51+KlPCYc1s+QMXA07bF5T2Mbxner0HSuyJdnrOu+smf69
5DVpmd0a2Ib1JT8r3TqhF77E40snyN+uz0VrIfErxQFdOZGI5mnmsG85PKKcM3p72HV1cqqzcSeb
+G5dZnG/PRpjGbgdLsemAQtVI4Ba/3I/O5BWARG7T0MXHoCt8gNqhXOxNAcHI0/QAy1SXndv1va6
BWchDINX10Fy2Xv2kexMHFWMsQ/omtGdVTKMvbc+d+ugrflyRZScck0eZDtdWd68sYFtkeH3IqV3
nzb9lZXntw5ri9tV5/XgnbEoLxykar37nDQQvLRCawKJquOEX/i269wn3Kp3LY4SxeK89fuCBcsr
buI2elyP2EmWy3By0xCuFjyBYmNOyAscwrIjQC646vvKhpc+AsvlbF1pjEzdo845meyuT07KMZ56
OzdwhzqsmYG+RBeVYZ1o+Z/wnD20LdWJWqYrXJnQf1zkwJmyUJB42Ue/HJKdlRWbnhHJxbrTN2X8
i9r5b1YOYo6omeGpUT2979V3tLeKudUxc/kAamYuJhuvsz6CojxLuhM/X5n/+nIIn2jE80DT+OSk
9ONCpadOMlkdoCIt7y/W+iTh1OyV5ct6p9fT+IuX+5uNgGwTSBgGpzI6oO958POqmXLE6K4OzEPO
AbtJkTFIXEz0bMLUkJ/0ObkfPXlOk+KQtn04+X9AS//RaPC/MWf+700P/4Om0euX+7//HLZtUOr9
oatbBX7/53/9v/+r+peOE9VLjs+4/PryvbZu/dXfJ4SGwajPIM6S/Y36/hsM+E84ikNWFhMtJs8r
3nk9cv0xH8RGsf5pfsRA22A75Ed/jKUBCDLLA8gFH0HnQMRN+E8GhNaPZ1zej2Wjt4NWiA2E13wf
SIj2QpAxMYdaXUpvKyA4OHvPWmoH625aPmu9ln3K/KpS9On0AvF+r2iQFKXRNZd5jRBns8L17IDK
bWV+IfFCbDI48rnEV5eG9qiT6dL7Ws9pTddeWPf1/ALHeYu/zoKzvllMPPor9s17wKcZOTAhRtHt
spRGZiSkj4LH9PrVgLn0Ww2jcbKLRDIdRW2Z5bl30boFnNmaf3YM5MLwnFss3YxNiX34i/cEvuBk
16zgLtnIJz2t+mfD6AvU+UtyzjPN2Gd+ZtN1Lqr4w3f30c3v5/5/P7T9/ZXBkwL0dOAeG9/Gk9+d
BhOjx3LpashyqV16p+6uZnSFv4ij895/8RBKuelAWpHdtk4V35Vc86jmpndk2PaZEWOUVCOtP8BT
tzq9H2kd7awthwscoYqya9CHW0AJSYqjW+t7uW3HxWnSzdTXsioCUh1GCjSSv85Ca6GgyGzGpQoT
xyqCPgdityvITXcDo3R7ESTjaq4WKLIeDX+oqMCabo2K0ibIcGKyBwZN3dhhjIutfuNSKt3LGvEZ
uA5VbfSElKbxTi5uftePxvSxUW5yJZPEfGtAe6ETi/V5OQmeuxcLDLcMyd3D+WMaTHQVo1zU4bOq
P/tLm3+tSzgNoc4MXZ0KK8ZVos2Tlm1X6m0GW8eikS+qYqwAorPcb5XQ1UeZjUJtl9ZrvnrOMEOs
kYtnbuUSoQGv6A/lgRvnURdWc+/oBwSV7Xwbcbff+DQ5Zyrpasi2ojaNZ7MdIqAAWg8gJI2H6mux
xgMehlFN90vZERRa1L6JpSHNEm1jZ0bqb2Ii/OSFjJwUBzgIsGrjeg3xfrWoKOGWVaoV2eqzsON8
Dk0fYM2vdqW12fOvfhX7LVsSqxoCL9Y1XXfWs8N3d6gGkBJ142vlJdXJVo12OyC7RZ7vGdNmhAGz
KMwtPR/445jglQeqcFWUwGTGFfqTG0n8e3f1H+1Q/73t5z8OULuqRv79JvTQpGX6+vL6X6hw/uuh
+vwS/2D1M9ff/lOpokPpWmsINA2cH1Ft/0sgZfzGMkfbkfwvi1Onx1nvT6WK8RsxowgO1ig/9qPV
B/inQEoHZWsDSTUIxjGYjot/shGtx8l/3VJrhgIYKWZ9Bolu7ELvj5tMqeNJMRcME7o3+2FoLSin
06/45N6Pdy5NfgK/2FuBaVtsfbr+rqvcjKmhUV5jMoiy6CG1+gRPSDvYDeygJvkoE6Gx8KIXdzYg
Midjuwyp1NEr46yd8Q9jLIzsFE97rQ+Au7Cgt7s57TPmrA7yiDbRzelcW6K/LpAX5tvF86bPoohw
GGpoffcxjb6npRWJuzNLioXNwHG2DtvcaD/ix21uCNaO44vWWchaiOzZuiVyCONPn/cNDR/Hh1Zt
G1qBi0InWeYY5Z3HaMlVw01mtTl2o6GergZP+c7WV2Cp9hPokSZUEeUwKCqpkDGWfc5UDQhA4As+
HqHh/vI2uuNqKcri6lpqYB1TGtZZaALmfkJeifWtEWXKOUkrMSzmbmYd57YRRzPjeIf5HfapU5jD
sq1XMXUAO22QgZfSXcAilnC4s2U1i3Dg0zAIBKdTLN6ibSqUS4xQe7BSarST21poo6S+zXEvlqVC
gTyJCJptB9czSJUsMBhp0uQcKs3PMvYsGRbO5L1+9xD9cgfmLhFkPiKzoc5HIMEe+eP6JsnCNYkq
0kJraf1DOy0m1p6k3/38Vd7B3f94GdoddP3ptBDw8ePLzGXkdX7fauHcluMROs5dOxgmME3RXnhW
3YZpFEWQ3kjy5rHNzlMEg/Hn72Fdqb977L59Uss30RR5lDr8+8e3EGc1QdFFrYUUbu1lPjE3T0G4
BYuAhdGnxIL9/PXWK/f+9VhkuL48iiwq716vE9YExSXTIApPdSgWu9vkHQfqsnSN/c9fyny3pKyf
zV3B+Uguuc0c891ZDTZvhAE+i8K5g8THGDJtn5lcOLQ5Eg1pr4WRYqFBnK1qfbu9qWJd/zoSWCZ3
Vp5Z52lZRfNTWQ3XauB905f1MYQIa0jDtTzpwsiKFfUGj48XzvBP6AYu1UVttvI2KX33MnOq5ndV
1v/EVvcfq9PkWfjuq/7LyevYvMjvD1vf/vjvu5zwfuMog+IQaZNYlY/cX7+ftiycSb6FuQg9DwEw
3xmTLPc3sjEQJ/z5w39tcab/G01QVEc+DheKcQYzf54H/1hFfibGZKL8w93v0vBBS8SThtt+lcK8
z2Wk2WTnkM7LjUrQ6oRN0zqHuISmjo+8O3K7Mm6oopYSz1XCgdDXjMnBXuIseXT9ERuxjjw9uXUN
VcgHHbUW9hCvbOo9pZplMjuoaggMLYzKq6LT/WxHNz6OUea3E2lyilbjKSntwj05S2ux/Mu2sdSn
XhVivouquqbNqWV+fmKkq2HMnPMWY3GJWk4EnVMYHgSkxPioT0UkWdWx2uy6RtMB9DpjHl32cY9c
gMCZkZi/Jp+soO5zXQ962WY3XtMCdWtSVWZwm3Mt38Z108+PScEfYpVfFifQ/aLiz8x5x1jTGqO3
jFgTtUWb3Vf7QZ87hw1kkLW6tHuXbrDq6kmAiRJ9sZ2V6kBcOJA2NIyMpgCjbjMVmIMC5bUAUQcy
I+j7GW/h2Luxu/dnsPWplWskmycubnV6jP2VtrDtbKNertIpoGoe7zmZr9t8fsylXTlBI8vshRC0
4drIMiYoZS8BikP5wcvvuVr1KqJRu8hbkXlhxjkaj5Q12PYGGrqZbhSrSbGhFT6QI2KnAJIRe9g2
FyPNaviXeGzqfZyIBXweH/RRKCMHWDVU/uWQw9E+0niV3bb2tD5+ywu3x+xR6167szoPT9vc59G0
VV7hqiAaWpzvg3IBUAICHC5HeChyB+m+mYMJ3ShskrgvoLmxAdSBKBncUgs1OpTjuK2zo02G92MT
I40Ja9+wim1srVL1mmmWG8KXju4St9N7hu+cgiDh5d5rJBkib62sLrNNW1ldclYzTn68JEseusqK
vk7ePD8VM4K3reohgB8y34eN1hSTAbdJahWmKbvA4Kt67yMLMr7OvNGLfVR6TnPyNXiUpCQ73GJm
P/gO7fxJZihkPF4AZ9m4Sx18VZvSBUl39ICm6BssMmviOvBAbjEFinWHaM5DqOW4lxYBAWoD27SY
QwvKHhyGmf2WVnnbApIukvyaE1uGPzVS6mPfFB7+2nLGY2wL2RRBBiCl209u5y1hLGK9R8kfme7l
TCAD07XIa4pjjUPpBR0mojXLiLs3j3oR/pEt2QGLpQXa2M1uRAvfqh+XxO7bMLJr4Jj50I1XWdb4
sDqNHJx/O4voEgytB+ugiWSC2Au3Y1BDgYtI4KMaCgpzzkRAweW9+Ebcg6W3ptFFH7XavmTrtPc6
vOUM+FgjwFF03GS7wVwZ75SPVX05kupAf7GKUqzYtWarkD1MPPqZa7Zby4saLNeNrxq64FZh7ZpW
8+SmH5mHgqxM4k3S2BAJ1CS6mzKFtS2Nwn+thXJnDtnDeKm4FXDPjxKhS63FRhXYw2J+kJkT4Q+W
5pxAk6jnj06qaCqR0oC3fk4c5ybXEw66oxOtU7/Fj1gLyfDCX5ZnTHuz2uqNY8knq0M4UhD17SJR
KfPzURe7LOMdUOuSYhBMCbyolIQIxoHIbcjBa6VOLeCDUt3QSdfiADoSMkL6OtMKmBDeF5GrrgiV
0ePRT6MBbbKv4jHeVHVbcOFjv4TCzepxlYvK5XuzzCbapVpa7OLEMT8ruwAsoEZhPbsVNVHgLb15
MY92YwVLqdo7EbmcOgYWHUgUdE5A6RcshWGtYzzbUiUad7mZOhv8qd1dq7dU07GVjkQfTbLjo5qA
V4NKGMuhjzLXX6c4eDGxyXhGaC99noACK6JnG0h/FJRcNSswpWUkobAqAHx5J7jnrFFqR9ODgaTS
ZdiaWXJdslOlZhE4a4pmQFLHYz2n1hFGPDmWZgbx1h3OfF3xdu70W2nH4zWMwg1ZpXlQ57G8mxxx
AelN3UivvMtFm17PkPdLT7uomuQ+QiTG6mpedHN9E42KAr9F1MmQ7YbZ57bUFcY8u4mxG9Z6EbL+
V4cisWq49o6xGWulbiMce6LRj0m8pBtcXoyGrfaJPU7yBqI7t/SyRzmPT3U8pVudN+HoSSibvn+N
9WlvFOYTcvtjlMLObAHzjXHkXBtRtJe+/RmC2YPbaU7InJxvhMDhw+AsPLKGvFxUFu1kq6HFyD5X
jnxs3QLhYN+dlNmKr7Ux4YcVyWXnetppwo0HGk0vsmdBEjqmu2FekyTiozMmD4q/wZARrjMSWJI4
jDKd8clccr/jZutBejQWFnsTODOZouDPLtj2WOUAhw7EPVzT2/IgvRROFNC3Qxc92PEmMifv1i8d
EwWsdNhXEi2EgPfCyFiGMz0xTPOV2sVpfhGN1alDXxdS1gaina/ztLjNO3nW6GxpAQh7+do39qXU
igzBQzHduiU7iqMmueEvuhm16Srr0/6hGCpnYxSzdhBz9jjSubjkax8CgJfOGWCqGcLNHvc4ZhEQ
Ka+8lrpYy+R0P9jObO8JZ9mbpeaSNSAfVYHgIHLZedM8gZaDYsEU0UNjFv5BCXkZ+ZG4b4dBefSp
jVtImh58Let2akjGKLyx/GSbDa9dKO8m0thOFkefw7Jjqy7M5qrz/CYPpZ9a7cYuy+5+GOvyzXbn
6iy8ytjLIZl3c68jN8c3ea03cCay2Dqiy9tUc8m6M2uyyHn0YK0mk/raVsZ1a2YmjkMhioM+x9W9
U2MQlxPDZSCYNB39Pr3JYsbCPFQ50QIqcTc1ETvsrh2yZy8dbySs642VJA/NlHzQ6067hQDehwgY
m22a1h+wNw5BPsZf8rz7pFvooJkW2+IeR3D14Gi2tYuUtF6JHHjM9GJ5zAsNSosuqF84w+KfHYI1
tg++5ri3Bl+FKsnlAXrmp5xSgua+eO01GdKoAbmkOwxy0R9AkGPXG3JnY8P8DYiDONemLo9Th6Q0
QUkNQ/AsOb5f5UtZhKY1XbZGw9NMozZjTmVZx074R01CgvTZu4BuL8dZq6sN7L1s5WnuPMPNb3on
Nl9tK7+LxuUZiN0byLjhVtPG+cG0ZfYp7hRRCseELiiWflstjCSZTUO8rkRbHrNKx3qAPaE1AYy0
SRl9jvS51m84eQ/y0jT6wSNko5OT/aZiVMUFq2AqrM0YqY7vqBdte9d0KCJOJjN7yC4iGfz8LVKa
mQMfjZqx27qUCku9meAjluWVarzEL3Y5wlyX7VVqbfVl8JquThlez8ZUEFMUW6W8shett6JAqrQo
TmAiehCWuVkYNsxqbyzkbZZYnbq30kmbPtoFnMpxO0JVRArjzLSgsn1SJJUhiMXRgMUyji/0SZ5j
QOtleYPZJffam4FhicyYRDar4LeNSFXW/QQwN2PZirfU1s74ScTZFKiEeM/QnBwARd4AXnnfW7Vz
l+FdArDYyBxFlDeykTtQ5/WrRss06xH7a/1sWWatbyFhG/qHOqVbVm6/HeX+J8639dfyvmu+fu0w
Iv4HuA8FE5Z/38m9eCk+V684D3+YI66/88ccUcePCjSDVg0eGCZqfx5s8ZT+RvfHwzuCTxXJIm2Q
P5u3Aq4G7naMhsgLv9kW/+jd+r9RsEN+I4CBQTa22X9mbl1nRf/q6qyzSoF1l4nk2sPlcXrXVfVV
W1DSTP2htKExTyrvN76bs2RNZrGj5dxcxUMMwCixm5100HTPaOifvrtcf5y2v5+avRuVf3sTyKX4
OLbLaAfR0o+tLO7OtNOyCRQudzyBp3pO0AFBOdsqmd0+rNNcvxtVPXw2yyVnde9G/QD4lzqroT/0
WEg7D37+lrxv6oPvL4xLexy3BYWWCUhEvHf9+nY80auQ46GqXaJetMwbOdbXE5oJNCLF8zT2MTLE
apVn5BU7Us8MhTFc5AN0hVtaH2d/GlVIW9BFvMKhK4U0WtriZbRV/EY/j5XazArqv7KL3XrvYpin
ruum5TlHSH5uzLj/MtYpR75SgAYIOrpe3qGLPQRKZmXmB4OIVXVpgaoeQg0N8vNMTX9G6/uVgC3w
TY6XEB7BjWTfosZHM0IuhJVsGDONkNPwhDinktjPAS1UotDOGMq70v0BIASISKOAPIEG68KIoeHv
wUYP5coMADVKyhLoI3PRagVozjReXdIKgNq6a9aG2cwtqH4RFS36E5oUG7+vYxBBkWZou2HySwW/
pcuNoKKOKUKin8bXXJkeJx1XfYytCkiCSQZdtDOSAtkNvHkIH10je1hbRfWs1c6AK7b1DfQ77ZJ+
IuDOZ5GXFSO8sTEzAHVxwvuxY46ZxF/WhYUbQa+PpnKWKSiEOU+ocr3pRbMLODJZVbbV1hvz0uIz
TGIAF6sh1eAQAYKr4Jmetk3VN5+XdhDMvpmfpwfpeFN9ziyjqFmdUTgHaLjEUYl+UTetskGwIe8m
icrMR/Pajfr5a5RandjDZNU/lMCGUH7RbhCbKI70I82YqjiPcyw+js3CyFMOAxNZ0UiI50TbBfQ+
jSdCG5Ju10RadrtEg/WlEYW4mrU8yzepNRaPmFoTxsKEvHN6cMjz2aDl1a6AnhciBCXMQZAgFVvt
yhzVUJXiy0HdazoUaJ0egb2rivxiiIqJzj9fNOB2p64B13UUXmEDgfdzz6zZC/tlQgNL9oiFctjC
zcdeNT7UncPDQC6EtreZrVISDogGOfi1Jff1kpUPrGZgn/woAf7mTSvwuOP2i7MtUU6deECAG5vn
lAI6C5pcWnUAkBmqVDuAr7gA7TqKTTVmMK86rW6iIKOQveqLojGCNl66+5r+wRj6uZNQsObe/NaL
ZjlTRat8MxOh7kJFr6oK+kY3uJulL3xrp2sVxaY/oTQLFMFPqOvs2L6dqDvmQJAen4ZGPXsMmabK
/uAldGdmPUFjne/cbPy6+jGoTCZsVnbdvSTacJ/1Zpi5+pHoyc/1bA9Ha1n0y7Eyv3TMi+mE9JEw
L6VLgxB8TMkvYwGepzfX0RRDGx1hqlM0mALGQK/KzRyNc0rSFEBIdHuxX7zq9QSLxw9iLtBsp6eF
rJiycS9rYw4Vi//GWSv9bjhnbndKI+OhIq5g5nRcCj3kfQRdRjPJYuBsVLSZGn1XJ3WKUPdB99u7
XsLmI3FjSpD9utNCzTM6PBIRaGwBUmhjjJXx1qVievbA3pgGn8Cz6XUSyI2inSkWSEeDHtiwQTYw
8fdkZ98ZT42bkdFQWgb1mi0evDiC0GEXO+Y4IakKTI5IiKyod7jKeu9SjJPXm8yw/lVzYQxkQ9lN
cpsM2p1eNT3HEFCJi39beWO7Zbg3BEMxA/qYpk/kD35NM6++NSpoKclsf2gLean0/NotIuLsx07u
86pHWtfWUViVcrmg8r8uzWd7BJ6SGoelmncNrvHXJX5TJhqLWZRtCOv+pCbaTuC0M4Iw3L697HNu
PjkW6ZPh149RbRMzlO+0xco2sJT7TS9qpQX+0smN6bSAVRhatl0xHm2rikIaq6EsWnULcukxaqxb
uy1Psdu8MJQ/xXpWv0XAy7dGlC4fI31qQ3Sx5pZTkxXMYw96Qlf53rILhN6xdYd9BLwMlfoyzPco
PRtMmt6DBiV6LmprH6d2dW/5FQkxwNp1/AZGWsldanahbtVvcR9zKqSbLGpj589yCmsj4gYrlQoU
PZqjP9FL1WgNay6yQN+/rdPlw5gNELibrceycqbCfDKcFSpu80a4kb1psfheiHkD5t+9LOTSOXV2
bYpS2yXzF695NRJ/p9rmknCmcCzR5raRX2GmtqruMGadz2LWqmdtNC6yyqy5fPga64jzGthi2hrL
8Hme0yJ0m9QiVUF/JB9p3w7lVU/a0iekNzo2R906l/3S0JUYmqcIYp/oLw3Eo3Guc78ZNspIXczB
koMn8EtdI6nB+DDE6qM/xWeXwzgJWEjZHYbD8Rmg+0a1uQiThZOC3hCEZpAEIT5a+nRupVi2S5l5
Kd0hYLUL7Ha/1NCH9NlBAw6kZH4m9OF67mP07sJ/NiZL7bHxoWdleEz0AukkO2321a2eUkB3tYCc
k6Vdec7AXOKjy0OWsP1UIds3ZXKJQuxsWrTeXb1+TEhICDt0OwtIpjBOF7Gv0yHlkGVuvDzDOSHG
Muada03Yxe1DWeOLLfleraDyovxBs4awzjCbaP6xrNOP9HKPw4DTI3YGZ2tXnM3MBmKrHdmMAR2n
N28nvb3xhkJqgafjTz2wsFr7HjqK1Tz5Dv4OcukCOhcJXpiBOV65Yjz9PTtKkOjxUc98gnSiJ3AF
87FX7cFiTH4xaO2jXwFRLxY07JNGTxdUaK4ZBBy6eIY5ZF5o/NhOI56BmtoUxjWHZWe6zCK9khcF
bC1OwfaDwQF412JoJCCG0JHMTV9nlzT6BuWTBe9MX+BvjcKLNyYLnSuRnXMsLvbm4tJT8vUWy0Ba
EoUzF+xJNnJn2t0Lto44SneCpNkvfMBreo7F3qfDzl5uP5ZWjFo38d7IgILbZPWmTs9vOtGZ3TuL
TPfSKS843J6MrDUuJke7phxzP2Df+GqOzUWj+mhfDtolGZXezVT10wHC2Znlt7xJ7Vp98b2sCaY8
uvZyhDtDU+5c2yWBEh6mZu6WhNYnfU3/rMesDdShYTWQIlnZhKT5dkjDsd21JKAGdvnGjAjX+bMu
CDh1BEVRXlfkbFClgdCSDaDB+iFlvm3QRReyZGMx55dMo3Vkx3jq0xZ/Ffox7jUigcZMf52xroj4
i8P0wMUxNBb9iTnqU8n2FRIbe4Bn9zoTsrPvDLEffSvmoV8wIhnXdeN/08WzHVHN/H/2zmQ5bmTb
sr9S9uZIQ+dohhV9MNiTIiVNYKRIwdEDDjgcwB+976gfqxXKvLckZb6UZc2q7OXgWqZdUcGIcLgf
P2fvtcO27k9261prmOho7GX6on16r7DNjvYgZhppC+aoIjrNNi5nSHsLV/EPoYzEw9z3PmVo07dP
5dQNsPxRV9M8dbv8nVs+msPcIhVgN1RZfkdykSRyq7ISSLJpPnBG0/TY+72mlC2bDpapGMMQU0Nr
dY9BU0Wf8nDKPomG9Lf1bPfRjYKr/zVnWAI8veeJd+OMPrn2NM176p3CX9d9LqZjRcVI2UM2Tbsv
7DCj3iJuAQ5h0y8fo7qtPkbBxDXAs8ynlHgY+AFN+RoMdnnOmJg+EGmUcwHRZX/uuyyXnvGQVKB1
8K/s1mNOVrRZq1dqyg1b48hFn88yAlQbD6H/kqLjpGNRJkW9DpbAOxaDJaAnopKgxCxicupnz5Ae
08QKvpklPUl32eSwYdUAaJePtr2qw7rkeQmli7qDYAKIym3fPRTVEKgdQUtjuuuSqXvxpwXYrs0r
cLyG2bOT+hG47EgRB9dUlX2sc6u4mZnn3GADgo+rnbK0rqsYIftuiLgx7xc9TA9ta8cfxmFK0Usn
drh2U1I2SK/qUKaBKRvlekSZU9Mpl3ycU0omCBUs2jqAMxaffpHSNSPAwwYGriNCDybmrrdxMbdU
yRauiXVfWNEdkPuJEippDJDxJO7alWXP7BmUSAwWhMW6I+KJtTx4cnn2m8S0eztxrHenbjEwFbXU
d2fFEUxgisBhFTCSzDcLnEQPcP80lesltzTYajlZD6okL0h61aXdYCnWxj9OUWUF2za0NI7iTr7x
pGtkI9QBCU3jLkXkqKL8FTsWMGsCH8yeINfqHX0SJLqQ0C99zZ0EowsdqirZguYriGdzTEFsXOFY
+aEbalNhFi9wPPR9kbcbnfrzNdKd0d0Y7OXcTwvlO9uKYvi1i89zrILIC+umzb3yCQhRZlZONzJX
JdEC1nWAp552faBbScow0LRD4gTJp8pY8WohpgmC9hLRKyYENPbWBlOb2mUMdV4LmTFJjRoSl6G+
FR5TPeNzaWDaJj6SF3tWICNZFlvigservhzreiOZxNhnlt7ZK5I4UcaQUuvlo7AL8RB09UhcSs24
aY3SA7xBLKNqOFhjNxEGS7n0aGf4yro8AJc8GfFJto5i/DbCgDwSi4Pk0ijdvXcZiqeNxVTos/LG
mWfbSdXXMjzHoousGT9n9dyekRei/MQOlQ9bm+tNvC5K2+cskxPVCR237guRSMk7qUrstcyV2ffI
iks4jSrfqbGkqbjejm5HY7wyaarImMi6l3Qu5sd4ULNNhnQXc8Kmhahvg5RRhbMAMV1ZesnuVMRY
cc1VK8Pf0vf9iDwm6J5ETvbxLiIn+yWl5R+vOyalJyEXfIV2OSLv1bTQP/H6C6HlZqCA/ftmyY/K
IPzmDtpEMG1BgAoRycVZO/GdptRzMTEXg+4PonSTYxN47A60tvbsTekvREg/CoP+eKkYeYYTwef6
ExXL4CbXLsq9Q34eJAlnINrHhYX592/oz6+CgTiA/hVGIWqP4Cd1V27o1FZqaQ8piUg7DlG49xE7
zN+/yvlv+b7DFKG8JGEVQa4HhAyOwY8fm+UVqAYjq4XU4THEijVIaacR+nbxM/9DxvXhkbiG6RcI
ob94bx5Xz5DXhI3jfSMMffdllRQL1RCP9WEJuNbZiqXGoqszmpv/boH+RU/vr14mAOjHCMMRHrkS
P745MtZjPRWEcmJuIfjErfMrjfHyF9Spv/gI8TeyHCI0PkhzflLCIyeUUTi6/UFHuAfruJofg8QZ
j3MeUysm0lnZVlJc/P1b+/NyFz4YCA+yIBmB+J9+fGtx1DUcrES4u1bII03pvJI9QZYL5oft37/U
WVP30xI5Z8tiicNSioz3p/cnclwdrX2+C5VW8x4UOf0n3+87BAVABO7gXREB79USJatbRdPm71/9
z9+hLwDkIfkDQYfy+CdwgJPpcSCYpj/groNsFU/0QjKyPP8vXuXs1ueB9n1W5o8fJwY02+26vj+Q
BObs4ER9SuOi+udvJeAfHGC8hBP9/FZS7kk6hxd4yKeaqzut1Gcy2//5ymDXoC2Pu8zH/RP/tDKG
furm0FPgmAOfrgcgpxuNu/4Y6OyXMDT3T0uDtBY7QtgmQM9gePnxY8vCorVrpkEHh1uoWXVZQ2co
NzMaBXwnD5ZvgUx1GeB+kLPHzW2iF/Xm5XPOTIn7RkcgbDw5v9jS/rxe+Q4ZZQBn47mIf0Y9LChE
UBZk/YEj7zWa9bYcOy6K0Rfiwd8dXD+ryup+sdP8xOf8diaEfsTa4UwRDlK/Hz8JV1dOi6pMHVoe
Vxg37XLlw0W4cF0Mm1Peu3eqj4qt2wzxFq9Jtorbcjm1uE5uPK8MLyIEswQidea6DBs69m7l2ecS
CzsyIuVfPNHnJfDzE30GljJ24X1j3vnxl51KelWi54mOXZ/4iSStbyqj4Gh5Q9JexeDQ5C++kz9v
V4gnUZtgILDhf/xssxRUOq7IpvFQD7W7r7uG2FFht4eZP/37o/zfE8D/YNTz3a72J13r/f/6T02C
1g+s0W8/8vsEUAhi0QOeVcZ/fIXfMHh/OAkF7NvwbNCw2eLZaFkvf4wALdf+LQqxPMS0DtBBx+eF
/ccQ0HIxd0QcrvgPGRtic/tH8tafTPznASSSW1xzwPJA6gIN+HFVoh0iJbBPFOK7QlrXoSmwTUVT
3Vsk4NhBuPNmi16qX1Vosv0xHgdyjmfLnBz6KpiW6mDptl4S58ueypoCM1lqaA3ORKArOsYhLy9C
x2oNIRbS9ldRZ4Dq42qkmdZjUWlX9HbdW5rYiDS0jCnjfWeW/cqpQvWGtYtbRNVp737g8qI2vmpF
ifEi7hFWGepOEq099JJe+7HXQfOFy0D46teqefv2nf738v4PSgzORDzYUYiKzUV+TL3273LvT8v9
f77O79n3Ou6//Pnf1/5Zu//7WnfD3yKPXikjXqDr2BZ5pP417rZ/4xngKYh8huQOyq1/L/UYF5N3
9tEG0DQ85LX/iKr7EyCWqpdTgrk75jcU3bH/M65iolNlCF39PNdTG6C4KgMsNr1KbW9h3snRBnIC
ZcpR9gkxxt6sLrzO8cuMPj3F+n2PVI54SE+NZas+M8FU6PJMVqhwo0Cmz+mms6UffvnnC+//Nfub
ONfF//USWmXqfzy+mKz8fhl9+5nfl43n/4bZDbsX2+bvwol/LSPP+32t4AkAvOni7/33MnLd34B+
n085sAJsihis/7VjsmHy9/B/etxWudr9Q9kErobvj3GMCuH58hZS7Qn+xp9rDj8SBZsmjfMyHnvn
NeHPoLlZilh9TVpwV/0ql7FiNOiQIuu0a5H6Ew2RZUQXz1DjjETe5ZUS4v7//5Vylr381wtlp17q
Qr1nX+T3K+X8M78vlPi3s+3w7I8UMY2B73wjlvjN4QbPjkOZhcjkGyL+jw1HOBC+bRu3Ijjfs6+E
RfTH2epztAqYi1wpvTPRjSP5nzhHflgov19poJ/h00dOQseCFfl9b6ToRKKStsZ2CAOtAHKSL08+
8OuLmnCNS2wLtv2L+9SPFSavIVB3OJ5gj+VMJ+vxx1ekTdYOfYMUvKxVvfakCAGoGuPYBJEqRbqY
my13330jf3HZd871wf+par+9Jts2e7eP3QZo0k+XkaajRZbYBdFrwVKpFeYK1NU9pjdk0sxScCW0
4TYIgyTfllmZftR+Y53HFP7XyVPlq2mxSTAk8abnePBMtPv7X+/8jn/87dA3UWC5WIFoRZxTL7//
DlCUBAl+dEQVzbz0q7EmUmeTLH0AbrUhWm0pTbTByzPrzd+/8LdL2A+vzI2TNXRuixHJGQbnz+27
ZkumA8YgSDvwOiCuWDfcgvdp6S2E0TRS20fACroH2+mqG42pxjl1mUbaid7actZoAbkXgEjKynvh
0K//xcXA+fFmwLcG4f1cjQY+DwlPB8/A97+dP53t8UFDAF/SkERIQnpwq/ye/EJV5Oi7uypD0qus
iC54oGbSLEPZfG3wl9sch1b/WYshu6tI/7GuZJ+l1mYmgudX3UWH5/iHL5AWHFs5BOLwbP9CrvRz
G6SKsiCeBB9GzugRVmqitryb/FTQfT2EtnprCDvZ0qVUTzI1/itOJVqrfhkONwrk7eWcp+ITQymf
Bls99nfWFHrrfCaxeKUj1QXHbkzFRw/vsNwgjcT+ga/YedEqhhCQm3NmVDEXct+lMYr8KcL8cmvm
uJzu/DhzXpekCfxD6yYaMVerVV3cLpiW0ErHjefd5TFUv62nuBpz/yW+2CXeVzZxtxpSBVuvdJwl
v5WBIdM6RaGdr5K08PvNwOaWnjFxQTg8hApjCV/UFL0yKEANobLOIp6xtIbdyEit3g9jmxfrhMGH
WHEzb82aKW2ztgBwqaNiUOMycamT+bgEIZ4VukpWD49OTDmi4dFiPj6Y6SUNZcAAmQR7vQmk42eX
cyYWxvlLUWzZcPgbF3AiwwquBM2opK3O12vqHnTnokL40mdX/hL6isThvmEOZyO4helVuqCLiiA1
gOCKgmGt8vkoiYpJun0XT9CaiE1vFIF6WT7tZ8u2X9NAJNwS3IU/mApE+iU1l2YKm3YXEJAcn/Tl
WpaPYz9guu2Nh+S9kPl8ozm0c1qpXfnkhH4fgWKLozcQPARY49xg0ufoaUJ1soSv9owIYxWS11QS
OVVOtwEKvOKwJLY4gdFFaVxa0sWaF50NI20T2cgWZFEw2I8TUM2RvwvmFklSlY6ev7VEHWGfipf1
os0ApXpOoe4tVsoadDXym2Eiii/JtbxbmHO9EeFuzq51zGlLT5Yeo1Dnjp7xoC4S8JwDkm3kZ4/a
H2F3Kq9BLlGhM1xjXOkYwk61Ys491M8WO8tICpgMHmBbNdNRWOgjV3mVmruIsfa8YqZbOCtHxRn+
DDU2x0607d6iOrnwyuilApiKv4HZ7ssy+Jb7pQ1IMu/tIn+bcyEAtQQFWxUVMc56oTHaZVWtT/MC
Haodljen1AjP9dDvvcwdv5B6lF8R/mPjw0DNvsbIXPM7LGg8B4MrYkhEdUwD3T8LpQlEHRiRlBk+
smby5RpwPmKHYeT9z5MLdaOEu532kgkeNrNxByu6ItRe+KxdpJHODmt+Qk80ytnHTe98IZOJtNCB
oPFnp5ZA9pyiNh6T8FwdKLq0XiWcEzt4C+/Qv/JHK/dj5vWdwN3Bz1Oh9SV51UhHHHBYYXbhqAmv
dxGFG7/22q1Y+vYh9625XDFcy5+LBq1dxnwG0nPnhmwzfN3Yu3B12Fs7jQFE9z3712LAm4SzFg/o
4cRrNs31jZrcaR10BCelug6PXQY+rGmCwFq1tsCSLNyzRagLEGc03H+HXZDXiHFLpEW7uWMK2eCI
QBA2LVtNTPiEQIS+l/Fn6a0iZE5fmS9n6yXxCnCjCNRAvBiruJ1UGsX7KWzEps/Ucm8zPqZajfwT
k20Y7XlvyStsJDo+lR3GAmcsnXGlhylY966ttq3JMFDUNieXbS838ApCTrVhMB8ZRrNYkyD1rtwe
WkKvu/Q2qh0SgYvCZpaVDP12FIN7V6Da2/DJeIewj+DH6EY8dXHbALScM7BlsrGWXazcEWGt6zY7
3eXRIZdpWKwZnIKp1h2EfKCBw2UDJfDo1XAuc3lWCtXWSN45iNkHTv7yNQoy7yp3FITVakqSu8FZ
jNzA00D81y1ud1/RslMHRr2Mcr1AkuKcJcFJjEiAT+NQgx+fp+XWqidkIDYTTfQuJXuZJNuaVbx8
9tLeR6fS+MFuicPz6ZM2fnRX6Kay7ipWenvMMJvHDHscK0FWg4lhg7lX7jpWLM924V/3Z0VkbMBa
Ipw0mzzA+oMtQDOWFP3FVIrbMTJHbsuPzEvdy2Kc552xhr1bYKQInS9VudwzMX/vnfbeaeJtAGgB
E/GNWszOX7LbzBr8o1B9d+N7CmpN2eMJ8fD+kgLmPJQtlhnHznZ9NhIQUpqLqer4t8LDQBeijcUd
62ydszclMfG0Q18T7OoW6B7jUmdDBoR35KQLN1aa5e9km4ELt9JuzxoMt0VghtfR76bTyEuQbM0K
36qIz9GPvO6pyVVibwYso3Jm3rmzVRRg0QHXll0oMWtSrsu4PcE7GgkctkscuI2L+dgv9EveLTtn
qu3sKqgKbTaOJe1diMcOoQQfaJK+WIIZ+TpKIuuhzQhjYH+W6THLcSjj+KtKcQ4gtKMrWGwi2sbg
FB4bm03VzZFU7kxRbc2CKue+7sgcwBVCPjiLEC9b7CTpRVX3pDhD0bkcu2TZhYSi9XtKDZSoahIS
5KgBsWdwaBCopo269OZ22majjSGNCVo+buJu7Pot0I7x4ERKXHdBR/k+ez45gE1TBXKNjJfZsD0s
y32e8JmzDQJaxuVSiU+dRne9xe8q10tnL84qR0U77hgeBB94ZrvLfLZns66tKJxQZ9bBBp9ie0u+
gtjlnkXSM3628g2ruHf+jMLtrJDFbzzmBaQLNln+GFLbx6vBVD2gW68KXBC+ln8XWlkC6B4oeuuk
aNt0m+ltUWb1sZdpmm4Xn8RKWir9OsYe+mGiu/NRuj46CnrQ+DFzRKTEBGYM4VfdOJu9tJuOzMOx
3uC0InYiA4aPXKQmSNjNyxtyOadP2q3aez8X6gJJVnSH+62+girwPEZ5f4GAy71qvDJ9cmcUD1q6
g/OZpoA4xVy7D+egwq9574UfUq16NN2J/sInKz4NTmLDy8pYMbw92qCVci00J6VQz0HX4EkNUDJu
Z0sjJK7VK/L7abtwl1sXnm4PvYtaYlXAxdjw7FMFlL7lGfIJS+dzWwzZKlJFfOF0DSTJaOT3LAyE
lF3h00ZVRVOvl0ZOfN/TdBFUPenUnSkwSRJZgtIke85DKj/s6NEFtODOWYctEZqA2bx5R0glmiiU
J+ZyDLxTlubjRZUobP1Md1eJbcLX2SbzJ2p53DQOrASW8R4lFSZN9i5zDQ/yZOayudclKvv1nHrj
EXgPtCyrjW6NGJzHQor6VA1Odz1j772d28ofuDLV8Y4mcb1F+cH90p6O8DmKz2fjAZpNM93FnBp7
xn4W+PPKX26kVw8rG5DnqhMeNyLujN1bjU/gsnJG56QUoj8g4s4hn32AXvEgr1zTpLedXZzSvL8h
gq2+xH5luxsuAKhkyTcm4PNjgGznRSS6+aApdvZlGdzZiOwo4uaVLZt+71s2wqdwLC+VFj3OXPBm
km7jzsEWfLVY2FoFllgOtHM8VVkJIkjiYZvbFhfGrmofPcMdvYk8QozRgKzdSCLozApnb+b2Esmc
s43TQV/HBQBNrBLy5KKIXQ9dFK0cb+pvvKJIjoBooRJgtz7NfTtctKOxHim5nI0StXUajcTpAK6u
PZtjVQ5lAoch0i73aU7R+EZeu5xMXRuYBeJVYj2kDtHd1sQwmquC8NMi8d47XzHc0cVSbbPET06d
heBDyp5wczm7N1Y1N49ATuurqkYryQmVhcizwae1s0XOvS7OKhI5IE4MA0Ja5vlQhBbJIpaeTxUK
6Ee5FF9jE/VvFVEImxTfRbNCCwZpL3NB0GmT7Ns0L/cl0i/KfRyim6BuLitZvc3QMXbU3vXJB73E
xoz7efA673PhnSNEYfey7/T9NShSa9WUDc00O8jwnSJ2DGoqj2Thpj4GOV9xVuwhCi93Ohrcx9CX
+WHqMKeUppOUIHUXX+kc3mmtccr1KPNWtqeQ07HvfompDN9DEHErPTqcM0niHqs+sa5oJxb7ufej
D7GfcHcahtKcrLLVWzmWT9GSsucKtK8JAzyElK56dpphYw1JfjE0cYQ50wu4WjkjR3/Z2RUXF5Ne
WmoU56rY3mbdhIizDZydGdIHvpNpJb3M2yQSPaaOzRMWmno9z1N5nGb7tscSvvUsDmmnqecduIi9
nLN662VD1aLyZ4mMATFqoErYXirCdGogvWtQtASPc7Y8ZlnmHTBqZseI+oILXe19KQO72lXa3HtD
i/ZPjTFO1cy6LZEK7yw3eocrTU6Nnh303LI6xlm2j1s9b1UHyLCczIm9gKsb0rsH6rXlUAB3AtHn
cpZO2aWrxYxXqfKjap3EIUDbriTJhuQi8CAc7ymP94HWVwJN3v1EYook7jf2niuM71fdPFJZNZBN
BB6jXWg0+0gRv/Zx9OCOLXHuCVrMtiV1xCFPbRe488HiAQJI4MP7KaL8rUbA/WyqiI9gSqfpCBZs
5c1LfYs/BpO0CYvwIZlbqAlDWMGdrmyKGiETMC3Lxwy91K6H3shlTOgZvkZabbuxRbvHUELDowgQ
1lZag7MuhpGvsFtks/JDbk1+xxVhFaUUH3ZZvyZD80xcbvQG/Ts/8YPVTdhrGRyTTosr5tN5vZJK
+R9T3fgXwdiM1xYo+pfCctStcdqph008dwemJC9+awfDWTnZEm4W+C+lb7e3QW7nF51v+VcKEtmt
3+PusbGyk0iT2XdcKAW05qLet7VuL4jCbXFkWBLIgir1hUW+7tWQqemukaW67rKY/4SSuNLa8h6G
arJobfjms/JH55UQHhj31qDVXkB+wGXVF/MhLpDurXo6XkcRhD3/w02g9zp00ZR1H9pwsd8SCyl8
rKP5zWOF742Ipp1ivI5VRzrlqUowVAhLt/up5BJEFEaB3YgZvzPA1A9RhUOUxM+l+sr7ELqe0dsE
C9quW4b4uVlKBwVcZYt3JJF6WGsIH3c9yXNPiLpFtMnbUd9BZpgvJoWRq0Td+CXppvhQOI73sWnw
zcPuebOysiYQIO6BKnvhI2X7A7k82WWXc6OFS77cGaIZn2VAKStbPJKMF+QryUvFewvKgL5AQJml
hn1T2v3FiFr9clA1NdJQtI/kUEd3dqjqLWpFxv25DUQxJ3NoavORIL7B3ZMIYd27pr6b5lbCT9d3
unGdLyXIn7VXNeaqGM0nx45LjwPLHuxVM1nAL5Fr23t2JAXIp0mHDbckRAN2NiWHSlvtx0mJbmMa
kgzSgOnD+QNvV9pOrwgoCjdBadUdiq88uPDqyZAvXVU0cqhi/V0Slaz3YdLpmkkxXsNZzck94c0F
IQtePFi7RU3TvnXn4D00wbLtHJNftRjmKy+Zmi9ywD1XrkZX1M5dSsz6TFenr2/GohTJFt+jcdYT
5rQLRytGJKFe3Ahe52T8beoUk3wCBxogNQXR94qfJph3REbqzwSm6WI3qi7eJ4NG2FuEi3siqse/
GwtFeymaK3pns+9bMGfTFhUQ3JwZSvzBYwYjd3TwqI6ruQyik+jGxKxdVczRIa7JPTjWCw0XfPEp
rbTGQhOL1lW4+UY5jrXJB6g3O8eU6Z6TDydWY2IUenVdFy/dYBAF9gBRcswHWHY/GslV6FoWjBW/
0oErWsXvMeIn5wMf2DzhqvoaPl5Fyb0iIbl1bvygTIC/6LHPdzlVy9sIr+fR5UIAa7HU90jDpuQU
+qZ8wk5ZPnF7Aria4Oj7vKgi0OfAbLFc22PjZnsMAnIrhPGvNU8Z1/PcFXLTTTIDs8St9Spt5qk/
VvQSZzoXSX+rXCxGF2goh27VEBC+sfy6uqzL1ppx/MtzudmUU72vI5lRao7pnRQJlFS2hDOJQmaQ
cOq6Lb/GkHHUhmiWQICGDYdy32SKPV06bgkxym3pHDKEHrptbww4/cECYXLt2BPDfsxw8ETgSIWk
fHS431bKdfnzNY6had9XuHJWS99Nt+OCxnYDRMgf75ESD+7N1Pf8cSQNskaz3JePScvy3GEYm+Ed
md4o4K4DmeFLKn3k8omijSdHRTFBMOayGi0nsHcNwnJiEV2LlA8gsACBnFA/M/Awh7GQpbgPGqTN
JXHQ3doTSQDJUfJYPYjai66oyuVVmjKAWHt6qiTJHIye1j0Lwl5nVJ/hOk8Lg1JVn8PWnaiQeAtM
Thd9jKs6wVFaLHpTTkPWrgcqMKBGmQnvFi/zCdIiWTI4QvjwaGq0nrlNRWrxydTdsKrwkyDnzwe7
Z1uh3U+GQD095kygqZKXAGkGRkwOkNHPpuC41CYZAIxU7BlT075JXznV2czZfzKIJW97DMZvQ1jq
p8A1OG/Gtr/xe9vpcVOEIMAEoYowKJFRAx1ICJQSiC37oyzBOB4bpejTSuU3ZjUa0V/2HR5fSVl1
67pAYdZ6rMsnj/r9eXan5Tpuwrhat10bE1UwNOKDsM++bxVPIWezluHL0pl4Z9Ep55SeYEitojYc
q2fMUAkFPfFO2VeUKLTsHax4xaE3PiU//ee62tGG6ePLlPN2HyMtaVdZlMzTjt/cexmxwUANspKI
FY9/cqunkNWHswCT4rRkH92lUY/EbA7XjiI5hj4DS8ZGmRBtBurH9DAMYilOy1zYZt20aUbKs5dW
eHBB9XggjirP3VeTTWGFk8y9FV1Yeae5hHEEi0245dFyM3J/0Kjj2rCTlNRU8kmseS1BLp1Q3dCq
j2aLjW3AIbIu50Fc6Gzwqgs7oErccldjcZucen8TCG1/zsS57Mzsyjz4g6y9tWw0TwUE5YRnTlcW
wM+Rrd6g/n0hjoePsslkzGoZsmDby6CnXE0m0EmLqorrPhpitHEMUF0aEg6lVTsHFZ780OctKJ7K
cR20FtdA99t6t6NUvsPychFUcM27dnmT3qYdmXJGvdOk6wnD1edeGO+MCg0gRyVE6zzQz41esm4o
Ps8I4qc9yIzyCfcMT8GSFt7TYtMLWH1L+oGqQeRdSwLGTcTjBzoFStgz0JzebDCwmPxoZ6bmYt2D
yFqFlVsEW9mU2NvyNEHx6Hqpfe2rWrwmI43nauh4QAlG5KuTzmTLfWgE5KNspOzmFePK2nh+UtPp
nr12V0QN1WveWdUlM8y53cRoEa/9uOOtnTF5e4N9m/lmgo0DZULqbbKuxcvPFYOoP9t1e7Ovncab
9rYAj7rqlWS6MtajX24bU2I2ADNmmm3J28H0Oy9luNWV293UccyexyGsN/Q5pmTHBaeCnJ4bc9n7
S8Q9MRzC5WNAHuWXGflZv+EYd+eT4H404Sqtgf6sKgOFmgCI2WxU1HQfzBBi8+qqhjnHDNdgvP82
xZorp6qO9gJXBQO8dF6b3sTXYx6peddPLjnKNmckU9u4TR+IXnLdw3nz3AY8bOHKkjp+Kvw5zLiP
wrqKM/omxwhjY3NG0bz3sYsFjNxJHroMpIwcaRetliEanoRIgLwprZDgNEUl6HMD7VKrGrviZdK5
cbuDcx/vhUXO0Gqgy18fxt7lZJBBmTartK4vE8etk1MRxVXwpsNezkRgDl16rYKBh1dU0zJc2tMI
/WygUeKe+iLMl0MzDowSuT975VHEQ7JsIGK3PV9QpSCSW/iOrMUqnlqvs+eTmQo3+eQuaN3ilTsl
5dHrHTW82JldLE9ucq4OkIGE0VYUY4zliB5F9+AnOQmn0iG1wwEZuw5Ab/sbOkDZpg56+j5j0nFm
METJ5BGMM94OiEaaiAiCRAv56uNtAt03GVXpW7ryeX9XdZn7YdFLE277LvamnQ0LjNSxTmgEx5aF
w7pOsdmM9qmoHfdep3WxU7QGn8OyWL6kmZ1ciaVxuP4KcQJFgKlJNBkVNhidMF2aA453UlXTgGnO
EESHgnLpBgir2ritY7ebOlnCS4o5Xsltbb1hKhs++F4wfCmqMGX5xFm4t6WEhGA55bvTqvEriPkp
46mC5A74vLsHmpjHJ6Or6BS0XaA2VmEMLA03jtfAvObn0J6yQ5+328GNBzhScgk/T36cfCIyhKw6
St9NOLAUUCx2m9xKxXuVETgJ7jd0r8Y5H47hWNs30kfLc5BoF9wLk8zYz8sGDWHW5MOBzUAcuFYp
HF9L3rzigwcrl2vAWLvZBjgV6E6+eIuPe7ec6ABEJj4h45wuBOqNdeBY8cUsgUmlSMeuZdxijZqH
AfJsRRLXBh6+bzEISZx9RYrmg8yswGaOVSOBTHHVXWHgmg4lHcIXd+jl2gljXHEhiVqbUJYUlaHs
QYB4MdS2iFEUQ+8xvxxQFrvrgjZKx1g6w2ubctPdgYSKi20TVvJmod+arjKseftOpDPWYqfFEOsS
yfqwiFIS7SnZ7JyRG5usbDtf01JuPaytZ3DCeA46mv3C31LX1hdmaCFtdUVGVkwJzNNmKa/zMUvg
mwDJyqNIfwoWB+5/p9UllMn06DQlwzEneYaHU3P2CIAV69Bp8HUtuVHPs3EgKfr5davHD6EAW4Bo
tNiShdddMj+db6YW9vza8lV23wxGbEIV6WZF1zNfK6J4L4YJkUTgWfpRzn70MpemuXSQWNzSTGXh
L6ard7ZQ9mYSHWsjTsEiqwTdy5pfLU7P0MjkiFzP99bJaJldGAD73MSY7eRr5fXWBYO3dTSqVpGW
nqm9XEw/oI+w9AYjI2ZYw+14XUziwca8d4mShFwq245CMAu5f3D5zJhWc9G//d/snVlv5Ni1pf+L
n5vG4Uw24H4IDjFpCM3DCyEpJc7zzF/fH7Oq3Upl3UzX4wWugTJgZ0nMYJDnnL33Wt/S+nleVa9j
eb4Elb2nQM7umTjkbpfCiYD/ALFCDyzs69po28ek6MvnKR7YxcY5Ku/GyjIvINXNT3ZVKx76yX6T
0KB/KGRppKPbsaXG8BBmzi8ijvweMzOzZDAeusROPhek3fqhUBoX1eOHZGJS1bF9k1aMRMj5X9Eo
z3zVQUKCg01ftNc6xeO2w3zUY6yNfRiUh4RQpT2ENHCD0Nm8X0tkftTmIO1AEoruGHcJ8jzV+Gqm
aVgvRVEh9W2TmpUaq5R+XGClEVyqMG8jt+Qywe4a/UaZ86NI6vtldfQkSL+EzMltJep/lr4UfTzp
y9wx0AZbZ23yDD6nm9HzZknNLYoDsxis31xT/k7C//9yIK5qY1ayFBPnkBBQl74IbmAG212eMX3u
Bm3tZiYlHvgYpjbSakXvGj+CKnQ7BR1DXJkzNWIIK9kx9KfiG1Jj6bwIp/wrcF9i+TpCjSlezXaq
HnSl06W9IdExz2jMJKX+yriZM3Sla8lHnmZE6JUDrpWdLgrOB3Mid28A0RgB9fpK4FBLuyCnNysL
eGaKITl1tqgXg1z1dxZV7ujkHcfaq7IxZGRAoq+6XYQhtfc6LCezl46BWbtypzOeSyiM6ld71lYF
iVSlrKK8dLTKsCfc2nHPBLVOOmkvApK+mCqNdeWYxrCAxCiM60lNMl4taoXXcRrZ66IJAAHwIMNX
MSUXTh1qquYmobQIzCQ59Hl0TsJwm0jI+h4T5xC5QNnnvZEJarYJfjqrZ1NXBxkQDHMT6uuHgsjO
wq30UnrPCws2fjFNprllYhU/GVmh6Ns4GayOUB15fsusKRZkcE09wN1hagXJXhPCgDpaDBdCQ7oW
muXEEkB3THJEovb1Pss7TMYYnmkc22bTHO0lZZuxlhF7+wRojghhs5xJmqzshnpMiottmLcI5vBP
AuxNjK4HzDRGGW0BObVZvpHN6JuZNIGDJmcCbsY0L/vKnsWfwcp/S+d+W6JvyL+y2d6m//0G444j
QdT9n/8stuO/UWoUnr5Pi9dPqvfzl6zDm/TOw9HN+2//+sf3f/8PFaqs/VNHMoqtB0m58gfK7Q/V
O38CNnz1eZIEhi7TYgX8U4SqGohQFWT33x1+QrURJrZl30X/+oeKY0Ss8jyZcwkjQ2jof0OEyqW+
KOjWpUdVDQSo6EORvX4VhY5hLoWp1DFTjymGTU+BpdTrgVMY/VVREQo7v2CKO8nZyxKdrP6Onb5T
qLPm6IoB4haeIZKQs7wjP6i9GQN8/O2uEffEL+3YeTZxLnthDY+NpztYdpZ8tcCVMfTHpTrnGOGs
lx6rW2WC/JA6w1Gq3kr6HJInz7vwzpiuBDn3DU+kmw8mWM5i34X1hpYHY/4NoyO3LHcLgzCj2uKZ
crKoOUBy2kFmcw1GHOTcgUsDEZ2gO3/Pcpp366CiPVW4WzvtXStPDOY2DJRvBvjWafVBn3gTQEyj
Ny7n9asczJcdDBIJgKtGc3sM0Qmp5ykDk1gCtwGcIX01deCV1Hwmci2pJ0QVsK8MQWiEvzOrjkjf
lKo6KzkVBAqRpi+TWt7rKJemYPSp2Bkuj2Bwg3vct75chX5eRseQwFxKRhQM8h5pEzex80d5WDtS
Hiu8m5rVbmTQI08f05hvhwjYzNUcP2v1fqB40MqnPjxird/oxE4JBu5zc5HHdKlIeA8CoDrBG3Gv
OcQzgtEz8S4vb9ZyK9kvBIE7kM/hifZgll4ZgSJHjE/AuW4x03qpuYPf6zVpuhXt7ExQQuIV/Vk7
fTVC3JA2iD/PAZU7mbwNSHOOYAtMyEAKaCBLuh3C/nICnxZrK9Rq8oEWE5OpbmcMgZVBahj5fuZU
Xaii2LSKKyulh6DGY1oJ2UFxZKv2ovqlyBgjJjw6MY2S4zhEhzhqt8nSrtlX7jDHR0DLjM9voHpM
TIA0y6k5pxRkmxEMO1ENNM0zdYSrQOgrmHllDJEkdHZjqBKIy/OtZx5ptBwmYRvwq5Dx7Kl66L24
kOq22mieGflw/F7UBJpTFfF2sS4rkh9V0wvBIhRKdgiN+2F4qha66Nl51gZrHiit1wxNMYMkndDg
Hg5G4uTFUzrL3CaeVHWfxG8mqYNVM7uDOrk1b5vFITysSb0VKzsI7W+gOJQQflurvhYvuyKi54eO
BHKAsxDYFHeTy1yPAnZXgBPAhzWvLASnA4FbY+40xsmlFehk5slo+ODibJBvqnS6zIPfnG1Wvfwn
jTUL2LrA6PQyiKODnGiuWuNPSufvOvyoo0WsZB/x6JptfpcydxwDCF8jLIwT6u6NLcnu0pCYXCck
+eaePJAWvUy+FIzMUAJ/MhjOqbI/hAZizFMeRD6HE37MBEb1WkzXC1FjdOHeIwUGOD8j145sU9/M
mStKn60VPQW1+XAso+ul9kuQ3kCMnBkyowZizFSfqdGh3FJO3dtSiSeUr37FiFi84zQVlzND+xah
fU4YyhvtkSYJpNt9QhFob1rq+CHdSuNtxl+isFo4hsQWGJdtdJ13nJj/3IfZRMP38q9k9ats/vN5
8etN/XJK7c05T0uNm7pkd6JLT1qZuFGFjHBKKfGfZ8aihXik+7JYW3luSFL4nW9a/auNA9GGAWpB
UziifXGgAyKSIKyh7E9l01PpvIF5Tyc3bE+cyRPjdWF20ToL4A698YTl6Mq1ZuwL6bE29wTbpuUl
S4VQGFuc8dZL837Sj6G1zWx35cgLY0f/gMX0N5CDr8d7bpyNYJxncf2bA9H98WmUeWJimenJprFf
e6odcNAOLYuZZOtPJ4C/+IrWX/TlG+JC+EdWIxL+46/fUEi6kxiZJvOWKRmULXTAGCe3sbUL699d
y/zpY8kcEgBb4KDD7iJ/tWmOlpgkTM0w7KQzqJDXZiDv43bchXm5G4zBLcjbLpidyon6ODK6NnR1
y6E4LT09Jy59PM9MSGbMDjbpnNxZLelYAIND5tFzlj8IBPykCjkRUt8N+dpZUd4kISpF9T7i5YW9
8U1inMn6D2Ox3qMycMS6mvdw2cKLsX1DLb4FznRaZLdlyDzBOpwuNXFVc4IHorEJ56sGJIMp665t
fMykFzeq7YS8mJJJ4hRKj2GuiKm1QWdWz0MOzQeo2pQBHmQGMQItRbmxU8J75nissfW+gi8CVm0X
Zl6yfOTSKUzbQxNtrdZ0eCo2STC53XCBekRBUBLmDEVkRnFsiBauvy64FdkeHNNG73ZmcVWqBEmY
lY+wdSOblIbcBvOJzro/Vg+Sfr9uw2aTbvX5IdKMjVrPTpAvOxuWzaDdVNTMcYyMC9bjhBFm/iaL
s9SqXQP1fCTdzgmEmuzbbNHFzz0j0VGvEtdgf1jwU7kFqvCkOoaH9dKn6F7MS1O+TvLLodvhE0m7
64GdgyqJr/6BABBX1N93gLx86HrbrcnqEnLsMv5FnXs2yq6KF0CaW/wGEiF+/YbJ5HZRZzT9qA55
WzUObZ11SMMJufrE6jmj8B4drT2roWc1Bno/WKn1AgB8yW+trNtGocX+GeuuNoxuZhLYrMVu2zE2
K3czH15NQXuytS19zyP1psA9FJl8XGQPkZljx9Dw8b7AxqQdZs5vydq148BDDpNbKqz37H09tC0Q
e2j/Sg31KGczLldE5KGBVk2GYIPBg9nvYTQOSrst1G3LSJWcZnps90gxvaGvd6Zx6nosxou5W7dU
FRhWPiVuxUFGKpqdgLiJRgwu+4Uef8OxcTWlXkDsuJx04OBsX6R+rjxazAEUnR/rw506adtQt5xB
P6IydFPC7fUE6UNubkaaLSleA2CANJiKTdFeL4p+k6l3gz6cqzRrKE4PcrUNwrsVxgtQAFSpStic
h+HATZV4kwfXKZ/Ekk5RIDtyf1XT8ptUTl84p4HOaeIwEB48YIUYTR/x1aG1ycDjFKvkH/1ocB4x
PKtUrgutAXYIrC1n6FN9lGJndNd0XjcJnHTerYCSddSgVabWxg4f44Eun0jczEZvVSr7yD5x/But
98XIHSviXGc75sIWKd/X1mWvQ9tZdionrlxlE89tNmrpVo8f+ulWqGJPbx7FU3QDDxiXI75HYucb
5TIQkmdWza5v36SS70uD8gQ70aZGJ+UHSsTNeqQck9brASMhftxAbvej6q1oH6q0opXGnpEyJBd+
1z/R4brTptRdWuEYNenNGpkROyk4b20vtO4HJocLcKc4/FAAXs6o+ZmWO1ipLGiBHLpnDqTzqqPA
z4DQ04GDwaN6ylLeF9oS6ny9cBy1+gc6yCHLbDs8IG/caDHPpaw5HZIWjd5rYU3urDyW4tBKXqXz
zg89Kox9wbgqQESgKid5l0Y0CzVPQdQgRQeavpu5TO+JgiLAJXMsXBhrKQH47JL8RM+oZ1Lzlm2d
A38qOk+lazv0mkuKjSsxep0yVGxBe1nLlhMaE9E7GFMYCxN/jr6IQwivcfMcMqqx83rPt8XA4L5P
7uTiA1gpZ2jS0I3MRTuyD+gFxcl9awqPGYCb3GTTiu5H6gsmEJoxd0GSDAAYyyHKkWMFCJ2j5kpq
r+t02QcI/QqTpPuGuI94Fy8Irpk7hz3DQBweizqRqX3D1tCuAvMuuxXjMWp4SrP9YKFIfFmj29e/
Sod8TpZO6Qjtj3olDGeP+BcHAhnHKpo6+ts4MtOQeW1F46o8rZ1AB115dL+RkEo+D5KPjIpRfcGk
DZ4Jla3VIDXQiTQ2H/T5Bs2iazFAXVKamNY3GVEPS14fyEfOs/BQGcug6Ksd89VaDoO9GzVgbii0
FOUYdHep2PU0uIeGSIndIJ7Gfs2KOqvpFlVmsde1S0nfTnTix6tGcuNhF4ptFRy07kydbuZ0Uwe7
jFOBJZ+ZTeUqxNAgmNq1pBq10ns7PQbUXpx9bD1zW1BtgO0q+juJsR3r56W4B/y9gTJ8kTfJs8TA
e9DrZ9LOnKBHOX1fE79s0XjidM9w7haVC9xkCgkeWpBRG4HHrAgZcU6XqT675HKiGgZjW5kXEvV3
N9aAIhcUgOWzFe9SMHDSVB/B/XnZ4mvUsKlHysqtXELzuhjSp8F8RsZxJzeGo8kfpBts5sWvktJd
TSbZxHO6+GDO0GxSmESKuzxPA9rvxQ8KJ6AgiuK9Cq8WLbBl0WVu3EDL3VnQzjJZwFNWogpS+dXC
F5ZgViHG3V053CQiMTtGvUjpWhnYSl2QrjjCeEebzq8BB5pEckTyoWEx1att3qm7Qb5bbO1KYdgw
WREvS7pNsX1MFuNuW3rALLIB4+nPlFdRdTO1Zz1tPZN+ahZUZzJTaXblTkKrP0aebT5S3F8QnuQU
9V0wvUvSfEF60l4iVFNRmIW26YeIkXh2cMGjfWF7dCX4Yp4khISdbUMm5sXLJqcTxblNf5sh+yZI
14kZ5fztqDLly3XaC72Hfs4veayhm8Nw1J3181sz9VEUbgjd3BiCUOI6BK6a3MYlFOpy3eTSw9Lw
WjOxyYfASybJM3DbFfBebaYLBYPl0BVL4JGEtkkQpaJvQKSCqyNYfS/FuaJUnhERHsYWg/YNgQ/7
OZPw0s7dQuywWR1IMkbbPjOAiz26j55aHgf0QGrpZKnG4WR0UEwCKpwuJN7liL5KF3zUuFtaJdsR
5eHq5mmyDxWiGXA6m3htCIPz0JZtqDHoouWT0m9dId5WqW+WHLIlFT8hr++D0J1hsDagF7aNWu00
0MqI/i+i9ZSitpcMJu7USqC72Mlz7qNxcCtIDYaoUFmWRHhpYKtLN+3vpwCdS5swoudJTRD9qK6R
TBcIAzdWmp9X3WWecvzIG29aq9apeFGS+qJvwj2Tz2CTR52bomXK+2+kxbiDkR1oI+NfC31LGylX
G2eqT8tMUEdOu9ZY9jYHUQQWFrJm08i/qWbkDyz7dSHTdHlup8lXJhKw+B7LjIA5ZD6M351U4fTJ
PbJwUg6Sz2LciaMqFpdskTVRy9eMp9y66TvC9DBYWMUjT7MWOPIsthrjm6SL3FQy3DQkNyp4bmVO
JlK+0/BWlOWCJvC+URa/WMPiyruluKMoUCpU0Ivua9nCGuY31UuYmfBnz/NFegyb9NBruJKTx9B6
zFOOlOOA7J3sNZDDkK4vpbG5QNaxX7oVYzxuacLpWnYYODqBTr/+Xmz9T1/6dq7e//WPt7IvYDxe
v4dfSELk1nyqSn/qSyOYe+kIk/7cmv7+I3+SNBQwCMyaoAXBV6FMpXXzR2taFQRrygotabrClPYr
pO/f8CH9n5itGbaTe8luyM/+uzctKeY/iWLWFRxJiONQ9P09JMsX+hCCQLF640EtYNNX2AS/9BhU
nLNKNQXSJhThtq6qW20iwcrBCCTN2wZ1Ni8ELWs7LADO9klxiRwkPqJ/Sh8zkdrPk2LNb1LUwMms
bYSb6CZqZU9uzuXQS+QMljE806KTOGdGDzgBkSbFOAIV1QewdyCqHfVXYHn50CD31G+5lr6lX7dX
5sYHHQDFvWAyq/SPqFZPfUiWF3FfCHYxbnrKkN8CUkX6NzXaPSBX+pYCa7kbdl0uvABXTL/FYNtF
t0muBN+aWIbjHiOcL2+mqKAewouC5FRLM+sGeC3yzYwVSkgM7p18FPVFWJi5M8VNd5L0nPka6RU5
DqxgHFioOBVgdirVor+VpRYSMy1ulqFujOThm1bXbJ5SOwwddvEQhaQq2Wtc3RTItMcrGTOIS5iK
fF4ysjvrEDDxWTMjHR56TZ0xECamsY1TBU0vBg1ReJAwKVlCqqIrFBUjrv9VSWBYpblp0CYGLko/
K/cqKQhvF9mu+wt1KvqtEpgkMkM/CM+RB05oZQZ2StvIz0e6x1z7qtfJ2TNLurAhwovNKCTwith/
znh0iNNEsTZXCSbksrH3kuiR2SltsKtJ2Vi1pEUSuyQm7vA5cyY0K9xTSOuOOPm8KuVkK5Ij+SG3
tVmHWNabG1tac9iGZbkyZRY1IcUPaIAxHEVRsm1i25acBJtb4XYzenunniMm7lbDiPwuErlCs7Aj
0wn9SWgTpEV4hVqnf1A8/tZa90vkz382iluv9++JHYm3f15/XUN++B/e96HWVf++rj9tn3X/b9q0
/pv/6R/+ORr7zWr2PWPov+a9HF6qlx85auuC9eeUTVf/icThc4QSyB+k6ApRSd8XItrOf65gmv5P
VIZCNi0GX0zb15HYn8M1wGqsgiatNMWysUEa2t8ZrpFJ/WMTkN9vw82CpooWn6ndV+phwcGDcNq0
ODHhVo6WBBIqSTl8GLGY/JLYFMecumLTd+OdZZMLGm8C1rUnLaa5rBv4gsuzXrwYWY1is3+vJgJw
bF6r1jikeez7S7ZcTGrx3OIkDGLiCILdODPhUERKbTNJuUuYJS1ZwTgvi6nNgpwai8zSFy3BRW5i
nPLGkMRTTRMgJDhwOi1AT8eyI9XJnIAowcdlXpNXE+VbOM+4dywshFZ42YbdEQ7tW7cQEkI8IN13
lWI1rG4UUbe04FDBdI2tuvaoPFjl/KYpOQENqRnhaIkyry2H7KFFMXyOUq7fJVgl0lNyoozZdXZ4
tuRnIRJWKxV7ezmCRLqW6KyjxayROjdIikTKgRbF7WMt6McQGYxS480uI6jXQAu2prKfNZqFqk8z
yVk4bs3aW58WlZ9HeFdFS8dwopJ2yAncBIEXhvuxkCRXMhOKgBhF0Wi4ZU2UgfKW2IiaKDxW1deC
CGETT2m5qTnu7Qo54zRvdupHJTXNZbj0lhtIqvYIGuUlRyeKUg+1lNYKkkzCJSEKIP+WtDDn2xBY
NkM2+C/agpJYTHh2AyqjYqgkP1iInOsny11CzNp1jDG0nYmqmYABbBqWV7eySP4Rq7U5R8nujSX1
kS03Cqqltr7tyEy97Ol1bpdJmzj4DdFZPDQWOoz0MazH1jWl7HXIBNSEBMtUNwC5V4ak9wkPyhCN
2jJvvpxflC2PbV/Vz9kws5jO9JbkupshzE+mlwflK+cApnez+cQ8ruU2WqWjs9N6CQ4Sx+x6oPeZ
fsOXFztFG4aHTqOMMGv6FKbNtJJUEycj1NOrtRLNuz6XN6QNh9spte90lYablncl6ZmKvCIQNHfN
rzsseCtOogssHzWnRkLLGD6po2569K+ZlhUymv5GtxdX5H380hshxuVhfcj7VDuaNTM+ATZioxIm
5PXhTAegha4AxCPjHrSGQ44lvbiadj2mTO0MlbC1VmfY8hSBXrzq+fowcGxK4poJlDIHDzR3oTNQ
rIePwI45IRvqCGRiMZVV/1J6cisoG00/ln1/GCHPI+tnR1Sm6FLiiyS/p4lcS0Lsk8ZUpunCNEdh
UuG3cITpimvgWEyjcNogj3ytHNRdFiwWXSeaCSjR60cSvMnClemP9wLQxmozPcrt1LBPWySggeYl
jqFDUFYC8MEHSiMXMGPmMSgGY4Pwz7XijBRGBMnrnjdtpp6maReW6n6yYUVJq88Og3ew+oAp+gay
js1wuAOVByB1UO8NicyiTrbng2atgKDJeEg7RSaORDYhqMYfphbCrRloN4w6Hwcr4WXRVJIDCCCm
iUtaVWTyJhNYPbphyHGlXuzEA95EV5684O1cSpY7NGV9TqSaum/sZHb1VTHEqSnnrBXgTLRRBEQB
QOKixMjUmBi9mzBcvDmni97XvL9FCrdgDmfcD3n8gh0O5WZq4vni4+Kcp0lmiabYwdUY9nm/PFma
RU9FQxgohiWiFdKkfKPMFph4lkyqW3M3KJnh1wnhb59O6r+fH33fOmzQh2jgwFdb+ko++jQ2lYoq
rUe1KU7Q7o65TWOAN0FUIGskEoEMBMilHOx/fc2f4vZUHQ4p14SZJgMA/3rRdKxSUU+TvM4TN+Th
Ag3Cg5N860bujEwrob0RqmeZVyrvE0iZ38yxtK/bJXUIJ302ZRllzE9QrLQSVU9Srzgl9EspWnkQ
f/0Bf9qPDQHc0YLcpnIwgKH6402dJdPmqTPVExalZylOHuu1Ez916vbX1/kyjrNUdGWC99KC7Mrl
voOJP315NToTc6WPAC5l/Dq4476a6IBEu19f5qf7ZYDjNGQgYsCeueSXZySQaWJwdLVPAxlts/0m
ot9MS//ifn2+gPml/ppz9LC1wgVaGCntRaJdJfnLrz/DF5nneqsYWvKgwxhVqCu/DGRHKkwJ3IN1
IhUFifFRYyg2aVdC+6iit19f6i9ul43IdSXCmwLfJqfHz68Ut4tcJ6a/p1o9jIVvK8e/+/sRdoKm
ZCrOh2HA/OPvVwhpRadXSydJ3hSLy0Hj17//51tFbW2vsjDYhAaUth9/f0U7XZZoWV8xZ8k73458
/Clq5QBf+fWFfv7a4WXbK8ueT6MLbf3zT48vtZ2x9OGQXFk2DDGpvbHj+akZrddfX+bnt4SxOO8J
w2YaBvz3j5cxyU6OczWKr5TuWl3uwxCoVf8W1cXfvG8I2xRdJqfIVGRK9O+n9E8fByzLQoDLTIJb
dZ5llP4+lIw1PVA6//UH+nrfuBBYfNskuBPPl7GWJ5/v26xLrTxbDMvMbI13fJHim1T73Rq9vnOf
hAWrTM+GE74+wxZvzHd236dPM2hNGPAMhqciIaWhx5bOemlfxdkZMWaHnFRUS6dVG9z/+rN9fXkY
R67VEgsorw6Khi/PRFSM1ZQCrz+h8wre1+iyX/9+9Yukhc/FudLCocGWxz/f96ZPnws98zwvUZKc
JjIP0UEP5XmjAiZrJhO0hgh6L59p87RDKbyRdG1nMIT6rPQs4J1UPipiRCE7IM8nzkm/ygtSXGZh
vMP1hW9E19oxiTuiO03kjzzolWNJHCHaaMXisNOuUd0ckBejof2RWqrX2jpBWoMMz05rF9/IAx3Y
jD5e/Ppj//zIrJ9aU1SGAmhBv/Ix02CWrKo24xNTWbs+2Bhf09OvL/EX3xyX4J21FKT0tv5lhc3I
bVJHEmNOxZlORTP80Y/4L7VIX99ivjeEqChVoTPyYKytws8PfUUqDfB9bnKZnEfqh9R/dJOJ0135
zQPy88cwKdmhkGsa8eegeX68Dv3zKbLHuj+NNIQs0EO/o17+7gJflm9QmFImrxeYkDnMm6pzf/09
sLitC8CP7y67AqgM/kPnFfDsj58BrlSClqZGwkGMETlHNP0VE40egtppBx29dTPO9I8KSnkGQzZJ
aC1m4I0SMdg3bWLDCjlMzymrw6EGIbgKH5bBjn3QlG96qxqINO3+gDI8CHxjVJ5w8MSM+jhsuXUc
a/umHIIzk1qV1sKoXAjoHOglcyBa1lgj3dItZKeEg9JMbZn866vwsuCmXAxll99Gdlxt53FCehmp
4cfEKGe7FIB7DqaKu7zRB0r8ZMU5jAANcdRCgpGau2VqEKe2eRsyueYsj8SiXMZDumiZr7aMMhSM
Ra5hVU/VZOvboVJw/7IHOnRR7YtYgLRJw4YoqMmImHWzyCJY6oIHdfVXJfZcb8k4i8iEqmmsqEN5
aU1SfW2mgtz4orWeVzzhzJQziM4Ma6nvNAKgziMtNw6mETZej4PQBQKYEXgZaa8x3+oBdxIWhRFN
n55Z5rc2IF1pYi7uhtUovImWyaocDJG9WWIPVkTdS6E6+g3d5jxe3e/F8AQRVSNmq+88O1MMvLpR
TQextzZKGF0LpXqk7Yq4p50MP6nQgI5WMh1D0jndrh5SnYYpBFBIldypQKvORUsse2cwzp4stLXU
Zsbaa7TPy0xbgHUgYuh0VM6MqvhrNlBCaGlW2z42O+pTOA40enp8jQQuyjRknYhs6VUuhinb7oR5
XtNn3tcZrU3g+9aVbMIN2SSTkuyWoruXO9E4tZSkfqti1CTXqd6EtdWhKcGrB+JRO5ObUZw1BlM+
mA7LgSMdxswgin0DIjrdKAJ/68KWEl9qK0t7TyCeUFoiDFgDFOnWl9eAkjUemV57B4SoaF5kNf07
KeSPBel0aHab8YA0TDtbAsKzssFerkvVro99XowfYW+9DrncoLVuDL+1We9VyBw+N1q67JAsXKWj
njpWaEQ7ucAPZ5WTemkZCJMhEKuXtFeMPYxS1Y9KglITGsIbI6xVlLr8mJ2H9yiYGA63rJ9lB5yP
OUj+gfIVZ71Oelrem2iUg8k4Uj5Z4H6a7JACfHfCfF6z8xBBj8mCMrzTdL9NtGFf8PheT9ik0XRp
rXrVDIPhiN7CikY73zGCIcCKG1YM3nUOe6aFXCttiYOadUg3ofLSkNvlFWoX0wioCDoCWMr/LylU
iEm+pdMXvpurXUxdm+c6KCBi73o8lsSKWXNneYUurkpjAeELK2QfwZy5kDDC7lOENlhUZ5A8toUx
jdj1s2aRqXIrWd3LRhHyLxvCBXO0INpFrGnMPWIqbWG4UajMJNjwxqNdm4TmyX3iy2GDsqbJGK9X
9C+qEhqswVDT7MjSq1vNcPtgPgQSbcaX3LijY3JBSRA6QRCXZwYHqrNURfGVakXph3yDCAJbh9Bo
CwMgtl4vnJK1vh9jb1DTbxyPbjocpxIrZqk9K+HUIDoe7kZjLjdFgTBSwwDuR7iFL5cYyE+cw46V
27k96FCtPINZ0L6hb7vLy6DaZnPdnfdztTjZqJbumBHdsiEhkB5Glw1XTQUpLkdgB0DBOtEBokml
NZpbqZ3pxq2hnkPQSvZqh2cfhlCyg8vL3GJ1J4vAjBwL4qqbGcwYNhPEDOSYs349gWhBmd+fz6Ew
9k3HSiZ3kniRDL09LtbUelBpp20Tdchj1ACKRDTzng52hCqjzr0syyufkMHSF3TYmDWn5Ukeacvl
+Jl3hVEY58OgI8yo629LUtlndiJJBzUWdBjiNYkRRuShL4PHXref5wyFS7GUiHoquGVZHPv6QORH
MRVvyiB6Z1G0BXytxWKZZunrNOftbiry8kqux+F9EVEK6rDXFEcY/XA7VHVyZFms910bpBcQ7KrL
sKRWGiFLb2c7vpZ7s0L8jTaCw9GNjudhV4Sh6Ze9Hu/pF6EgWlu3fZTY+C/7iYzwMvZ7dU4uliYG
9StxX/tasp8IDG+8EqUqjtQZlYAxhU/y1GHIL1GWBMTDnUZDsry4CvBFwK/dLETDX8zjwFytWtm4
tQJpE7tmDTa0Mm/HysBiUgYtZL91GwSoh0nTGmmvS3n3CHZAVzDREG2SrfsDkrLpTTW4Y5lojJ3o
1fQGax1aYD2bY9qBgTgs9SQuuuxU0opK6Oaa41ubm+I2Xej5NJActjR9r2tRLqjHoHnJkQYpJBrf
i5KMdchv9qFJ8tKZ6FCfaz16s5AjmYO1kQ58Er2D4eQRNxYLZQe6DdBrios7bnDYSOMTuOtXhqDh
NwXsnKu2CMmICyxfoaSt4kUDn4mkYMYwE1Vh+dazba4O7X6OFBn13JgcJ6K++XY5R/Rl8tZPWq56
TQuE3s2NNr2C8jFz70bYgkBJMduyk9eu6Pp4m+MbPc32gJqlaMXil5wxLohcx/VSqIS4dFA4apIS
tllbwmjLozd6eWvyeq0cEkl7GJuS8WQZvgo+hJv3Ld3smW42qcigXFA7AXNHcKKWN5pGe7uOobJO
RVXWuGqN7qowwe41nS4u5LjLjpYII1Tq+mxtWjSMG6H1sBXNvNMOUmSGbjuZ0qkMUNTxzLdXE2a7
TRjU1QUR9pBMrbR1I01AEO1F66hqkHtmOcSPI1XGPl9buWUT8at15VnMXXgURokhhZEDPD7s9jK1
z2YYotGth77xIP58EPDWvES6/D6u/4x64/LgdAcAyKACIK/b53o4viQGI6GVcoKUF1HN1NTZO8Mt
mXPFd8igeNOwKJQQsF8GqmS/11BcS6lQbmcjQCqtFzNrn7Q0F0kqMecJVgUv6bu7QYOjbHaEs8Y2
zNsRz7gTgx5x2hpDTisGJO0NQPK+HeYTqIuXsCwhOEZh8yqry7u22rtp5jUotKUJtWVoxsc14srD
NNM45Ma/ErDFZyblk2RqtCiO0vVsmdIwXsBu0JFcsvnOyjAVLrA6a2sPxuUYkk3KHAnhkcdMvQkf
rfD/knZmu3ErWRb9IgJkRHB6zWTOmlKyZNkvhGXZnOeZX9+L7m6UlTIsGFVAFS4uCmImMxg8cc7e
a7ubyACypw02eZ29QlY+0Zf0OzzN2fyj1jTy0juYSjpZD2se5+FE5VFsM9dyOD2jGJyKoUNnp5Nw
DbKMjLS6XysQERvTjrXrmCOPV01VvqcuTkCITvkN47QcGTf92B7TPJIoHb2ZNlnVF2YKqJ741eod
EqFh17t+5HEgCDzikaZt54rgIIGSrs1E/5ojsSf3mLj5LrKqo4QYutPKzD1WLVItUka5bQKtuowm
Z5viSt4p2AEIPtHBRqn1HTEUYbB6jrgx7qwT4bMmmv4qfNRc2qelpIBP8JIfkhqVg84gbGXNpD+H
mn1Tu+mM8WjWngL8zdChlfEUkbTLo8o8EzOronce53F47ByLqNoExL9GXu0xyDDWVJVy7ieHNr6Q
cJHSFCpZodrvAPT9K9Ln1XWUqm8WvLot7j8sNdlMkRDVQbGPHKwXlEqFN5eq9NrOTjboAEyMClb7
Mo25f4Nmo7oKJ7wEAF2N+xpLEKjDDgUaoePxWJxZccrTwf/dQihJ7tKGOtYai8cxrFk2TS0A4Gg1
TDv5uXRatfHDbNygwX6dKJY2los3K6T1tFuiD4DWNMhxi0xNt2lFLLmNlAycSdRvQpgQAAvGRfAc
VuIJBCDIaYUzacWMh2ggprmnkKj1cWXIrsHHhkpk6Gv/ziJa9ZrcgOCajW7a91Wq7QlGr7eqQi9B
ZVhg8os61m+KgyeJ/fYacQaxuXVpHZIJrsnK0PPcXqnWre6BYJvfszyJN1mpUHHlZfcpm3TFW7Pq
d5ldAn1mrWwcONzBWpklsGlHmIei0RX4unA6tvQTd03DY0hgUXsk4wm8amBtqpyBbxGIkFcMqpWx
x21IlQAFfkFt+vCX10pFrjehsvRRE+JiKNSGOQRxdCbsZ4FvB8LzTYqhc/LDntFfFW1JOnxJ6OSs
4rjEwlkEP8zMma/dhrXf4lg/hBAVb6YRnQmHlmwF4Uv3pELVFmYQ8MeEPAC0ZwK3qIPCkeHf/DBG
UXXr+z1Trhm4hIcAGg1u5QbfJeD4rZRtuYO6yDwXGOQ+nYz+JcrlfG3pRbARid7tqzSf7hwZTk8k
mopjNfeTpxYKqhtM1bXmEx9eg5c9lWRPPxP9FD9CaOpx+7fjgAdbS3aCw9eOsbsNtUbem+GEzGO0
xmE1+2ZyL41yT2QrvSMDPyXPL8ewYkfphiXAkdlTrFeUeE3uP/eMwrbsn/nOlECK8saXa5mDNhLD
QlabEZ3i0vO3pT4/cByzGHhPKCeLcIqY7rrhfvKZVM6RMXzLmxx4L87E2zkvIFfBlj9EBudl3Qi+
B5ULjCfVVoAoFm5kYu1TGZvXvV3F9xZr6WD5qEYVsKUdhWp8o0w13lSzqbaGHL9EDYPDnOpyE3Zi
gsdZl5uZPJRNbyzEvIFJLwfrbNWaqXUcoq7xIovCVJ9seV23xk8rLrMDHNxhZ2mY4obIyLY1e6bH
Yf0cGcFwCAHHrSBz1idLH6H4AYTy2NsEAfF1u+YkHN4UuVWfMVLKo5Hn5maykDiLgnzftEnzfV3y
+1Xx2KpViGaHkSZK4plmGj64wv1ShtEP7JrNqiiBuWSLDyHR3K8t7HKsqeqzhWxhX025gTvWbU5C
RqRJwCriuMV8v6eS6tuFn930oGPmyvD8PifjwgfjLGaqdkv15iEWGGuU6NgkHNyDRsR9yVVkeAWu
OZQShs7Yx0KagLU2IhUaN10H4mUermO3pwnZgMLqM9N6BAve78xAAhhwZ7FWVTHs/c4q13HSQONH
vbaAbkviyjXzcWxxLOXRHCByMiBqymRdEoV0lcXpy+Sb9aFPpn4tZ3+8hXU07vRk+NHZnXszEVbv
xQwZ2CPJgggyQKdhzWYfanF+KqTt7jNRD5uA53ndgHVGThZzngqVc+w7G5PGJFFgR8L8ImB4HqbE
z+65ccEv6+H3aoTNZyXZV4Vxlf1K3vCcWFdFKpKtruntRrSmuUol9u0OmgERuZxPw7JQ6y4XmdcV
TbvtHA5yFaIAzqVRu+nbxF8HPUh3rWOLEQOH6LHVmBzbmH1HgCCQ7NofflHTJio7y2t01oNyAmfT
dG538geMOi6mE6LNrfhYBEOydQhhV4wZtAJInV7lONVjE9uoOqARMBcsc/ZJc2ZrXbblE8ld/kbl
ZUDGymyhv4liCPc538BIacCbxbCxtUYdyth4ViGIr5wSbuvqSPbnMiHEJQthJkOEuy7pbPKmEs8J
TOuNHmcN42Y57Ojyiy39a3rqdoERnnaYi387R4g+c1o+DDrMp8nX8p00kiVpAe1Iv2ANjXSpVEOF
Gw1w2UbOuGSMQTdvoqZlAy8EcMQ+p/KHYHmwi+6nbMxmNdVd4pFJ12waA1RG4mTognuV3BcxNZRd
NfkuhDJ70Iap2TXFkAMPLYK9VfXOtidJZ5OR8njNV8g31ajSawUr5mr0x/ZbHBtfUAq0+BzbeGMq
TMfBkOnbWHVUDaGtdnGVcnT3g2lPF4vTexQywZ+D7MptwvJTEcTFLbPhn4XB4cmoEqBYPXqndkDP
4iqQTnxOd50lgkKFFuqmH4r6RpT4Lwhka+4ihJ6nQXUvRMHabG90UFIRJbecYxbRqBPcRNOcUBBp
kzpUSVJsc22A/Vo2xSlAB7gaWpRUoc/tTpsqPtois59dIDnfWhxyGwin2IgajMLYru19GfNgxmFp
s2Hb+C79AP5AOZp01diYV6rsHx0jxhRUYU9o6lbsg2bKDjZ36ZZhBc8BxsadHlfGuWwdlDKYlygw
/Wg3WHGx0Qzd2gZ+h5+qxRqhbMm3qVSJyb3r9laQ9tsqcr5USrS7nL7YXTVF4wa6mtyOoMjWI+qb
29iEAF74o7ELjOVVxdlua0c1zjtOEJx2LQWT2nru67rYC/Q3q4yzC3Z04A6BwuQh0adco7BpPF8O
1WEehYVUpE+3TjsiWwqRPfhllBz8NKELETuJ101CoeCIrH2gmOMUWVduWJPsim1mbIkOQGbulPXr
4FfhA8kgOVG3BWDVhXbpR0sTmePiAFRFYkShxQH8Xys9XmbRuiH8xesyRKBNp/bQ/Jeki7Ra57ZB
E6Ak/Am9Rw6SHjf6NuiMZ/hf+jqIfYesrLZbRQN8cVorYD5DQLahwCBuofe4wi88Hu1QZjufo9Cm
tIvySjhts3JTle+KpkpWprIANaWEb7S2lazJ3zLu8D0W+yHgvT5r+Q/IhEDykqHbFjkNuznrpmMM
bI+VhUPPDuCe8kP6+x4rqheajeuVs6k9yxScUGbjKwmlNR4ROBXHqNHEpwpcI384QATlkFsxZM0L
zXOMuemMHtoeOCJk5YyrUsDqceiNrTsN9Hyn4JW2A9jpWqQljeH6CfR07E2cpzbTGPvwqJR9CGCO
3A9TvWoMhclmSWBNqKAwlJSoix13wpMk8GEVHN+BSjqfSaoar0qcfZZNe7CxETaXwQBu2EdbFOh2
Rp3R0Jiaq+8qpXfA2NjeoFI20ODO9d3S41+7jcNrWtjTjyFsM9pPZFzQnlxsZ10S7JOMFIVKVdpn
3LPWlajpTUZJSsnA4X4lR11ta3p193Fyp+cnIs+1FyfD8K4pXH51lHBvjdK6oZEZ0sJa3P9Sm66h
kiVbMo/iXeN2WM8zu/sE2xtpYqR3JwA+atfIoN36Yw5eqMb+6+rpMnxoQWc5EUxHKap139isDuK6
TwPsAA8LcrCKlVU/RwkatDo16oeuyglW6hpnXJdp0l0XptA82DxyrWmFeGIM068im0IQY2oVMF7I
sbDKDLpehgIJDlLSpundqDWf636ZAhAtsk7CoucXJhvEdmmcQOiuX5PS7W99I65uRcFxFqblAPQ5
eopnvz2h5KtxjuRWyT424iIhcsX2iLCWm1xQ6qguKB6VysVP5etOy0oBIITCHl2WQ9utNQv9Jh/d
b5MxW7sqHgwaUylloV43njlOzskY5tkTbHi7WMT9duBgv6btqq8a7Jhb6eTJ1RiL7wAYcQ42ppzw
QIZkEURzGhAj5Qblbd3lwZcuKbSbzqTKaknQAHZaw3jMTf9OcmTkpJwa5ya2ynBd2/TLaCIEXhCS
BejAzju1kTXcIJtqtjUZRp8bli6QlhKQC7B6B3li+RnuPzIto8YzwDBPISwgeMZiXsHLRppR+s2J
dXEw/HC4tSi40Plj5vPDWfPMJjK+wovUf3JM/GIm/gDAz9e/uuMcP8VW0Wm8snr3aAUOyAiS7+4r
enHQH/RPysDVVRF0zh7ibA23gZTlwB5vCgc35NBlnwBklThZy3TXdPNM4no5Z7u0YsbqFVNaOpu5
LDFcd6yVLMa/3NW2ecspE4O97G59GQF2GNt7Zojhnmi7juYuZUMvmIz3Be0xS7ZyNZmxhfWr1lZ1
rHCvkh3mVbOVXKWNeCWjKD1xvGS6U/n9ba1HnEmrkm5fQxvRDxVhZtXwgvwEUqqZhbtOGj1G/tTQ
riaGD56D3BZ7t1ncxQNthL4xe87S9ABw+VNTxbW8yvSp/2bMiy9SBeYL8Y4604esH2+j2sIZK0Nx
NCTWcD3VkMZq9KwbGqP1OgvZ943J1X/OGUjw0BXpvUjS+CGqwurRUpBlZJLNO6qK3jMat/3SMqsX
sEXTr5oxznuYMP0h1CuZrYYRI1UU+yFvp6h7aQ1yoOgxD3ep7rAsnUG6R3aklCSaOvzsRglI/Llr
TwPvR2Axc+HFoaNdE/54NzZGuxfWDDqTedeGw1hNc0qLl2CCfAL1K+Sp7MtmVzpxuy4lKXyFndi7
LMe42gUYMzw3HabHDmQultiKBm1th+UB6fjiPG0NkNjUaUUnWw/GsPMDcwhxXoW/vKM5c4nlf4gZ
13ZuVPB9JXMzTNBffdkae0PEr6NMZjzH+fPozk9OXLzamk6rugsd4q/HKi1QRtZm8eh07kNRjHq7
Y6mmO01DmTyMbTOuddoFGJIN9RpXYoq8NhDOlZ8A5il8+ldFZGW89JPgqkkLeZ7SOWO+VdlHfO7T
0F1Hjih3ejlr13wmWARjjAxbZLgfoOihUkqQSzezP3AmYr2guYgDSVhMMk67lp9oYTf1X8JYxldT
VVY3ScOIJjcWHn2GJVgyIySRJphL8qL6IN84TCG9xC0yZnZ4NwsLEAwNZ7WmHwdWKCjqbcQIedsb
OXPEEKOc8ttw42hhePIRAR51goj2oU8HpetAMYwRyWFkEDB2yRNWJPOQM3zVfl9WEwcZlSX3HMgQ
vVYKx6hrDXvToIpWvnA3sVL2lpi5YFtk/cxonj2gS+fSUzoulHYq5n3WSx/xsqDqJ0oQi54D8zsB
ndFhYPEAMM/bUTrN2n71s3OsfemrcuJNHtJ7k1XMcZv04Ehz4QjFgcLkGgudmf1Sr8k8SGF0zN9U
VeuvNLn1lr831Q99nTubrgvGdQLueBsmOEE7jEcroMb1deunDKCmAXsv5Mat3djmyR7tca2sVlD/
0SUfm+iVs7bwhjlG9boUaY2bwUcNaF1IZjRrvWTqpLfTN8cIOWZn80jVwQ4fYcxEubpuu+llMAS8
jFq3aPYED7z31JO/GAnovyafuevGd7fKYBfVFYoFjNqc1+BTMCRl7yqa7yng9zvJlGmTjbAZEtdI
76fONZ8T8iieSD9rK68f6cG6ACTgkjeQlkrsT1VLC9lOrGezKSTIRk7ProX3sRK9OM25lsCrAD2K
WoxhJAeinkaPTZUelwD9dAY637SpqMJtXEDGJH4sIXkqGb8OPg/4CiBse3Abq18yRkCCjRQhN50E
pJpQOJQCkqxuWPVWOEMLg2Bu+QBdvyeEKDgirccen9vieUoNUycuTFGsuPZw21Wl6REVE57Ix9O/
kgdAxWQ2PnmHOWZy1pz0Rim6g8355ZPN8WkdBjByp85EceAYxWe3ZiXHRK14k6XQwPu673GIwFYd
DvEx04HQDhDZ9zPj2nWrSXvbKtix2lC0Oz7NSLhm52wt3dc/13lFe1z31ZHQpfIhJVHhU0CQ2BJQ
2TIYBzMVDe2LPzawEKw8Wy/aXQ+Zcn8K8eABJmwz1PVReNRmxe8RC4omm8l1QRhQbbYegVHpJ1IS
41cmg85L6KuYGmDsf5ZlVGw5yA+A0o3kIZ58d2/oVfQyJqBr9ZrzDA23gUNk1m4gpyafbCal9wwZ
Gan2GkaClVsYIkGkrt92wuc9oPeo8eUcTWf64Yxq9QZEW+dHESf6gWNBX2N+6eyMKnFydqZZVlu3
g7ri0PvoNoYmwWKqBb4V2gztOjVtoSLcSETKt8RumBhd5Gtm5zqVIv3rgTirk5yz+DDT2WUMVSzi
G838rncZ7c3S1mkLmi8gLvWNHQ7zYubXf4TU/YBdCUeSIPW3dlZgmScNpof1EQGT6jMRclodMfG0
Gs2fAnr5A1Gx9n1CYMArnTngKmZJlh9DRWT6PC67voPdggyZCFaWeLjG8UnshqzDm5ShHm34WT+k
KW3yhX27524357zqRQbnQtxFumRAWVq3PWXP2eTgVqHASfud3/GozgKhCEWwvhG6rA5FktYbo94L
DYYTvHUEOhMPSpjhDrek3mzmtM1ojtpGhW2FmcVVlAt27CrMjngki1dl00YfJ02eLJAvX8IeoO8U
kLpWpkv1RpGyZRDAwM4mNpMBsXtsjVaBR5t/hFatLeaOCeBQzXYCsJimYBCSpOL/iAIedVVIccts
QnzJOHaZXj1TvBOwSC6EYrfhfBOpmiidYXoqyxZ7oaFoOljkPO6yUNKyrw3tJok6hFh2WG+0tjGZ
YOGzgVvMvfDl1O7Muk1/9obyn/1GzOc4jqwnNyGfE8CGRt+xZPKQ2veDjBV0sJjt8gNx2XtZKEYA
Qzd5YhWDi0shYaWrQG/NoLqLbHFtMxXuxmhjdhmxJtOtkvljG/hfdVQIBXy9v1/7vXBukTwb+CvI
WUfRe6HMgy8NG57N7Y6cwZowlH9UuSOpxuaBWQ+tK1M6dSGaCyODWb7Z+7dwQ1CBTtbxXz++ixxP
dxy+ANrTd/pIEiKHLhX+rT6m14nbe63Wb/9+CbF8xt+Ff4to9pcRwLB/macvvkMC7Bloel3dCCMw
6Ctp5NCUqMpOad3iuyHcD9cPEJlAkUQMYUDd+DrBsWXOeVmLm/RH1zszR9Y+BPoTdObGJQQJzlLL
PFoPursCqcpXCgKmAHZBBfPB6lo0nO8+vmsj2SJ2S8rFMfm7xjMVel2OdlbdMEYEl3PbDLvILqhc
n3Qe1AJvf4Nh+IN7tkBOL666SJ1pRGBI0W1pLuvuN0WwrgWBSae3vQE3X+NvsmmYJgb1FBKLeXjR
DTovqVLEzBBsuRZxuNwhxGcrig7abjMV/FySkUznydxHtOaX9+fw5Esbz1qJ1akTSx8Zs8ZDSANl
qxlBumRrgX5p4zY7oCaxtkYkZpKuCbYwW+o35qMdkCOD+ZLbHFJOyV4uNBfO1/jUiy73cIHCdHEN
DfVFbe8LYjRpbNAGgUPvHvM6hxZim9RoOC6LIBSE2xrojygE2QDxBu78fEYzV+b+Ju2I3LMjEo8j
Qi5uWh6Qh6nr6ht7YJXmc/UpgQh9Gxl6c8oJsZ+cg1H6SJtGCKk+mp49ob+aNw7ld6oJd9WRHfRk
Dxras2DE+I10w4v1xDngWz5SJFO3h8ROHzWV/mCtOucQ0vFKwRa7th3gQbbhDs8R8wh60L1lb6fJ
KFmNnAYnRb0OtRpzme24P6fUBDFn6Zo3CJlum5xOUmU2zUOx+F7Hto9vUpQeZ6zjiUlEM/SgqeaM
mWPt2kiwRUfXnTBkk0UbfcIgaW5Up41rKsDvwqqIq1lEThNOXiItDauFymHj8vRH8mL4/1yH6cT+
yimGIgCaN/c2JVlFm+L7pig7b7AN4GJFiVKRgL8f5MmGm6G+NSq1cSJsTUF4miLB4CUiuWXUh+Ju
osP4Q1g5/eiR0Vq5SiyawP6M4JTwZvuAVGe6CoSotkS55KtSc2kiaa4iWnVpwTgU6eSMdq+4HeTZ
je3yQJIQpb2hxTfGXKSHWQobS4eb7Ti1U40QX4IFEUTWehBNeo6bYtroTcVI3KkmtDG96avt5NB6
XRnkn59a+pae0fr4+vBWWinh9RNzBGv+3mv8u5z1B9RmSJiM2KJUWxIiqIjDMoJwJ8LuGX04b08b
OmubTMXJzNuvDE+ix6Do6fMQ0cu0RQQ3VauPXhzX0XVlkzZTab3uzUOLmyYsymJlxpLELTw251L7
MjWfyUkVYt4hJ8UIWIfhI2GVd1pdXEUcf/rMz66juUMaCMkKJV/xlIeN/FqTiPQQVCQUzG4QHkoj
G46d0YU37lA6V9QONPf4BCSSwmYjtrawrVM0teUGsEv1uUCT+EjMzZTNzb42hprpX0xaS4SngGGR
DU7YZpwX5P6Xehq/+40sX7Qaik9sLMNEWpXOjYaoBBmpCZV0DmicMCteYxtID/SKh6NuhxODq45j
f5N38w6hurOrCQE2VqLxYrFJid4hA+Wz06MtzRR1wYoyBV9C7UbMt13NZEjp+nLLWEdch/0UgInV
XktXMB5p8h8BAiOvAXW34SP4PxHSlNtRC8iR1OpuLSb82ZNd/Zx6jp7w+mhwB4smNdVtUEil6/Wm
GI6EZFn81GT4aOR8fHIEB/HBGr/BrKhejToQxyCxIyzDubrWQrc+aRZZe7NU1RWpqf2mJOHlqmhS
DvduBWHRxEE5CS2h+Y+hk1g4+sXtHAdXf9/zLyoJGNkSf57pOCaTxoUt8nbHN5qCAPkYhxOrqSIn
xf/Aq/DR37+U+IuyaGj0FOc0Pbs0u8oPfH+LleK396SLsh+T/2Iv5C1BJXbxnoxckFYxhcydOfun
Ngx2puqOKdxqRhf5qmammbPN//2e/emaitgw4RKTgAfw4jvN9eDXgdUadzAq7HGDHm2+1f08eghI
iX5pHat5rB1EnTka/+iDay+/x3++L/YwNDKL+0MxolSutC8cabrmJ848otKv8l00wGneggH/+9db
Pv7bSxAnJRYOjbAwVv2yDf1WBOQdW/zU9u4NLv7xtZ49HyLgR/XZRxe5qDTmLC2UL7mImpixwQL1
ZLSGVPTffZWL1U3/KI2TDGwYR595uAHhLBBEdv/kQvxl2cNFqbhjktsl9Is1iGBtnlQfRrxsI3ib
41DdxFMffLDSL++Y6wCZteDPY0GlPLv85ZvEaEpdr+Y7hsyB1xF5tkuimnAV5BFHTaTJByvtbQXq
GCjpbax7izt5MSlfWl2NAc4m446MbNLPqNDn4dlt6D3eiebZj3Lknx/50d5+QRvbIxZIkiKXi0Fr
/oUm+m3dJe0ckoCSCwbd4QYJWqt7eoQgUfu3LenddS7cWUsqC72HQlyruXduo9mZNlqR+F//Zem9
/zYXJq3OScmsIuDjugR4EdLJ+66hYu+mD36ly/1VOCZqJilxp/K08t+3+/cYySot67B5iGAXAg5c
G7XzwfK++F04Y9r8eQNHGQ51yC7i7SWw4vgy1FP/gTk7nWGao5NNC/mDXeftxracpNlOBT509h4T
wPXFF8lVqPk6kTz3rYCX5plEbn9ksl32xv9sbMslpMGW6VgWhnd+5YvdAF+1IgB3rO59qjIyHAl8
PtbwO/mnwbT/8YfhYgoYDV5xvIaLt//tXZNVlyqn7Ip78ZXhev3499V1+bPz19kEMKRyAtBtZV5s
OdogiT8kePQ+A/e6QWX+r38evyuRS/zwmFCVc7E7m+aoYFKY2n0/uKvojIfjg7vz/te2CcZA7ID5
zEIMefEaq6Ih7Ql0Me+3U/KkhxLFTf5vTnpmxPDGAQQtsR1LlXDxmIfMTySsn/pM9C2ilk2Pv41j
yD/eKMGSwitCnAc7F1d6+ytXcaZI2Y2as7Oz4g1d+//uz188FMQpKh/kbHOW/ZbUcbH9+5+/fLIB
TtCH4bBPASjZci9u0UjKU6SLoTzr5rBp0YD1Om6DpwzN/d8v9MtK/ObRg3XHA84IE/M59+tiQeVl
LppkTuTZShvJIQVMqInp0WzRpBZddrvIDBkjnJoG7988UnoMJBiG/9Z3YknYqEZAttN2sql5L56a
pFRm1lRjfx/sfW2Xa//61Cx/nt2Lx3HBElw2BA2tIq4NOc290OdvZmk+Q0L6+31899hzBZO3MjQt
2wZ4cPEFUqOpgl443X1ij/svGpOFv//95Qd/8zP9et55Q7KW1VJrvl3O4zAiX2bbekjLytPa5MTw
zMNOtAa8c2hg1wO+DD5aG2/7qO8KjUvkBYrhOBxEnkHTqkEEqPiqdq0VoLfXZGiQHpZMqxCsHbWi
OWVld/77V/51QvjPd/7/y+ODd3gIhH3pcp5k1CKADJgCVvWRt8NzNyPyR2fTR1Hk9T28u67HyDaV
1tHq4k8ag6UPPsKfSi22cSp7dlxIMBe1QpTU0mgZYp2FJm9Grb3uUyDRaMp+OgWJogTYWW74bRzr
62I0PbMmjpDxK2qY+FusWfuaYEanI847c9aGqE8Igj/Yh/74AQ06ggIypKNfUtU6qKr5hJPgnBI8
Zs2Q5SsXKr1CUZVjYrKg8dckTuLX+KD2MP60OBjQGctWTsaTc7HBNmVjJCpOs3OCfauZmAwQskgn
dpOZjzxhsv/qNFfa+MFGcbFf/e+i+P2yFxsvbN0urEsWha/If9P2Vf8yDl+n4GyGrhcBjCamL21u
UergQw0/eMrdt4/h+6tfvB1BphRY3LLsTLImauHCOqV2ZTLcwUllZS+9hWm3DXK6BCHeCbQJ3xnu
/kh768FM7bUj9W1FwkaJiYtd6EBCDLBhg+xcWX0fQuiPXajfmXTntkaXb8qBa9RzducsEg66mTtg
dGSHCGcLL/NnkWGUMgmyWZTkA61YI8caRLpuTFTgZvExhSPAtXl+xvRycggxQOcByBgBI5lK26nN
PSlZMAG7yCDGfeeXdIpl+pjCpbRy/c5PyjVOdcJXR+KHIGQbZX50KmOjpuphsNytW6AqIXSamOXM
Irq1JzYB4/hWYSNe+2ZG884gfbcQu9oSP/pKfcPrhfV1aDd1Rq4F7bUIXSrCF0TXQfCpippuHTfi
s9EEJ9v5kTDkp1n7ZKlFzNv1u3LmcR8QXpKHYaC36q+mQn0ateEqj6tNgdxy3ePxLpvg/oON4O0L
+f9+eOY51NsUquLyOWMfoDdJN/GsW84dI2SQZu5YomPSjmNAjtWERyrD32TNpIDNJ2P0H0MCAQ1k
CQzbvuWddsbh8tEOuez6b3dIpK5Mm35Va9BCLrYnWTCQjlRRnpPq1eQAyO+k0K9oxmMVb13kFBqB
Zf0n2dGxqj849f4CN11enA4PXSpFtAv/9PaVpKOm660poUbptfw0IwbbSk3Um4gEAISqo/6zRgr1
Mrst5g/o7rdtOr8grgiPs6GT45FK69gNbntbVxOmtShoj4rZw1Yfku717z+ffL9ZIdFSlMuAaCjK
L2ETDn4MFJpmcYaMGvWvUfEZKvi168boDe4USpW4uw70r2hXV0V1I239pYZ+aM75VT3e+hBRMNx4
0vmWkzrS5z/HkYW5JJ6R0p2nzBZBSwTyatQjmuLJnRv/ExllWX3L4I8T5fJb0/y52GujmNwPy5lK
2O/tiUTIuyQizGxgoPvBBveHXZ06yaDAYMwInOOyEIP3aNQCzeA5TxFpM6wJX1HupPtWs1/HfMxu
I1eN17GFDgBJOjaDaFQf1L7v91g+AszRpXvo0ua6KKUsO8oGv2vKc1Q9TYN5n2czKhyyKOy9m35X
evrBS/79K5Tr8f6kcWMyWHMuHiJNDwrdTLi5Qe5a39Uwp2huAAIGdhvuzWIUj1lS52huDRwPLdKG
v6/NP35dSd3r2jqzuEsiE5xeVINVXnKS0JeMBnbToMjvozbLSPrRDyrIvc61Pnh639arv1aUQ1KV
SYOWJ0KKiy/d6KHPnGS5ySFw04YOhT3+e4XAjf3PNX49lL+1jSLbL7W5b8uzEjsXKQWc4HVpPiFj
xlA3etCNcyM6TF3+wQJanoaLjYkuqaQVpySNq8u6sZQGrmvf4Y4a7qfeMVCb9Y8zGry//3DG++tQ
jlu06RmS0m++7PtVEepqkdv1uTHM28bPH4kmRCud7gO6Pvh8PABPn+BtHFpVb4thpoIGnS9x6LpZ
eT+Qp/L3D7RsuG+/99vPs6y03+53OpTZNDtOTUV2azbsTqwc5NawrQlnSj79/WLvX4jLxWxGmDQK
8KldbEkjVKIZXxyWtCg66ISsD117mJ1sj97+g3PIHy5lAPih8bi0IfXLtnc0sf9NKNnOXRQ/WGbh
nhOjdMmkET+JQLc/uIt/+FW5mu3yHykX2O/buwgzuDPivl2uRrG1gP9tMnfEB5vO+6eeoyh9O6By
OkqLd0IOF5tgG47NuSQRrsm6bzYAAVM67ALJJm6bKywqHzwW7x/55ZKAlpaHnl71xSOvTbWdjnDV
z8k8CEgahnbSK234/Pd18cergC/k0KTrzrtDm3RBLWMZpjFS5uecyC8pww/u3R8OhkusGw0exMmK
ePTlQfhtoSMqV9jAZno72c9aFOtqIEGyeh0djoAlOgfyHPPzEg0ZE6H071/v90tfPGPQ26vAcZbf
rSn3ldGiNuxxD/39In9YgksnhLcfCB/Cvy+WYF7io0Libt7ZfV8BYJLWNW717DRHQK7/fqn3zxaV
Gxw7aIo0FN/9XFrcu81kxdG5M+2ZhYesO5RQkybG2F5JltEHm+bFHoUCjnhERyKO0gWtksttIwno
Z3dFP517A5yslhNaMnc6bOB0Kjcu8h0OFY38YJT67qKoixmbYcSGEbCg9d6uFz8VKZ6nzj47ftNt
fcPlwBNOyak3CQsbub/HZNCSj1bp8ld/246Bqup0H5deKmgghvEXO6SsaJ2ko66dBVrvg14bybZt
QUF0BHIekiYwbslfHD5zoISbRKl8dIImydZ1nyTPs51gyxThHK9d8pXOUfk/hJ1Xc6TKmkV/EREk
ZGJeKcqr5P0LoZbUeJd4fv2smnm4MWcm7n08cbpbqgKSz+y9NqCMEsvC/RqnVCpznZxqpAT//mb4
x7NroZhjwkSZLLil+O3/8T3NWerrWJX8+yCGnGQ/Wk///gf84277xw+gyv/fF0JiPvZGh1ondprA
KpEjpmyepYbU9Z8Aof94hv7nRwkKyevumej6f3wWXrUodlpRP9QrBoZvQk/L+T+tfP/fj/Ovn/HP
od/Y5eBZUBs/YNqR8g0UA7qZyLb/w3HAROX/3MHXK/Ovn/TPGtU1Z2eJSrt+MEVZo7f2vdsiK4dw
blkDdJiKjhO3222OMf7cSeuLyTSp0S6CH9VqAvpgbjGU4i+Az/OOuhVIjMvuqggumGIfpE3Sumyk
EeBWlbB64sr7m4rKOdST+wH9gT1ws/7mhuE+ZIj3wmxpWxUOictQOLUV2cNIMIjXLUAS6jjfJniP
dnoCTcQRchXlJyIQs3AJ+p36QGMPw3L4UiDiWMD6hThumz1C5W+vJ5muoa3axG36iTDnZ8JbQGRT
22/LtAOB1UmcY+vk/CKBo1mzcsgDDLf3ZQ7YjlBvC3JPljys83Kq1vIwdQSieQAKDCwIsAOczvI2
dVLJzdQOzfNgopW/gCMgzdLQyIOwp4BhSGUfpBY0ECsn49EXbRW6CioD57UPDgZKTW7N0cFRWXNv
1cW3XcZyiwXA/XAxpMKhzet91SbDXUws24ECvIVoL7DKmf1E6mdpbbuUU8fMcwgpKfsJw+nVY2eP
3dlsMHBWAxUApJzmmAPBD6y0JbxJRPWH28fdXk1Du3UtXJN+jWzeS2z3VAkCLteiMLYaI2ro2ljT
Iz1+djJ2yHQexN9IAp2wtJpeltaxMEIv8wBAC4TUIoleW9erplw3ESYaEqi26Tik4drGZOSRjNQG
iM7UnvDy7Nv3q/6l7h0Z5mUVAdMD1nVTTIl1Y8Xl31aY0DvW2juOw1gHqK2dnV7JqhoqvOx4VyyA
kjz9U+rNn+nogw7CCL01vcjZLlVqHxqJFxDhub6kueedykn3B+WT9Icqj0jAxBHnJG7/cF+4u8Ja
7I94dbDCWBCOxiF2jy3q1iDuF9JO9fJjTecJnvlYLc+tS0iNThiaNUky3kZRE+1VFmVEPKzqMA/L
DxJyAwetx/XwKjJJ4TRAqi6grDXIGfeuENnW66r+2DmIrKYGGW56M+anlMyVEZkOqnY3wA1r7ZFR
x4eqm+Qhqgd4XkAtUNgXNv6rSeakgA5/9WR8toui5dNutCf7xbrtZMnUr2sSzsXFfYclszhBV5T4
glN21fms131XaBfZeCfwzcZgGdLEuK+m2juj5+l3vcpm0rbxLwxDOp8nADfoJ4Hk9UkbXzpX/ho+
yXeDRza3aPFnjQXma5m7n7PImFFT624q1N+7gp1vEPViPoq0nHld2ulF58l47CIRPUbxmh67pgb8
P7f1nb9gpfVX6JjYFgEyVgDlDQt7vZQQWHL8ituySAX+Wtu7TfuE5ABcNXsvUd8O5Ew8eojg8tb7
AzvxCpCXcuPlFh6WMqK/qBt9xm7OS8+MLxOIi2MVecxbcYIyAknuPXOcCZb0qte4dNzA5j93thxU
OAOt243Z6mIcq1fGkwZevSzCR2VM1q65em1VUzVhO5jkAvhYslPralecsQeVxZVjVzKYQmUb3zj8
5ybtYCIlQ52CWtPNd2zgxAX8BV5RugbDiYGs2165qPCdKoi7a/iAR0g8cMliY/dehZI2n5H/O2Am
PY+8hJH8taQndVlhsD47UUpykwa+NMXt8BQzINv1V+ft0Kz1KfHQk48V2AenXltc9yuT/byNAv5E
dC9WSD5m0nxkQ2pv8oVA4qFLJb+ypv+zgWnBquiByKEbTxJQMplP1AcRAiQMpWj4Vghju9LIW8as
lfxTRrNJDi9hemnrfmpMoBuZ5j9T1f02GHzYLWQ/ozLe7IbQdjHb31VURmDn+KAj68OA6/OtFDMb
1yIYUwwDyFY7y8IVyjXaziZ5oqskkNaFKkPk1LPOZ37N1inQHibIDEtzRa4KuivuieNrSo2P0yP/
1YEiEUwthcMoZczOBeZRNS4ousAYdC/8QZ7EIp3x9qaavoAT4yV1O7xDqi1e3bJ8cVBrvg2DUZ4n
LHunZa3jcwxZvsUWC1pquOpc3StnAVua8S1jzyeiDQsjVkOEn36MvtM3sDPR7oci8Z1TFbu/0kOL
teLivelcH/LY1JHqy7CfGXg34zGnxYv1yHbVabK9NRF4OmYlvAyekx2kBOcxG8S0R2DUXYCf9bdN
I7OTLjl7rwXtDZVyHuZzMmFrVX85hBrC9WKX445Um9HpETjnXrZrRn/Zg3aZdwmLIm7taWB4hFMM
4xh2TrKqNrxr15M1DmTNd5311GSJMyJVHgbI2WAr9ynCbDxCfvYqo463OvmQ1bfRADUJAH1h6pKa
L9Oc4odsvmJ5rRHHns+Sy6+9Lz+r+gAuJgwQf0W0X9QEB6aEdQSkHOMqUjK/gd7/7nbqQw3D66Kg
wmi7SB9hW+Z4GagB1UjJ4DiLH8DY0ediMOJ7lcIc8DH4bvrOpiWfc7wvUzRfkTy6xIqUCmkfoiLj
Iiyx0qeqkexekOdgAIvjO4urxq4BRLybV2TdUOLu+gLrUXWl98DBLwL6rCgo2CptXHeAgELkGLGs
1XqaXUkIobazY4c3j5BPyaoxlhBpI/lbtmy7OkyJJ7Pv++0kCu89gjwFX4+o8UKxDcEnYO88iAsh
y3frvQOmBvkILRmem1U9r4uH73mQGf6ZWIyPJXwi7nmzugiJcWEyir/NygGZZMgVO9PR8FaN9G6t
kVyXaswPbEbWu4Y9Pf/b7uIb6UyItbGAnpfr2BT+FMmfyxI9dX1xzWfu5L43QYAVGNRxIw3Na9Uy
sBrK1tvwq4qdgdBt31c4KDe10WvgzKN/hxed+3hp/W9PY3XwtCFCOG3+PRxdbyvNCcH03PO0FhRP
QJsTjK7Nq1UZ/ZeD+xBvVr6Q2But1xRPc+Wwt/IBgoGczAfRttFzNMSwRoZ23ueViMLYr5atE7NU
86uVUzki0XVQRjns136Jn004Jo96Rjk42Y3HU8kOKSkj99jExHvSTjbP8mrRBF3ubXuDEwgwE1vB
2c52yJE9cueJdM7aEb+vz3w7G7wnp+qgTkXUkMnkTTV5UO2vjYsICmcxoY/Fd18I59eUrMDaipK2
02z5TN7BcVCMef0HSqvasckySaVDkJ5mK4lTy6rvzH5Ef5z5fGDU3XV5zlLRP7f+8uV0ZkcJNPws
M3y0Zbb1ZdSWGeam+JnV9crNzNecxsI+N3lk3IC4AOixJId5ZtPDQgonhcfZ3rSJuE1YyBBqyonq
9Sm5s1qxIcAnu5OLmJ+ieWk2RsITmRTFy4QGHuRG1odVK5ythWK13H03ZvJsIpcFdUxvjh9lIWWX
EKAJDkVgztOwR4mN0yZbCFSlj98Bapu3oOAKTAJRsUU6hnWsiyHSeBS/50UJ+oas6E9pWrSPqi2z
QzsTawqIarrAru6/+LKXvTXm2NkmkPfbjKg5uuS242PPxZn4pAyXcx49Yy3H6Y5FcV/RwsJQ9ADT
UnuQh2on+mxlYnjraw+sK5rm0G8q74KWPd6plZrJbpz+HkIWTYAJ3v6zy2g4drlepocGeIWmSh3b
D4KCbuZZfdrZNNk/mbQn8azaPrXZ69t1cUhBtEU7Zer6E5ft9WbMR8gEnW3jbVfjtnX6a6BOpfxN
MczASqU3j/NrBxbp4ky8lkdHukTNZ/qoekyjpesn93klCW73mvqQryk50sL4KLo+D8o29XdrW9pf
eSvoW7wyIZP26qLdxGl19QdmJlWUTyoj9pw+iAqY/Zuit/Mjs4JlO5ZZci8awokwB2j3KUl94JZa
Po0TPpY4YfPFWe/dOykGnMiFEdrqFucV5HC3/0BqiB6SXYd3aqj8jvZIrGoLWeKYFazdDUrqsLC7
hjDU6QcYidosSYeev8sBekngowy1SnDP1Dymk/s4XBv7mDXum4/6Z2d6mk8/afy1nGZBlUQfRdRX
G5lLC1gs2ZT5dD0H8ZMGjZMldEweAKl5SS5l70LgtNyovC1hVGWhD3COqt4z+E1FQQ0DsITjUmXL
BQQM2DaRqfXiieY+b4sPYimJhXPwYgaDjcvSKHwNPwH6jjuTn53AIdiiHix3YCx5NUDaxRDJ3YmN
NnmlDGBwBJj0x0ni+ds1o/F+YVd/4B+YoeX0yS1sRiRt8aoE4Gd3jDgQRP3elzhVrcqz4R3N7sFa
iYM2ImhflBzj0UoH9y6PNA95dQUujsQugPZqy1B3CwAeL/LvmFvBTlPdR+y6v0bBwNGiAznNBLW9
+ZZn7PVi1F/+EgF5YIsV4i1oNkkP/sIglRcLZGSw9rQxjnIgbJTRGgcMcsy+WPYFJjD6sI1ifeNM
WCNMm8gvD6VK0NDUW0FWU+OBLzT2cpqI5XJAut2b3ewFMHusrYjgCqk4W4Myh3hI0BoPsO2uG0g9
IvST6tePAYk0NehwUcWEDVO5hanEr5Il6RImWH0wRBkyrP1hvbfUYh3XFOAjuL7lEtu5Q4/hNxwK
Wu+lauIb3SlM96XyAP+lw11eqmGPwGz4BJTunZ05M24nfIxcKaJ6SzD/7wnHzBk8QR5mcw4kltvJ
uqeohb5RJ3Dv/Hp4gvT2O05aH5N+9AM2YuuNlTwNxY6Yv2xD68OlsHLxQfE6cr5Q8zSG6jfT0LEj
7ht3m/DzQiu2VCD6hpYPo2wepkmSh+bi+e+ydrCmK9gKf9bI/cJVNb3EVlUfe2UQBmCWBLAeWWnA
KVKtgFbvJb3zN8nVfMz1bIfRnBXbwmTD3DQRegmBw3VbLl192/XWj2PbxgnM3hwU62hhscDRx3OV
wioYee5XAhzgSzifleP2B7uoGZC4UlD6aQzmBKMS3pqxnMOZ/Oqby5uLGYm6agH21zVUd0Zh7N2B
DL+8nMHlVVSr6LBAIuU1Xh6SCnjugKtg/O1AJKwPjC5GFGpIRVg1O3f2iOMudVn0ZS2ZAWlpJodU
RvHBayv9mFie+8SHsgPH5bZMPVRD3fQJkgy/nsSmbVJABcxwAYX040DQaSnfhrQhaLsv7M8+saxb
P8uJXG272Pu79gXpapym51GiuSn6DnSQGb1hHkMdkRik7HGMhr2EuVYV2jp0PvHf2G3/rDoft6Bv
cHN7NucmUsdd5rsRjrjmD1Ht+oXREigbMtN2DOihtUku8bIs8rFyk5c1m8iXNEwYTbZHsHa8lCEz
RxvX4PA7kUO3aUTeHJJBSw4erp6ZDATwLqp7VGNlnGGSuGc4ysmtS870rsy9fLtCP2Ze2/AxxLXj
Nz782q7vEBlSpfaVZqgnGVvEEY+l+uat8ktUC/QrRBAbuWCa740Zw9mk/NC5SoXiNHV5eUKVb52p
vnNTAytjBZWhgh/C7+ck5GdYLbn2/heL43ZnDNVMY6i6r3Vk+ohalLKqm3aWrMtbKsLxba4gZ9k6
SgIaxhqWodL7qBzyK56EhmBtnPyD+LR4V1WjCK1FlVtaGUILzAVLe9MX2aGvYazHrvUX1AfqumZd
N02rANlJ72/TmC3c5SI/cdaqC9qhKpT9hCAqjm392JbDTO9e9Dj4tIR5i7Fk52EL3hgAvHcNrsbA
zso/qF8THlv9k8zQZkAcCPvkVNz9wyq+r7b+IDEbZnOApCmlyX/4zSN8anWnxF2JrX8LQptBnBzt
cOivMNHMu3FXoMA2IsyT73EoMNEaSDvKPfgUgC3YfgP0MhLjtVg682G0RfKgO5uE+9xz37FJMpmi
Iw34cqG+r4AOQMaog3S75eqZtbcw4cutdCA7mhaVmhEPFlysuis/+t6JztAI9SEh7PAQiS65B9bY
hRWxh/uZy7IZssk62yOXJnZiDnGzVdt6AqxVRtm6rzMCvyzwB3D8BN5SGwQ8aXT1/r+zRHTc7dZq
/TKSwWXg2szOsZ9kssNyAn2Kim0nOggNXWNMB7ZwcLW8hMtRTCSXpNI5TrM8eE363JKXjUauG7aF
7GnGzCQ7shZvb31w6CeL0ex5BXzKK0UL+Xcs3ObD8fr3qCmSs4AGts87iEhzmv3E3Tzx6zPwles1
uzDqB7yyaRfBkHHmkKUnI6q2AVbt5uYd4HmebwXtYIl9c1vWdn/g4bR3hJ1ITIBWczL0XD1ZUea+
z6v3x61m7heT8wYXab+rXTBQs1F5R6namrOkrZ47w+tCS1JQmBV5SyI30o/RcvsbAkmLjUoNIMkU
fRtjJXczawr8iKXRvKxpT+QCEwng8U4fRU9cDEHHVzQ+IaDQGVzRAGR2kP6JzlEfy6rGk+LAgFk4
W/CgtTm98KqT14mudURsYd4lDUMJSqDxsIzuFePIKxK2NNtOCQGmbKj7FbP2nwxlixUwj6O4TmLw
K9VQlH8ZuSII8zQn8jLMzsUjzemRClyHtsqd11miks7AmJDyGJFSQkztDmcb4AfJnX2nZ4PQbneu
mVv0euNFy0xkRz+qy+AwhVstkIYEpb7jSkUVMLe/mC2nAzk/UFbmqUceYWJp2rGYAP8zNdXOFjaJ
0rqe4MW6kJF9UOsaO8ibs8h3lmcmhVrzqfKkA0nQ0vPDsOmPskXoaRBca0XR8GOXvoiZ4uKCZYPZ
9CfPB0xV4XHAqdTrd6u0IOPosgtHvNhW9X5F+k3dk1VLXg19pf56HPo3bjl9oNhsTmT5gOFnxsTo
8iMtER3PMfE+jAz6Dfk9dJJExWxhInP+Uvd+ZC6kLKvE3Tz0bvY0ilqzGmgZK+jK3UVZlRymRlis
HdCCENBSnjqHBSuPnEoQPw5ODTpt8M+NL5oPtTY6grzeWbtFpi+Dn9Ce2NNH0lwp4JLvb8MbQD55
TAlgKA9FGiLHX6Ffl6UE/1zaUWBm0WOTTCSPk12abZlDt91LipJ62GW97l9sSw4bs0t9iEod6Qdt
YpsnGKbecQYF+xZpswt5bNlAOl10jBeGxZafvLJBMDeVFxOGQrbcPoIYcKCxiY54BESospjk5pp0
IPLy+o0Rd8U+GyYmd/5YX7G3Kmy95k9pVn/yuhQbEKQY8pXLZO080kjqbREN94UHjXLw4F6T45LR
LSXWtgX7xFg3/zMIjsWxKYtrSjNLFHNwo7fWXGqK6NlvD8RbbP3sk7lZHd1U1eDaFxjWE9rRsU/T
vWYFfLvi7kXwJNM9kjrincHuEIWqGXCVguQAx3B+1hwIcIWRB/d//R0V8XUa+arfyuzstDvxdP0A
KJ7Dut45zlmCT4P9D2VLznASeIsE2aqe2haERR0RAyPsVuwdARu3Z4kEggpod1k1MA0kx8TSDP3J
Rcq+xqMRLFn+ggHgOmjTYpcVnnokturPYonzkufPKw/83kTMSMoJs/gCvDxpbhc5LYJooo40EDP9
BdSMZcM9u+N9ifdQAbhkyGmVDiV7WUTvK9XYxSrZ72zcxUj+NnIanjPH6z4FQLrQX4Ar4P4WK+93
L5PbrOzHB9e015NnpZ+e3b3GjQknvgA50YuR6ZdrQH+fa80FrtKND+312a6hTwQSXt3d0JjTWdZQ
2xgJT0GdGpjIDAbRVco4YqjqmKlvr4mnpikFxcR6xIblaY/w8IFCTEFRkSdUCCb6zIkKNhucwgvf
1kZOMKbGxhqJRRjSHYAuNMpdSR7LUiXgW5nQkDzCW026w3M3s0dp08Q9F9nywXlu7V1WHRuOPfMO
LHsWRohjNhUaZIcHH3M4/TU7poSe/Eti5mNBaF3nPrx7gqIcu98So0lg5169rTtqNfALZFFN8e/s
zsmWRK612rLeeG85fzYsViBaRfMXAQ1QCJkMsYQxKUkAQ+8sQ9ISps1s/gij685NDxAjI4EniJnd
BHok+ZfBE6x3BgUP9lL3j1maoPYeTWE/ulZZURqvTbtZqunT5pgKC4jjG9hIX+Sss2+1nHZhRjtI
wNuZ/LJiT1zY19QXxVHCL6L+1LTC5yx2FkizSrIw8ZFkdyLBpC3YyJZRTmdefJhx3ALxz/wTI+c/
fTIw7PW864YywiGSiS5awqIf+6cW6DOImlzDOYNmmRZESCs3Tp7HJh7uqlJ/AcK3trL1kR5mvKqp
44jXhWo7wu119cLyZXiTJWEJwDjLizHosjmXVl5eTDZILsryfgbzO2a7fCTRy4BWwKs9qW7GaI4e
Gmb4wPwqakVz6F8m3PShnRkzvPrmmiJhvdaSkd5i4e8flMpOq+vnJ8e8ltuaa8Eild7ZittdG+dJ
qP2+3+nR1QcWNaRptVWyo+aApFH7FidfZQY+Y/UwytQ7yaqvhPN5PNRdsl3TyDqQ8qUO/mxRv0X9
7O1YUS6Po43Cq3cn+whAY95OXVfe1LMG/9l5a4iIZoFSCs0tt2OfsDQHAax05oux+t7Zjfkb5CR/
1h3cxTkX7AFMi8z5ThMPQ3L7hr6XMxOC7kMidKJDM3K0H2gzjy8axDo7GdcKWKPD5O6iew4TSUpW
JE6OKPLD2Mv0cGUA09yQCSkynwaBJJJtPkOwRgtPzurCBAuYFDJOhcAApb5mA0gwlkraDylEFaTX
jKmZKe6uj5mJjxmseJ86JRjzpjxZFEZsN+J8M4u2O884XM6mSq2vnDQs/ghy9UlDNQPMWh88nHwP
gvpsH2fDQ04a6z5zWtIvZCEufXYVbUt7DOGsrmfk0/LkOKo5SgOnQ+1FBJrpVH8madpsmc4VG0kl
uln90uL1wnuAKIyccBxzfLJHFjIAZbozKQcanG/fbVW1cpYkAlm3UMTANWvPJ13IjvLzdT34fuxs
x1Em+6mYWDGvb2s76gM5JfXWHeXwyGG9sC7C35hhPD3YIkpvGks3Z4Ax8CTtsX1oVOax1VoGiryV
bWwbZ3ednp4khefBmG2GYr0hiRe8bqel+aV83V0WibWicnvn2C3W8tSMA9MmCoyNS1FTQUWzk6y8
04nDY+FPPyngkvd4qpwkWK54CyfnXGim+KccF2eXe2lE9zzlLLVN/sJ4hSFWk3ygoYi/emVXewLu
SF3qc5a6MWHYeeaOt2iHgfubrcn7LGrRcMX+iUgr/8Qr2TrGedag9y3h9DQ5YQi8ltcuX/bE0OmQ
Gr8lebqZLpUo8wOHyHAtE40NSUGUyoOxHITRVEgaHOrjpYaoPS1J4GTqpWgGf8+KR58ap7smy7Um
3e+ICcPp4YZGPkSZOtoY6TTfNnNcA/6+ksdtvyaqyP9LsOW3pidhP/2tbAKcHM8o3iZb5g/jskwb
U8fD1uYlfEeorNzmI6tdS8XVKfNzdQI4l+6zMn/JpFvQiArz3Clr5gvoYdFUOVAZNjasm9C0OROS
OrZXy9FSUfyWx8tP1bcfWGqSjaAC2JR1x8RspBRgJ0jrZ2hFFq/SKFpc8y6OkCz7bt7tarVaAXE4
VphyEl2qokuCfFlYkDvzy1gX3d7wE7J32J3eTk5UQuMWxitZVkeUmLdLLdIdm4Bb0jW93Tqqz9Hq
k1AtvGk9wS0O8i658bmqe/o0cetDMnxAu5pv5AxFimhifxcNhfdDwSbgmro1+6IchJLh6ePSQdux
F/UJI6k5oC9FTuJHQKaH2Q4qeuNdQiIqj4L96WHJZQuoW1C2196sNd9XOaU3fhUNJ5oaHA0sw9MA
O8mEAo3pQIrmfiNkxe3SZPYDcXH5RTSARNcEg9CaJO1WpA2ZkbUWd9Z1deBXdIcSdVygHJIWsTKX
D07seLAYpreWkj0ES6kRBVzDmESnDmvks353DPk3wh97fRAQmrjZK0TWcbO6xo9yTBesZvPhzxBu
kmkYLjkn9yEz+DSxzQCo6eQrOoLk6klaDythvRtnLR+8ae3fHH6zkOEUF9y0orNBCGSY98kHCh5g
0FI9W2PqhiJOpmevdl0+BARjlTNbAkbVH5veXXcd6CKvH1/riF1iNhEPJfSQAtLx/ZC1R7Tx9Fhu
/UT0R2so+vvBjPp9l6fVM4g0OyRdx9qIWJG6CDaw2kTt5Hwqy+wOo7fY7zFEkRej8WJQnzWRimxN
POxghaK2RSrV0VptvYRZ4dJeKyLtwKZvnOFB29X6OI4j/iJmUQQvXKm6Ir/YTtt9kY5W3TCWkqz4
3egZZhSPbjuBzYyrzUTLwG6TLRjNpza/886j48E59Wfto/a9EN56mJPM3dmJzXSRzWNtyE3tI84C
rUK9/tvX01tixM9EkJHRcdXnzAXjQNhFHho0Z3r1Yn4CgMZ623YsEGmPhlBi3b1T2aT/mH07vgqT
ziej2w2KegYSaQKYEj1v2c4zzFuaxZiYgMHdDPkEHBdUSei7g9jGPuKDOapigGWO9SwG+9dUfoa8
n0Dl2bKzjRBt9ODjego6VQtC4rFF9g4LDHIkCPKxqHrQnoJ3Zl1xEHbDMt8Yszs7mrjhMqqTrtTZ
EIwQ39+RQVm7dHRfvM6xHm3ZWAc6L9Q5Tt5ywDe8WTwV3URZu+6WqczIjImeUqilZ1aF5UuvkFVU
i1fcCOeEKopcpdzI3sgHcTdN7RJvWtP9SA8xGQsK89HOP1HKMs55AKVGObDRPKwmw+cUOlPO0n96
zcqdQE7E/vDSVt+jyG6jdQGGfE/mNo5+0zozpiF7mrol/gFGz6uS0W8BKe+60/cuw/KCkHGnHH2Q
zjMJN6SV8VCqp0aclbpxq7s4OXnpAYh0ygrJBLLrewfVUuXdEKEREWrilxXtjwzK9F0SBGUbfL2H
tTg45Y/vPtB2BalJ59DdMIgUK62Qee4ZfVbDNtW8VGA8cbW+KvehNl9seqrqLkn3nUsRq45LTTxQ
8VtOh4IhVGdsrI4FVX2zMFVKj2K+7xkyDWwYi7FnKcI8jleb7v8CEaNG+O2MEFy4Hm7m8mfAA2lF
t2v8LUpNLBaBOj5qlUTv4vo5lu9GeyOa7KhYVDvywW39HW+9mzq6qmvqbcM3DyE6JJT0bA67uftZ
mF+oHBkjfZU5vS5Mprp4O43IC2iMbE2e54YEoYPITnI5ewm7VlmESh7M4qFqniseHU2jffF6Bv0A
Qse+CBuboHRv4/VeWI8/16vmJH9pMkkfxdm8ksCxVd5drd9Mzsu4yU+5tZ/EmVSgY1mASqWJ5mQY
zO8sIWsSEaqA27xAAJyeohjr0gAgeP7hBApKSI8DszjZnPTEewf8fo5h3axea+foMIkgOTNIoylo
7VOC0og7hvdIyG+dJ7tW3Bvk6cqPuL4vxLFPfq5secxFm0nxBV4Mi2Cpi19et18fzFgm98EHU9Mp
IuC/pXhe5lcsUAFrjk5eIm/fsMZC3m4gxun3GfqZUm178VOgUix5qwI6T1eDZLNLHd2mkgwttFr5
xeM97pBhJTuz3dW0u/D30X6VtaHZ4I7yJRlVdWS6+2XlVn4LY3PrrnRX+WUiL9ojnI/iq9czUih5
7xE/XtqkNxdE+HLoQFN3biKrPSdQLkVxKNwqmAhmg0tHkgO5PsCEEOeyXCrz0J0vNnFTkiPPfxlb
Tl6fvVrBIDUK5PgCqTyESLRpqQazfJ+yV55wlaFiPSxxio3xaSb/q7w4ROvMNPiqe8/ghoNcYb/r
2ZccQpKfw3Tr79T8YvqPbbTPEGCuzV/mk3tDv5rro+W/xHq/Fn8nEihYYNWtuNrOD+aYoUbbX7NN
LAW1fvlI25eUlMfRPETxfHQmc5Mj3WhrHLM+kH6G9hQLbBCOC6obifzNJ7tAV0+deO1sykvjQG17
rK1roAbhIemvHHw29iUhAbjyyAptxioonT8z9MMyu1m5WkOKFoSRzhJtVFUwTzLuERWFAC9nVYa+
/0NYH6/fe9f5Qfy3iRPo+y78QAbuq7UfIF9lHLcLO/njVQXJbrJMLv4iqEg4ELkHaJpCo6i2aWe8
jsjPwPgGXvSQq/s5yQ+5/Wkhal8qMMQMX+Pmsx5j9FnPoBWvr8L5OgKQdlgYKAGawCeIJiuoSEuB
NOWZbFqTTpEUi2q5SHIlbawRc/SmfJQZSXSKgCu7UdCnP65BoIq9NbJzS3yYd2V1jvcCQuGo2YSz
MKJk5dxvQ2Liz5okrYVoxESFsf1a1QSi843MNDwIAmoHbtCOpScX7NmJO9yOt0CKJdbd2PvsrasM
db7Nlz4sjehPNzZhnrBkqC7OcjTKt2H6VuZhKfcigzsJ2tP/qtU9RuBNClM4t8GjOidNn1ipfUVS
1ERaVy5w/z7wXk0hLapNMRmb2f1eOXOn9lvnz666ob0IVPMRDx9IybYK1QAKBiSXt2uGhv0wGRdv
PuAs7z2eh/uBbK7y3ag/mFqFjfwvks6ruVGlW8O/iCpC08CtEMq25WzvG8rjQGxyk379efSdu127
pjwaC7rXeiM7rvdl9M8Jb8qQ7ZTa2/lbP357VbNfkNgiNkDf9ixI0GnRF1aGpvM458gmnE59ieTq
9aSp1kf4Gdz8z33zvvhnRbXD/9zKtPuw/vGDUTGO/xr3emtRDIyDK5/K+Q/yo+5/0NceyCxnf1Yb
0/5RC5WRwX5pL3nL5ckpPhCJ7SFTdPL9ql40OEq2Pkj3yu22Y54OyTaI/1ogkz8Cjekc/h3IRkne
8vHRXD4UKhFrOBsMWYkXDIebsBh5RsaJJElizhEuRTReDaeS5qY93/5AumpND7wj03PrlNcJdxRf
fLpjfgnl9DhOKAc1GKG6twIQyBwv2ls2UQjqfnvzb48AJSdX3J2Jgl6TW2dUxMMQLvmvAe/gU+w0
oK2eUrFFQbq4xh5wkZ6SdyRlkYzXe7qH9ussH2JauuG1I6vAo47KqZT6c7GcXZ8clf8BX8AqXe6U
+57Gv/J+IJvQVIf+yz+2w4Ns+B9nduXNqPYDjNw6JscpPUpqFBoCndP1ctPzjMurw6laKM6M2wEh
fhT3FI3kBEtdPYU3jLq5+smntqMp+JI/OcQCGgcJu6uKciupb+Zs8S3cN+tn4j73+pIHv9QslOMp
mS9UF27kcHd702CkeYmOARO3fZ81T7ENIe96ERVs/LTfuowWpjywkqn/F4CIQaJw9XRhl5CEnX3l
xV2D9oDYg1VG2n833HvbflisY9ezypoHMXu7kWvD8U+WAR/R70R+L+FIpvURcSq69Pule1qmL8/i
ifkss/+MlNJ5H0E9hUGNcafbLex/RJJoaI6fk3de6ysJmzXEYJNepozizS+wH6OaD2SvqvbFdFBd
fpneWYqneHqlwqhOjqu769KzItRq3eNVD4W6DwBm6+mhzK8CpW02/FdmAw/B2fVfR3c/c4tlCUaV
V9d+SfKrHi9mQmM9KqnhI5cnIiH06jOvRBkGVZ5QYmSfApvCU+Iud3J0eR8/Vush0BGL3NYdvrmP
4LrJIqQ2Lv6dJf061cWnIdktKVowy6gjMJY9XwyPaUHIqU3+cS42lrmTLRYZdFExl7N5KyS7U5Rx
JfVRe0+5OV1G+79Ex/vSDoCqaS3r7tloQul17D3VZoTBmM09pkKaGpuIMZ2BGeyaDcCQJl3MrCXp
Pd0mG48L2K+ecDwjPn2lgpvTLj/NhOWX/XeGalpVBLlXR2X9pqO3ae33nAPANnP8n3kIJq0Y4GfY
xGT61Uu6NbIFC+/ykPeKFBBQXEA1xT/f6t/IeOub6aiDK4YKRoJkt9LTtjBxzF7kkYTbyGdblrts
6p90QmnAKjhlkm0Xf84uov3pNW7uytgNjZYWMKCq1f0be7Vd0+ep+YpTEkqQdOacBzUQZmdsM/Oh
D9zrGhSXoaEZVXBjJWpDBBb2DTucKCIObHSJkhNP269tydNcl+TZJ9/CgbHKf9uxgotAso+chhuR
Hnp9GjG1QW1z5hL1D+Bc8SMrtC0xPcAe4FHePY/jBzVvcnggGB/xBSd2vOuqHweCnQxZKM+/2o+k
FnsrjkmTztnE22Pq6d1o/bRtR/Qz7YS3nB6tumMDBGriyyFVHD2v8WHk87Gu9BGpCejqnPx18d73
DxbqNoM+o2XmIktfFps84bqLAP4uA/bjvbe6yOn/Gp8qz+5tkM6bXbRfqyk3JYXXwvlp1V/qemeX
poyE6A1VfkxdxoaO3g0WEK55HakQvDYGF2/6lgWvqW1FukPTu/6b0YXEL9XyF7TUkOG2sT41Ubma
T5wexHq8NXkvbIml/C+h1LXb5qt5GL3xouXL1O5kxqxC/ExubCwoYTYes/uhzlK3X67z2NIIDt2W
zue23pXWg/YIRj66nkW1xRYXRoR6IhyYEWWV7TWdnBOqPtt8HLqzFucOWlymP8pxwxkIeTCONkxp
A5CbW6+edzca1h7h58ZklyJhgtBovnncKigDwuy2kQHc6LfZoTRD09BaPs7+D5Vj/1b6NYQSROne
184LQtVNVs/gPr+c8SK+74yz5R1VvtcFnaF8Nmhzd30K3D9N6TMsQNntVPo+eTFJopxG2JBOBk8R
jAG1Jxf4Z8f9rZIGpegLdEmGzg3jCkEteflnzndm++KiVa0uVs7DiU8wMe9lg+zr0N3KU/xz07P7
uJdR/TlSbhNKTjrwquxFatgm+iWa9hrL12Jyw3G5H9oYup+x7N1C+bWQC+IBtLP08QD08Z1HynRd
PavxzWif/e5pWvZj90gvZQj6C4Z+ckv+QHPt+k+bDUYE5z4zjzVoRrEwAeEzVOUbBb0Pc3bfGGcc
gVS0P5XeWcmPnPj5dRlCT1L/SpVXSkAzfXqrBS+P/c4BXFWs1ClznZn/jdRrNPqQNHc5xZlZzZrL
7V1VPwE1GxSo7zNrT62iY1MXTzJ3smzbnHLHpDno7G2kTANnG+T1dzZ9BQP/QlQHhvNR2f/abtyn
zrJ1zCONEWi6eI5XXz9qg+ZhUlhljWCDmPGhq7AJjruVKiHZ4r8QFGYV0z+BsG8xCxKW9AVX1wm4
Id5g5XujciRcOanRUhenOADbN/x7DIPhWlSXsl7gy3E5gvdQBpMtkT32p57oLn4fHuIGv7gVcHVX
h7AXbRnY4dpIxTj7WxEWifnnd0iS7DkiI/wzSDAPgcVW1MuPqtojrDh5w3IY6Kcxb7omCsbQxg8k
1Be2iUh6/bZi+6FDh04uOitYsHf6gTL2W5PIuG0rcWgXXnZvmY5+nXzouf4QwjgE6xj50rzUNT2s
zRoCh23kUl7BMyNnnE9g/J8uA6IMxtPk5I80KG6nadllDQXmtlcT7CQJhjaPg29cVJGcU8fYVbD/
G9iM386QO63mp2QxIfIhrCY7XN3+2PPWZAG6eeV8onxhlqDphtu422SFEZLW8yw8FGCpPFZO+99c
+AjEaxIDgjI40fhNtWoZmtrZtIYTrUS7hwRiY+/7W9Tj0D9LMTIir9XGDm7bXPkBPXSdsmJnzVgF
vOW0rskBNdy1DIwwc4J91VkwlVTnWP1dpaD3Kkh63R3mOL7a2UjmColreu3v9arOlTHS+l1tY5Mu
JsBlapPPPgf0JlnjK4rCu5kgnypx3+1m2IxcmkNh4/RDl2MnZ+xJW73krxaxWLO9vvZrHwX8GRN1
pF6SMJjzSHBwtPQ5rsuKQIeeniRAX7HuDde69LU6OD3vKZLKiSLbzvciqMvP1vAPRT3dddYc1vgr
e/rxYDWpcKaf+w01/0F28xNw5Ps06pMo4i3datRLUhRMPgprz22vnWpmux5Ynlogf6mR8IoHU//o
2CU7xThk3Cep6UYulDNleGBF5g5F+6PhcgVL3t5hWc9pyfRe4IEbpHV1zDGS/+txIrJP9FvUZWGa
doe2H+itGvbanOktoswOho+O26Nn11uJ/c8pbu8Pn52LGT3zb0AJ3mR5p95atyQ13cuaiW20p+cR
EGnwml1igMmZID+zO29LQHigqV9zCZ4yEotCd6ROnRnut6v5vn0VNS5XFBLb1kZ05jBC0uRMp7eI
l4hwU8Q1aD+mIT8WU7kNuvJomhXuznzfztUnrHJJF3qa8K8xdl0HFXPTHNoVlQN09my9aSYJMN5B
G4tI47pP84TI/5rWtJjbQLKX2jI7F/5EIVGyj8eZ5vPAQFTURuXcnOuEs9xfXwXK13FgIG6pL6Dn
DvprvPUdB6CBptmd0Rcdi4V4V6x8cZCykFB3X69HlEOatY4eXuk806S3pa7qgaqokpj+da+65L3l
4aUrguQb/Vg5HjF9QjW0beTPzvBWjGx5PZZ4S+IM5NfJkdE2z+5QfOaLRAtIa71bHWaV0JnBZKUb
xjoMoQggK0RnajtDKsVWeelgw5qBI5nph8cj5/5odfOwoJrsU14Kqwp9VBAIWDFtIwFfOeXjjLIz
3oSmZcBgwXG79FTFwyaPm21Vw23jbqCZDklkE3Y1FxHRZsiuAeebKO38gw3ASlxjlI9zVAzexi6c
PVUZW9ut7hkzT7h82bQYigcjTMjN8m2s653EK4TT0sMEmVXgYYKSUQgCxAZ5HbolhqyhPQVUo9a3
nS2lCllZ/UEw9XZa/dGjQUuds35YE3TbuNyNbIYrsGzjoXr2SZdFaewPhHJXnJgS71ClC5A9G5cf
EfF3duCjs21BV+pzz0LY12VoGdOOk+F4U54vfbe10eYFU/nW6Pyk59wM0cs+rGlMp5tQT7WLTBEV
BZshzrVcVB+9JVCFYKCJHTSxuWXetSNguc8HpTuGPzJAzzKS3Uq20z22rGjKYX5XvkWAUaxJ2zie
Q6LHdk7sbbT0URPQy1hKLGSU/05Iwz0g+aJxwEzwo/J9LkicsimfNgi9+HJuVe5rHDXEc5XrpEJp
uOAaudpKnMlNZ3LtYhpK/S2KrTCZb/t6GzpVdTF9XMYWJ0vdV4iVbAq+5Y+DtSRcChGmAgGA6aOc
5io1aQYsJWb9vv+tGcQbPq+xTnyhzXmWXRSvZuQA7zWWc2cB/beUqG+SkdTQpLPPlVhfnNw5oO7e
Uz7zTJ7nI6wwreA4kme510Y0BzWYaD4dUvqpk0HuMUpt8ZFFcZA/mgOjKjykjzOQEI5HTxmfzYRG
1If5s8yVhQMbhkxhjoMtVbyhYIZLtfEUOKxvU3UcmNjpw6SL0p1pJaDBvu+wOtvePpj/CW6vkbbV
HnNkj0aX9vBRbQeJ2YH/a1HplQ2MwiJZ0b6L74WQLgT3Xzx7HLB4hwXq48EbPkqUjk6ZP0wAdMNM
e+tS4e1KzlnX7vHxQ/EMoZyLByHqo6Wxw9Xj3pb5E95v8FDYWYj7oyntoyWCv1Zm9P4WmG/S6rkm
W/RGsTtmACbDSzEHw1FDl6tYXGtr2GKf51P2isJS1IYOB5LrfSwGQPzQe/fMHp8TUkIqRkdAHkRZ
xe0HVjbEUvBeNPFl1TjTpgFVZZq8BNV8N5Qa5yDif7ehvUEv/Iqcsd4DMUNrZNgEKbDNcigGLgeB
MRHh9Y1QMaJsxOE4TzV9ssunnVON7Y+IelyP+Dyc23aYlZoRejBPVJ5ABcQNSQwueu4OhjVKh5lO
MYRrMUuqHayHm3Rz8fo7Cqv3hBedPb3oAxTbjz87OzfLLzMooxJ21CTy3UzGnY47cT9NNfChT4hF
HbDT+FsPTjmWdB+NJGJ6rb9NbqujWtjl8aSarBOy6+/bMmYDty5Ok/3Vjv8b+OtdR8JnQyueED1z
YXWaOtIufCec7fTk0pl0U8Mw824XH0HaDQQCU5IAMZbdgZnM68ZxE0pLAeBrgxvbB8gFoExul6GB
2yZjXRXdgviIyu22SBnlqOXLJUkZqk0iRA272ab/u6F4Etp+N5YQrz1m8mru6qNIRWiTptDOLkO3
AF4hLmF1wMSHce+VFRpLjeQ8r4SKNAkwT8aCNz/HTXdfN5I0UfpGWJPMx4AXtClVRweuf6OJRvvR
8uvG39F1OuxVlmLnHEv/O+/9f2ZnBvem28JBWESQva0ONJbtXvo+97rXGt3HO1k55X5auA0mVyON
lqiFHFJND7FHH8+mrYuvnJLUh1oiAyO/gLTZfZwm1UVoogBxMhhsO+6HHkV7pj3ney16vcdimGEY
ryRuuK6g2zCNH0hPxtqZrOnMG5TaCPIA8mySKkz/rWk6+8NaEv9qi0UVoZ47ey/AtEPDp3XVqkAc
ijHOT6PtnpqANAzRYaZe7cn6X0PmAZ+LumvJAdn3q8Djhu3yABM7RG3hoVnqEe3NEkvxgCUS8RAe
Jsxp/Z2yf8mKR2Wb05Pj+J79Re0oqq0RTXzSDHB9eRKf+oylXhV6xoYa2FBPmKifUKalx7zDYwBG
krWgsW3+ogvdPareRcyPvHZ+yALwY+L1iXCxses85sRw+MSXJNN1ajLvWyqXlJJFA3v61NUWIy3K
litiKpl6Ay32tDxD/e+ShM5Nb/GIeOjpbBqoHwGVGif17VvrutM5355ZEt+BO+lLz8aUoI3qAXdG
wgawUW5zOoigFeel5/hc0kdvHeq/Yh3YcbO6YgsVtgwQYnsEjeAXtpeXArFENGnzWc3TT2N2+aly
rTvllgRzpB7zYF4VBN3f7tvBx2TsEq5yDbLG27vWgD2ym6wP6OfgBYXy/EbKC7nl9EXwUizjueu7
cZfQ8HQ2A6lfh96GCg7UemSPxNeDLOuRZ0VcK1IIotq02x8TweS+XefxUEGdEosoM96VPIbe6RKH
EX1yjB9PVuXRKjDh6oy9AlvB/x77ijwKjrUibzEttyZ/XzN9FyZZKMFMSrGzOM+Z39pkt6AgYXZp
CuOEWMUEnO4BrN1EcUhZgMLggeUbHtqb+HOt3B2SueyCLMbe0mOkT01FeAq06DAfR1sh+5Bav47z
iDMj8MEAzaB+pdmQ8XQ0OKMLrC3mpswF3rkc0ztKxl4gCXGHfX2jeZop8P4FWVdGNwMYWQBjiyOx
IPtU9oxlZePOABkJE3WW+iGB+xOALcdPRWrVM38Fx5MNA16bSt/bhOlwgM43LlomuOwAFvb9mP0S
Pp0hb56AhaoiwKzQwn+lreK/1oYyybLm01hO75P/SnNqqRau3J6khyVFdesDh+a5Xh4Myt4yAPST
ziaK3rpbehR527nHZOEFzaGpi28nXl9UMeNjuRszefVTQuCwZBLHEcwLSj+kNYekqznK7eY5Z46i
uinlKFW+mB7c2K0ei9nxuZDIxWcjFfGR2tRbpoTlvhqzBtWkzHTnxvymizjAG9LL5Tp4ihazevQR
7QIxbGeb1uKAFVYz/34Ui1VjtLTH4/RKekA67vjo3THr15bXH/yViVDXW0UVGhW1ZfLjBMl/zCfr
nTVX9UcJMCSW16RsALzjTUqoRkyeAc7yJMRyygGn4vivo9r0ydR+/Dss0kogxePs6MX+Q8wd+DxN
ojsLA1mhMmhUI+At4Dy5nRflakWzm4V9vF8cRlrh40Atu348uog4NzqhsnzL1JO7oZlOgUXespY6
6ruSHAPMrs3BwVAUkoULxLokCwxJ3podDlyg1ny20ToCXNE/mKQ7vtbkaFBeTnEWF7OTWzyAq2G5
54k4B2RPbAqXsvtQ3ccO/8h2iqv0rhVoiW3ms9WPIWhHgpcJ1zc3xWAwNMt2/TBW6G4xGQ7PhPvf
MvO0DHYWjUQooYxlaSGsOQbKN8DQpplBjzRu6OK6D9tOxPve6ATAT97u9NITHNL6MePGZCnGbjRX
Q2bhXFElYx3+CQZ0vH0ki5vkVaWxxIeL2oe33ix26GN5f7TCSQTPvensjIuIZl1U0RRH68Rkh1FM
yInhfa24HralqekSL+hZYIJjTC0CAVo4xH3YZAv5RCb2ijjAfIvOrg37tEsQLsjHBNdIEqYNegnd
DVhFiiqvqZuK4247rs1dMw2/JrG845NkIkOCEOfXbnLKY98JSCKcSgIUPb1H4CbYJwx7+lNc4yR9
OfY/Kh1/gLCCqJkUqxWTfhEGMaxfkIyn0ftHYxnaAtXaDTEHtoGylghibnP1XrWu/Yi/QX/gODLD
iaQEVAf2f8NQ506UlZPF0DcQOJaQZXaEMBiO/oraRhDOem1vosfcBqDy2GsibyjUrky4gTFmYVAW
fXBtSxsBY2+dy2LuH3AJNEgrsxbARhp4bJryw19LMnn85outVaNJSoqG156pxCM3RIRB2XMa+3la
3JFTwPxhlkgcXLE8NKv8i3V2m2vd+Rtt70+zIH6aW+8hkMZ8F6cxhl4rYEvyzHYcInLsREIcg+x5
Nm79TkEOqD/P8saWB4Z5cOrc+kKHTiWkTAiOXgJ1xUPpXpQmr2EzBVMK/2nP7ptCAxu51g0AowTZ
uLNTdI/+RPM2SULQw7glwtwkruBSS5kHj1kSwFULGiCXRALwG3AkkjyWZA4+2wG5JtkUiLDd7CEB
1W61FSb2RzywRgCyxHUKNTAH9i/NoE9EgT21QgMONuPVmYxL1RXtWxy7OZKHFkBAj86Lg+IaBqQf
f5Tdm3DG4nUa6L6uPPVGu0B6J9JEv7rsH+zwM0CtgzmdnurHpaEwqHJfSh//lMAzyfXNKbpZ2/Z9
yGd5r3ImPyENYowyEnUKUU+frYMq9Rs7zsuKRVA9mE351iY3m9jiQWdVk2F56N4pOiIiSYWtXiEG
fG4KH2Rio8bhr6wUIR15BRiFPEi6UNAtAVS8K3mix7BxDDIYTB7TeG9lNOhSVCsQ9NM+tJkG7NMj
82jYtka1l5n+zyWtZE9+RnBehuRWpRAgXhA5gW1dCnC4sB2FpHQRmdY79kE7NfL9bAxqazvnyrHg
WIVFZH7e/9EwrqKyGMloWBFcl6v3nYHE7ao6+2yaCkfJwuLTlMa6yclmCfXitYAHK1yHT+JFVC2p
+m6Uqb7IR7uJuAtQyUh0MGZe4iHDl6LhvLYX2EdHe82TZecWW72ZtivhavkLcAYbJ7cXcoSext2s
Tsf2YEyBu+x0VwjqT/3ZOtIQOfH2xxYqw26JCdJJEIi/sXvIY9c0BEsMFprBuZ6ryJJjukdPa5Lh
SGHv1Uom/V3yaheR4Rvv0yL/qQKml9C4akeaNlFR3uj+jk6p67Cyp4dp7Mc31wpQPcsefVSW3lIE
SFhlPexfoG9fTDySlE4ZHoYke9i1JTQ+I3eKycF8c1KqSA4IRwQFqP7v6HM5sOh40ajYnHctYUxH
x11xAJf+oh76Beyt9YKeP+SyOTnw4nQT5ndp0T+uHfY+ZjibgaxoxaMiIhC6dTHhSZmZNkWlCQDA
kAH9xHdCVaXaZv3ggZ+0r4uc/EeD+pHdmI7qHEttRww0LTgn0fG+S0j+xhNpsGvjoPstbqFsyE4Y
FEfPuGrypH4IxpovgxDj2bH77jhrDzQ49qt/UqxiayhzYAUx9YW3qw5LwWNGHNZ0kOiR7sZAtsfM
z/xj2VE664sc4+o01KBlloDfmKuHbuJUUSO4Ggilc8OKsRt1JJGA4hnoOm9nBvFO4wf5NTIsPO3e
15XdfhZm35/aLige+zmP72xnzN9Nj+5eezJ0OBXZshuXArqJKKuTB43BPKhFivukW07CNb9XxGkG
qW8bsyY4XeWBcRyxmh9EYuvIBRQLc89pDiAj6BRsk5Pc56PFqWOfpiqTX9psrXBxs2lrE3OwNY38
tfh/RRfKQEwL+PYou9DRnBlAa4EV76zR+l318CEXDPdmbi7/+SA2Z2fGuQ0BX58Ity+eVxMpnVnO
8wUFtxxCnCjQzb16Wd1s4DQBmhQG6jFD5v8a0TEYMWtt+mAQf97g8joyPYf0oS9PGLjscIaf2mAy
szZw+ECr6pQFyy0xyGjCuaA5OUdbybm/TmnUa45cmjk6mmrxDfVJY+38ObC2pgmjqvulIRsB6MpF
zqLcIeLFJ+Qjbrxz51n232Rjbu5nzTo0ZMa6yxi7fwoymK5LYCJUS1umflJ7Lnq2rqUpfgkp6zdd
OkBMMdoGzAuFJGLtlmUze4mAfWiN58Yr3G0hZ9wxsVPRMjXZ0v+SuknfmDGCD8yF/2Xk4aOvnpzp
vVMi39cYaHD5YSMG/2nr97Qdegi6ogh7ckh3erTkXyafRF0cYulOj21JUOROJZCCTZBwS9hLd2od
IycUwDQwXDJjk6RWfoipJSSixisBrLhk77TzLKwdGCFpt9Y02q+gN7e01LM0KjCUFFUTUzYrNjjJ
qTKqT4L1ii11wS9lb7xbAV0qiKjHC/lU3Sua5/4eAtrBepiAWFlFfA6w8mEYbJNvIBsK7U0sKX4T
d9/tQoaITSH1RrMsftb1agJYTeAqa+deeLwaIi2c37Lt3JBZTR1SJVb77NpJPfzMniGzqM79/qK9
xAJdt7Nzh2DrRArItFejnNAw5dWLGjCReiW1vF2+gC+Ziz0y42JbisOA1do5VOTmYvBWBeoNUJWx
3HWK8zVyxezfJ30+AURbzrkVWB4XFS+HFQX8s4AhRWjflzv6jShpwWZwsYoVEjOX9dYODIt+g4CU
0zJLo3JtjO3qeZMHnmQicu+Wxtl4viSVqTBd5LWL/z5kIO+F7STFtnLWN2d1IIzIjHKAR+MEneeC
/KiJm+IwWNZXkXIxLc0C09C3ywrRmTfdx1pkGvm8XSMVUHNK82ejiWzyLOfqW90IyG6L+5T+5MfY
JHxpHpHEzBrujQCvNVJp3+3zKbn9DcGrN5TDP9sCX+t7bAA2GrMtBIEKBy2CSK1F+UO/cHcpmjwm
Ly4uJxn2Drxf50nrYRWNj5m7c3fNkPtRybp2Uk06wPRBQPWyYjJILfeehpzgsTVdvQ3kQMq9AT43
Ic5bMkJP57VcX0nZrQ9rPVlXyzFkGPj5cMWbXe0ae1Xh0luUGbJ8ho0U8b9yZNoAl2RWWB1zj/cV
sUbPEZ/lGWlbFfq4mOTCfenXFtnmIOl4xtFnUZtGSY/LwNZPX1PeNw95pdxvggMIa3OB7hWhjisf
GWZvnVtjn/ZeGkrGhS2+/XErZ0vdrc2CUMEpeJzIL6S+eyRSpiCmflctVoZ5PYm3gyeTVyeHfePS
MJw3szMUxvXBuPg+k//E1bAHoqv3c2+qXTZX1pW34MY2gWKqFASUoDP6B0YVkBSk/9Nt7G8MnGZ7
4NsysswsfZ+9xTwpU3cvSvOEoLBQyCklteKGASdaCtNArZk2BJ6SbuwTa0KqLARYUXX/WWnW/kyL
mp/B3jV19vShtYlq7qtx/jalTO6ZIhTPFQrmoGtbTFFrdQhkM13XppJnnMAE5EE5buXgEi3jJBVu
QQxxo8+x3nTwG/XY0nmdwMUFGRhXNtB+XdY9bpyWwF8kfOuE/phsZHKHaX+uls1ClMMu6XnZLCD6
rdWZjJRFcnuAOciWBexiwFSzfhSJFq99yqBG5ZMXVuMgSXf0g13pCnUwAao2eba8M3aCf7MIk8Uh
TXAKOlG2nrCb13kuuJkYUyB/SH7BQD/vBSGJfymyMewsU3wwFc5RV6G5G8n1APRnn7EyYvKFLCbA
7iDbwYQ5ez2lDJh8lQ+3c2vj4bHcVFy3UUU9Asbjmmgq3f23mChxMze+jyU29nip8m1HsBRKlfQv
Y1TdSGv+WEbExF0XO4d0Kl+ZkobQN43n0mFg26hJtO9alkh8rMm66KL7FTRrkJGAvf7OszHI+ouh
7m0H0+dAw+WDRzL9R9uUoNLCQRTXWFBbafarVh9CmGq4t4YbZGtTe3E0F2Eck1iwOsO2Rp0pCMrz
PHUinw/RSLom9u1e48JyZ9/8x+oKeuQYKFPmwbEjg+cjTCUDWyssufdrFuDJsca3JK/ie7/X3aXO
qjFiIULFN6nsGSID53iHGjgjpDjdrLigNmuX/QtUVp/HuivPyDD46EQnsfInyKJrPViXsmiAVfyB
5CgnIa6QkUCUzySOOQe9VtYjzA967r5CfTZiTEChc/seEitn+lgHtwdebZ3/3Mms7nnmiFpI01+y
MxCqZQ5xPrGDFCKrqafLssHZ9g5QKSAH4XoDRhq3MeyNLyomc7KjY1850YwBez+2dEYlbQev6tWA
6XbVwgzd6sF075DDaNvn1URR46RojdFrIv0aaiwWyJE2M+FZe3sdnkrgE9AQ9TxrcS110kRmnUx7
Qj3NL+8mICfeK7i9PcyNwu0Q5LrmnRyNf1Y5dbusF3NLqGvTRXlujSdiRyaS7/MvDNZxqJSJctf2
ce0mrbkLgnY5p6sAVhjJKiJbbty12jbZtojC9XT6RaqN2iXIKQg3K+ZLXdUsFkOAgMlg9N+momGO
N1FOBNJW+2ztvShZym7YIUODjF6DOXSkwdJoo9fyuxnqch7OAY7Y5eIvFUFesQjS29FfXFMw/n+J
u74CUGH36pmczk1d2xTjlQOx5dCliPlJBOwPNiFmv1Y/pI+Z9P1rnKIc7ihQeqAF7RZJhYee+6jI
QcXzpa6RqaPRxW2Eiya9CckHtB0/sMTufVzN6YPl4wCswI8JMSGCy27KXzOFUQWsxsIHjw0lnmCq
VKt4aylzO6QkluwxwuLql4lJ3gjFq1ND9KlMVnYoJvO9YeP+6S2gWrSyciuc5GtiRz+IsZkeU+KR
tnmHD8LQbRZOnMphMQfyPFa0QHlz9Z5QIrpLAmy9xVJPOINSPxqsxXnpajrLh4nhyjKGcmcv0016
ydeqRP2ZJz4iYN/geR55pRyr/2GbhURdbTw0+YqdlISSZ3scAt5t82ZCQHfP+0FO0dSPeDYYe1wB
WFzGhJuqwRmI8nD74OiCoaMSVR5ZTgk8yIuDJ36M+jVbPvBx9GHQY2smR3HcxPKWUm4tzHqdj4bC
aRhy/o+0M9uNG8nW9asc9PUhwCFIBi/2Tc4a7aQtyfINIcs253nm0++PPkAfiUpkwlXdQKFRbjMy
5hVr/UOfxMSOTR9dO8YwrkXWfslKEk5tQsRq9wqVX3SiDrrdydtewAFYibyk9lbmNYsm8vWBgnal
WuNNGupIxHZD9NUr0p8cwKiXZ9ZcBsojtx294YuZtjmnUgRdU9ogwq1A/zYiuHYrhjEmsAfb4xCt
ozEZhA9ZGaG/P4Hd8Owh2AUqyXtheSqYjsnI92APiOyl88u305eG1yWDooX7CUOEm2IoMSnsbeK8
okJINkD1jqsvBAxAjlF98BGiAKoGpFdFKJtU6eRvjMHS5CqiprDxyykkh6wYDQnUMtXWqsGQNZOt
f4HIqblGGgH0MPhOFH4nV+Dwik67TdJ7RATIC4Fezb3DBIUAjC+IuaEgY6d41DeijhKu6nFgJ6Fy
SNsq+J4oFlUCsmMHXRmqayex8w34CnDTGSKO10mqNVyrSjMwNYS0CBbGt9h0gkjpanPHIOFzaDq/
8E4F+F36zk1iVLyx2TMohhcTT+5QIWnrJBXXvocWuO9BTCVz3Y03SVcinR/m/l7j4bUbx4505eDP
GiAD5k6eFZVocfv1Vhh1vo9kZH7pDSv5MoY+Ygp2Ec0aFcbKrCFW+j2VnZYIxdZ52QeV/tzhhPdp
RD4W2WwNhrEnuLcMsevFlaf/6slSb9SutVDbs3ztiz8E9aMmYxCYEHjIldcNKaOaXtUKkAe1aavr
SijRVyGJkfXGsMiQtO22yoCTKUaU/PKUKD7mjY9UJ/f3iwwhqMYdT0PUwYc1mXFoWaLWkc8d0bKW
wPqyzjL25P4JjCtUIxH1Gaj1RcMRqWjtWrHM5sUrTXOWFBuqz52GFogi43qtJcVPUgvGr67VOM6p
tm0tPeLNLBFqmJQYuAZcAZgvwlp5JY9jrQ3SFyuJjW3bD823rOVRgQAJMXYvXzWUHbHF9IwdIQSI
FmlWpOXroT0GpR3e5C1ZUg1o2mB0M4XF6ANOHS1+lhTwebCDTWjGUvlcBjL9lEirPOoksMigzhlg
TcDosSZQl8NoAYaPQ8wWUMqH9tHb2U4aPP4otbUYVfT2JlD16d4xCSVgB5Lf8ZE3yQWnVVuizYDA
VauT3YuGX6DJs4NUGnsHeXjcIzxYHboS7wAVNNZLovf9BNBa1IecE2MjpprzVAzx7diD+RhVDavd
CB16r8RVK0nIXRqgOe54LaNS38O4QZGK0y/XfhH6EKSZyXwNV9V1rRBQTJjHbZGJxB9TQ4XCjTKf
t51dBJ81aOVo8CPTdtUakdy3dp9CV7fKvVdODXIb9vhS4QKxgxPPeYEOIMc/1FWqA81jEoxIZ4nU
Ivs/c0kIDw4aZaWvQwNUXO3V6W4oG+w/8TvdI/KKBLDK9dtrunKvS9HteHrph75qgh+FN9UHU2vT
9ZQPPzoTW70mT8PfGTp74BuHeqdFfbHrsZfdmWS40K/yjZ02Ac5NBQFuivD/TuC9AQoVDFqQa7XY
JyPpxSjU9wMK3KvRgI3d+SYSC5HXbCejtsGTYo6RN531rSp6UnPzYTvC4bvqDMW7lgM571U4VN9j
RcjvYqyoHOZWkV+h9VttLN1kPlAK8P3ntJ3Fk0sr21J28A52BMfGww5lm+GXjBqErRziwI+2od8q
HK5+tjVGYMilLn83QkEAapb+IruDXE8Qo1qiRdzsU0mOEHUN/iepBSqbteL6ai5uZndfVy/TYIvi
eryCaAIuoTW1Ky+mXtdbujxSycFBR1rPRBb6Lbr/yo2FlCBBCppSawMh5Q3E4F9U42a4lGXb61C1
0Vqqc1w64rhF8zF2oqvEBK2doJlmOTcALSG2JVHyzc4UpBdzr8DMC6ZNgMjLjRIXxZPZIjNjQTDb
tiynTwYh0HUE539dWSBQkijy72wqULc9S59LqunBOYD+z+Jpk3Y5UoGB+YN6kPEZkvkr4D7ycdgX
77veajalb1h7h+ffNW4T2o3Ux3rH/Vvsk4nDL6oyB35n2gNSFuEujGvnmerbsOIdqa7KFJivY2FQ
kY1RvQ4rUiYswDVqZeRLUrCTBfogK0ou0Q+SrWggAfq/I0SM17zGYZnhZr0e8hyMpdKRyJeZmCM5
+ytCADAh0AlCag7FQ0gswUxCH4N9YPV4NUZZvo4s5ZVLPhTIiXEw9dEkdpFn+7egWsH9TeRGOY0B
0mq52Olq+kTCy9+WJBLXY6crBJxKeEPmLtiOik3AlBbq7ylwHiooLg9WorClPASmj3Y7qHdwiaud
k4TEVFDbIM4buO4iUryabPB7mIvJTTUBognSwTz4OlASH+GECiUPm3rrvYFcwpPmoxPNq6S70VVW
x5RPxSaIJlS8AtiBmeq76I4cJlzxYGiV1OfwACUGGxOSX/AVdSVL9nEKk5rQAE5ArajbOkH9N7DV
fp2rmXpFghcRiiQsblSbc2jtzL46Rj/anxQVBFBDRgjhLwg7cW7v+6HW7hG2lCs/DX6lRYLuD3W7
W/S2p3WokSdwrDA/OJQwDuBrETTQiGt2qY5CwBBmj3VGfZyTN7gy0E+0QfaPRM8FiparQTb2pseT
ZmtkZfgkshHnD7KGADXJ4V9LxTSewDWZu3oOL7quK/aNTvaZlJi4meCPHyKEuHbpAHg2DDt0NnoQ
w4NI88c4tDNXMSHa8nYeAWqR/Y6T4qszDvqO4wINOCovhyZW7WMSKPkO+Ib9CJITAY9EUokCkUCp
M9fgq1KgGZIWFXlkl3dqjILHaqBOupFzVciaHGNCxDUGs5xpJdCO2iHpLBsuCRCks1+hqjyIOEWk
IgmqByUdkMaiRniPQDRj3RTpEfl2xDgE8pH1VNQbz+wLBMBV8u9xldx6STF9zYnEbvGb/twjUrGJ
svYXpwtvZcdvCQyRhfdwMkFIhHDXBN6zsogYccggzYz2GskJnDKapLsqUAi89VLSN1VJcpLBBGk8
GBrw4UbdI6n9LZDcD6usDRA6BvjlJV2hbmwz/o3gZ34bFrIlHoqrfV2D2kWOQzsOfv8Cm+R7jazF
VT8F42NDsnxDPbbbjT7CdWHWOIQGgXVHRS3f117HGwV6NEoK+OP4uB79QWJBi0aQzSF5sUZLxlnF
MUXFtLDytVFbJRrD3EUVtu2v2Gant6UMqR12BLaqOgV3PO5KnimA3dxCxuledo7YeCN5ol5D46Po
jOgL8L5+3XO+ETWD8ulyOSDLST6zzkIg4Lln3w56AUE2vp3KY60ic4Jiv/psFq35I9Rn7SwbLpCF
zso6Qur0TvN6e2218bjLJs/aSdWpnqK+Jqdg80TGiBk9eDMYbkGYa6+cApBMa3WgRpgNz4imizuE
G7lQdb+GmkP5Ocmc9Ba8aEp0lROBlIXyylFM1IX0CKwM1dnjyW3fUOCLt/pgoJZU+ehFeWRUotgL
d1oZdtguzkKXcQcCGrAbatYGKa2uaB9D4FxPKoEbuFvIpXZH1mrleJgPRUUbPFAL9gjNk9jtcRE5
OkjQg6wfm2/AuvUdcms8TCwBzIZ/RI+9bYiDCSLiqmxJWq5jMjZA35ME/GuYVOVtGWcleZMyveLI
mh50o1Cuder2+6RsOWeIWLSW8AkgDE/EyIZo56kvaNM8gQk4tmi3I+FPkilxHor+IbdJ7mlkcj6V
gy1vfADm67YBPEfVNWCp5PlrpA3JNvbjHCtke2aMY+znOlOuXulpi3cCCdu9ocfhV32mgKm2FtyS
NIt/pQZFaBXQ2L2aAy6ttHbYOs2Q3PDgyD9PQyp2Cu5mOwRZ8COw4sdQMcp8XR+iHCMXdOIccrWS
FDsuKBvTRzn5kMqtAcBRXAXpHXxVhEhaj9JI0ehwOiKSERKFn1kSpXkMu1lWQyJtWvUpaBKwnZQC
gO4NRjihql/lW06ScNtkwCfhaZg71gJekLhq7rLKqMDW59706uWJYAnMgI4sLK/92o+Atioos6v8
O5SRxdGcJoOi7JBvHNE4e2kwXVaFAoHqIeWFrs8jOWb1BRcj82BFuesNU7VThGb8wctBzsZOfKUN
DqZG8fAse1ncwWsKXrnihjugIAB1EANNyVVCoWpxBtjgYpN+JjE8PnU5ZwHV1/zQJ/ZDWQ7VqrL5
SKd5r8ak6SUON7zx0JsGPCDGp5G3+Mo0hvCoUJfZT4aObEHSsFrYaDdRyzAgB4/DCsSTlu0hEDGc
LVVIRRU3Pvj5VWgRZzlNsG1RJM7gyhK0B/O/QGHHCfp1Y3/u4qB8yAXyO2jxBv6NM8TiGvBesbHG
kbKnaox3ZZRKLvBG3msZuTL8+pK93zosmM52QAFRd6cWiM/G6FS3JZnnzxQ1QuRgsx/wVPwtWtH+
ZysotcPQoRcXUT0ESqSn19L34dumer7vDNTkvLbyPw2l9YoifXat5R1kXqOXCOt702rk6XaPnRTH
Mvhxzgte7NqQe65lAYn07YLMSoaYY0wZk1xIRfWId8/nwYZPEGrkH4we0aEmKuR91dVcn46Y4zR4
HtGgxmQOmbVRhbAUx1gnsNiVLY6Q4SGUoKl4vumzxHN2aNmOyNtyWPWNgydpCPMErYzaNUeJ0xSX
5Z3i47UEdlGBeoNKJg/XkJtUFj/8OYLOyrL7JfWufU2t1t8l2HshJof6SqB43Z4EZvZF7UYf9xfR
UOBCazaKgObYhjqSskZq0ANcctPYcKwxDMVHQkdMQIx0Uq+am9qGG2A6Ynys7VInweiJa2A4cMEt
7VmiHxFFpJwQOGxM5NrwEUdF09mbQCXukewKIWGB4cDLrt9g2tWCuihIpyVghxXY05oHoUwmBUYK
mTeg84RqT+MkKjaImrguQODvLKNzrsp0KvaKBnimnZTqwMYjqq5JtjeRHW58PZU3CQDYDeEdp1HT
fitAER5qADNuKaeatYU3IqoJ0Y58dH+Fxifb1a6J20dVPnia6tqJ2W+ifBS3k21+0zsTBfmEW7XJ
KFIAsJRuC4HuNm5SsNsN66M0QWMnShscqK5EiDTgjDE62F9XZYG+W1qySciaEnMpBpK11J3ucLcK
Nn1swLZBY5u3DQzseqxHzvs6v9EcmAFGCz8UIc0WuYcsO6ChpYL0biPKomb5QuBKlAP4FP2XOGk5
AoXaXKGpxcJFD0gBqsQbNv0hREVNtUu7XeFUxT3ryrjCkG1COGqyIQ4GNV58efaTEAhGrN0Uz3bc
wRTulNZeabxQQSjqUEsqoB/k9Xil24bGWQnEaIgr+EcxRBkFvLlrsLk4AjWxsSZYKp2ooFWFXv1U
VVV9VGs8HP1Sxnt/HDAnD4S5AZD7QuWfsiA6m7c5987WanyE1osatQUY2WvwPPYhiRAOMFqHw37U
v7eDXd7WlO4hFVECqjWQygkI7lWHOdGm1/oX/NHUPex6uZOpaH9hTGRda05E9chRX+3OSHcVUquu
0zsvgS0Bs1VkECig/QTPq22p3vBQDRMssBU03WTRgwURLZZZnUXuT833pkA5SoP3jTCN6e3sEQag
wKlrI3wFnryD+1Y+6Dk7vjDSQ6sY/mfdbFJX8G4EJN4MJO5JUV+zqF7LhjpFkeY8IGTAReR16rbX
VRCktaaubFvJNgOk3ZUYM/QICd/WwwQJEyRgvm19br7Go+KEG18AHS4c9oMS6JB+SMiQzRkbrLEQ
PXRMu7mOsLnYMBU8xQN13Mok+61jl7hB0yn50Ywkuk27VV5KDL1INhgNjEPhlgSW9xTY0JxSveE7
0d4z6DKLpCsUGJxNh03VkjjqO7AKUZT/pHNs6XyA1jF7jOQR1ShZBPX1kAixqquyOgYcO4egQBQT
nB8VCuqqegZlHQgOLioUMnTob7EZ3ZsYP2+0FMKsCHlB2QNOKSvdG70rHUMTAix7BEXMnaZOSM20
OH0AkgLJVNvVdO04HfrGgYyfGo/MtdQpOtQxV4Op9riwIpi4TsIIZDNpYBR0qxpcTv+MtySp5Tix
ERNRke6HNTIM+YEyjbKOY+iOnWaMW6DTEvoIxAm1x19oymBKOjg8bZquMfZ6XMNGr0YMEag13sA1
+RTFsXwABhSty6y092BbkHJCxWNNuj+AJtBy9YOrhyCjgi+2lfrWbKySogMAG8oEgvdFOxb+Vnb2
b99pO58K6TDMz30F2SrYUTBmzE3ej4LkrwcyGRlcNOYia2yvLXDpPgGg2TYVflY+p9zaksSTlEe1
J+BGT+UtNpHkpQxMe2rkwIEtOGZHqdVEc1GZM36hU8fPfdsgCWop6JsjWAhWzTev68InowJg46fV
D+1v30KlUKDtqyTFL0lidg/2BqvrUY7zr0t/11oqNp1BMT/Q2d2IQqAcOOuUqhzA61Ai2p0GaPyo
X0uEMld5RYVSJqLflJYa7ytguFeCoAo3RKK2Vc11C8fNjg8V1k5ImCJoFko4Kq2jIwgcW9UtRazp
0cIL4Qv/X8wKmkDZpm2obEUbjND2ACCBQFR/Ki3ISxJy5c/YMkJeCTEeAkPJ0Biz1oHoYO1bhuSe
F1QD4c7HTzW+tBHXuj+jhWvIK1e8TDu4BVF9Fbfke5CSl1ud+h1iIYaNMkhkXutaHOIFOuyMEg5y
QakUvfquU/RH6tlwIoVOhtKyrWvhEVlyXUBoIjzcFulY3aEebm6rKS1RhsAewK5C+GyceelgIAlk
8hGvqkssPmfhD7LVYNDCcC2qFs0aywTH6ZvKXmpduAdKQ0UBjjuVH6N7roVov+roc6GmSprpWBog
zHLMhtZT4SG5bLAWq3AELhBWj5Kq+M72PjmQGIjxZksSdQLiWirAadBBpnaH4cvWhxYG6nMum2at
+O4TK3wrM6pjU5eot32QmZ+DlMysAtbeVYsCdtrgOFDrgbQChqxIzpsUeCmCw7kC8G2bmnZj9VAl
ESl/ntoZLqmjQ6uG0Mh5SLbbpgmfBdfiKulIVpBjF3sWP5k50QsUaACsheiA7xGyAy2hosU267Eq
CjFIpDrUXTX4RsRyzp2JBQnYmKF65BWs7Ts44bCgpeddl5rGvolwm/O0aDjoXGAgYZXh3ibNrR6G
EgwyFmOxXRzzAfquB6aK84hkma6T3ZFJgupDIZm2FOOe0DERwDez9Ak8+aPdWBw5XYqNcYiFsOUA
FkCkF+QTr98a9Vgr3kzpiJQYBsQrp4QROwac5sqAPlnDD11HpWK6EwApQHlh9YQ1jL6XRdJ/iQPT
4lZh2dU6BVUqaRM1ZSRkZKiLG10Hzc7drYFaMVpKq6S0xCyGENZZvp8aQ77mUYO1Jpq9K98DOXXe
Hv2k/7ohpYBoKmz+85//U7y+uCFh7v/8R/u/YN+wSw7RKUYVDX1C6+lvP28auuHopkEVyNRV7f3n
WzYsL+4xP0J//upPxTrXxu/nm/joiE4TpkOsbuiWKdSF6zp5NruNyi4/atPtKB/hxlkx3GQoj3/Z
DkOkSkcIqZOvBqv1viuFmujUo3IFJa+XeNxgEU4JKh5v/l0r+vtWRGlO8UzfOvaO/MLOzL9YAUle
cHTKLaG8sTvf3KnpZ+IRKtalYwhhvG8uVnnrG6FdHrl4uMJH74KP/KXvz3/+ZnmhFJBqpeqUx/I7
lRoMff7dzzfff74gTQkPm58vxq2d7HNvc/772tz/HHHNPLv6+T//kbpqMt1vxmdefG9+P2xiG4aZ
V6Ku+1k+OtrR71AwA0MIZXWNiBmyGDW43adJcc+3fGngFvuyAWXJTSLKo2KiAbsp2gs9u/R9+b5j
RZH2gaWaTAxYS4jlwb+c+MWuHBEzUdSJmckmuN8uNJh/NT6m+v732w4BUd7wfZ9qsybg6u7PNzAv
nY8zb2PShXCGRmrzfQM1peeitZTyKOWXEtghcl/16/km5jk804S26AOZdgyoch8xJjFswWCs2paQ
Sj4pAB4zXjDnW7vQIW1xfkmgSYDw2YqQY4DD9/VVJS4sqktN6O/HLDcSxxjn3Q6gIoMWDuhuutDE
6XX732n5s2HfbEgEs3wNoGB5BDWZdyuKEudH6dL35z9/830P1fIMaFN57AlsYax/Of/5SyM0//mb
z2sKT6Z4YsoRNApbqpLA5P5lDxZHFlaFiRUmsjxWRJWcThcmYP7rHxatFKbtEOBJUyw+X3DZU+6s
q+OQ4gFAZB5F6463izcezw/VyZl409DiBJS1koLhq6qjQ9kOd3s0nM43cHIuJL7k4PYFj43F3Zfa
FGu1OkJBfNY3hh9slZ9S++7fNbJYT9KDd2ZhGn60QuR4JxMGs00NMLs+38zJo8QRUgJZ1w3LXGzu
Np06vBcNTqs9kEUQ55+NEQnNz+dbOTn3jqQFDQ0QVVtMidnVisS/iOsW9T7vxsD4cmN9O9/GqWk3
dN2whcOL23QWbeCb1jSe0VVHBXU/uSugOv67BhY3n0WptZosGnDqdVt+D8vqQgOnRkmomlB1Q9fo
wrIH1KwYwak4pi81FoLDnkxxkd+e78WpxSs0aUpdg2Mjl8PkJY2HDm1THK32Vkm+DdV9o10IReeB
WO50oZsC2rUhNctYnFXSSaTfpTEojAHTCKe8VVR5byJmHfv+NfSNCa+tIbsweKem/22ji+OFzHRX
ksgryIe9rnTnx/lROzk1b7q0mJqRulqfdklxJKlu+VdeSHZu07Sf/kErgrBBqHgICXtxsGS+jIhM
/fJItir8JINXEX+b9As3ycmBsigMOZiPG5Zc7HhdJbteAFA/WvE1PH3rwuSfXF9vPq+/v6gmWXcw
pFQmnwJ8pB+5rBBpOj9OJxeYZVnzKiY3IBYh1pQWeaSLoTj6lBepxpEeQWlxLlrHJPIOpvGPhuy/
7S1jRqCnVjLGtJcQlqTTlxGoxfke/QnZPuwZh1m3LTGfkYs9Yzcpotetlx8rG5jJPgAOLHcouFG2
hsyZ/kAn6XyLJ+fpTYOL/RIGeWqlFQ0iiImlR4DAUn4438TJTeNQG3VM7hdj+fA1zQpn7owmcMbU
BmRgy5+laa/sq/PNnFwNb5pZrDi2vTnZKc2gwYAP3B6p/1JHIiLadFTKfBo+396815dTZaqaKkyT
ebL1xeor0WOA1hkUxzr7HHuADLaxfVuikN9dGL9TO/VNQ8YizKdsBydH0pD8Hea3hrg/349TK8BU
SUtoJtlX1ZnH9U1IqYIv03Ac5PMGBnFgmLEIutCDPxf727HSVM2yVdWUQliqDunrfRtOUqZJRPXX
BW9ZouqUUFizGhxecAik6K7PPCpJyS0pBxRXcQVYJ/ymnWZ7zwY7/1eXTDFS9XDmMk+q+KxD7+2p
1P36u6FY/szFEtIKmYJg5WfWY3DfiuyXIsB4d5dW6nJCacamzsYetzTCLbloJoqawcEes3JRn9C2
pXLhEDn1eY5EU+UMMXRnmTPDv5eKZqVXbrNTvK9O4Z4fpJOft5COYCeT9rEWRxS6z+jP1mXlJh3y
CBuz/wc/31EBkJsG/0TM4P1aSftuVqyIa1eENxG2XReOiVM//+3nF8vdi7A4Mmo+P5pfzfSpvHDv
nfi8ZDOpJtGbKmxrcSqMaajAcVZrtzKQAtz6l94DF75vLw6DslayMPD4fh9vZpXTC4+m5WHA0nz7
8+3FRoXHWeR9NzL4dX2VtObWxzl6nOwLB8LySpibEdw6MLJRBrOWmYsItGGTq2blZtiZhShsVG5o
Vmsn+nF+rerzVlocPNJRLWE7FgEoW+79YsoMj1Kc1mQuvwYBgoasm5ZZCMRg7rsLlNBZFzaaCgkn
1w0etKCmk4ECgeUk0c8qUKsvdjA8Gx7VL1jd0SehR/1XSMCgNjpffiqRY9rVERw3lWKDDv/YwAPn
fBdOzIjDO1kjSOO/+jIYxDtNoHWXJW7X9lciGfVDmYSgcT3j2983RAXE1FSVgN0xjfdDBSg0tR2I
125dZN3nKcvUG+q643HSiulC4HZi+pl11WANsL9p7n1Thhzw/CiUzI2HQxtf+cVtF6K+cuFNe2Kr
0Iqtm7zNLeNDaQLOZeH3vNLdIrzV5I7C9d8P2NvvL06SksKfhQNe5kYwNBygUPcyvrAdL3VhcZoY
JTgx0uuZq2r78RPK+ed7sAxhNJWKBK8MQjNpEp3N8/Tm6nfSVg/wAhhcwN+6eEafDgtIP/gx/Tzf
zsdu0A6hBbeRYfAoWCytZgphs0UDjP/oEG7RM/vrz2ucISZFPrBOYMTfd6PWy1DWAlF5qtgB5eS/
//VzyMJFSm6KtbQ4Q4bOBJLiO51b45ZhPGWw8/7699OAaRgEx5b5MR7oOsImM+ndvv6p2z+Tv75Q
9f/3kqQ+wytpGW5UI8qPpTL2Lszrdbw3hHmhgY9HFA0w+kI4DghEY7FKezv27c4uB9eMTbRyXal+
8QBJ/PUgUV80NeRsbGrozuLiSzoVEGwZmm4jMf3aVM1flgHZC9wBjkYp0CQMNhZrdGqTIFHM1HJR
AVUfqbxuYwcFVu3pfDc+vPD+tGMTITgM2RzhvF+skyc86Fqh7VaBq73KdK9gnPS7G3/G+o8Dzq/n
mzux84Rj26RBhQE3bFmF6LNg8IOR1mbEhO3mGDv+dQN0RiA59eeS1RZzP/mOzNUhg0wNJ+rOKe1/
9H35J2GoIemw2HydqQcVCsWNazsUBGCIeBcW73w4vI8QqM85LCqpk6TC2eL9fAw5Lmq2LxvXAvVa
Qr0LP4Hhkw/KYxFP238wWG/aWqyxLFUCB6Rz46I4XMFGVnAROd/Cx5tVt8m3qRxXPOdIsb/vDVAn
YY013HZTvYcJf5CUsgcbCl3VXrjDT6wsnvQWuWLSiDo37PuWhipJecJUnZu/oHTt2/vzHTn5eUvj
4EItwJLqYlp8FNsQf4xbV4McCbKw/us4XZ+fX//9/mIq8B2eMOmIWhc1HgU1SPvCq/rUsiK8tcAa
q2QHnMX3IfgrhtbFnRuJX/n4XAc/i+pHon5Ph9+mVl6Yde1kayYzP2ML0AueT+g3F7mJ/TA0G9G6
zuBAFN2q0aE+jhj8NeqTlaAjeJUl18WPEnWGEYbHJkq/VNMd77cwuLCd/pQBl/vJfvNTFusizx0H
RpjRuiOE/FK575TvY/g9Uu5jxPCyldm4U/BJD7+eXy4nriA2sDUjKwRhpb0IAXyjMKo0DjiGvtXf
B9wk/Av9OjXCUnCDAtyYA/FFt4ZCRYYvms8hG/Hk8FA51VU3VWtdHFKUSXL5/A86ZCKyTOAvDVsu
rjsVa+mk1pza9UzzU6V4m6EYH7BtvNCtU9uM5wXZCE0z55Pp/cLphyhDGJPnF1BIBWR2dOHEm//+
cjWA3iEyI8Ik2bG4HsSkKoi4epWrVrd1YG368XMrb63iEzITFw6kU0vAIQKBPqpqs/TS+65khfBa
dD942AclLi8Ck9pg7MvtjNi+MGrzZC96JVXSE4RTGgX+5VMJ0d3cCoe+ddEojb9lqHtuteAp93pj
o5d+/u38UjgxhlK1VV3XpCTTuDxKrL4AiGulrauUdzGmma1yLfVDACH7719MjB3LgccSz3L555h5
c4xgYB0IWH+ti8J60iADQV79fF9OrDfyjLyLUMbl5bHMb4P3DtNgtBvXy9Gph6COg9j5FuYVtZwb
1NVYByxoCpqLG9CJQE/nSta7jZ/uRqp/djTcq1106EbnU2znd2jmlEBpLxUjTiw/nrK64PK1KT+q
i52kA/OZhmbqXMSkV3b7rQci64/ahd6dGL/5DULq0DZZgMvxq8Dwd0ZBbi981H5ML+eH7uPHjRlt
RzrbMk2iusXQSVQSZZE5odt18Q1B0Q2JrAvX4sdRet+E/n6TtnktvZoD023g2k45nBHKtM7kXKhu
6vPx+H4V0A6vBXYN703WwqKdchCjkdShm8DIOMDqQmXAQ1/Entp728F1QPvml/Wm1sFlV5Z/i9bM
+OKHUfZDFlWxc+KZO9prYl9ZAttmE4J+nmcCUxbpw1++CET7eL0YQA/Z3CTJDTRs5nF7s/NQ6OjF
OPmhG0bp3hf4NGv7bBqvOon9MGGvcglfpZ2aCcEpSVWGxfohjUuZNHGGxohcyJIaNqtIB+i3q00z
E3zVogcO5/dwpR1E8iU2C7lvvFalGLjD427bN2F74Uw9ETgwBITgmo2tPRiExVUx1SVFhMmO3Ch6
GAHxByomBTc5Ogf9XYAoSaKp26b64ViX6u0fz1fDJL/GM4k3vvWhjBjgljCVKPy7JoJtmGY+xRnG
Z0EvKyS7DSyP6s35fXYiXJtTXyS/LJL0H8M1XQc+F2Va5MrYwLDnZsLRNXAOHT7HYnjC2kwod9CJ
N0iKJghbZto3EEsoA8+UScjaenrhhjmx8aVJ5IR3kO1gu7A4u+LUFurkdbFrx1jaHuAWn+/wibX2
7vvz6n+zusssQugTWL3blMcYq4W6xei2HC60cqkXiwVUxCYGGHUfu35obovyRWvUCy1c6IdYBGVD
OlqwsevYhR+Cdcmg7+1L9diTnZCUhwj5uPSXZ7Bv8FpLqxEPiZ+R3DmXMBkne/Dm84vztybYdDBY
YqZx/8CufZYOvjBI2vyNxdlLNlGDxsCS+gio7nFO81EiizEFuu6Ra0RCMO1u+actDhlQqRiycXsU
07fBuxTOntjK0hJkMrnHSBMta1OZiT45dMrY1Z1bM96FCFnahErqJ8/xL4SbJ5uar+D5OUAuex7p
N2ta6B3FAFEyUbMCE3DulecdUJUqugsIsFMrwnrT0OLl0aITkYmChoR2hFNcX53fm6c/74Dextte
Bxj5vh9DX3Wl3kBqZ++38a6/8M4+OUwWFF1H5/sfCjBV3xg8carYVfD+MvfKvfECnzizLtwep9Y1
bz/yv4DsqTEv9r4VCmQXBZcH9lg41Olc190/mfD/38SHmlWupXqHoL2LOg6znetHGa47D6WpSyHs
x+eFId90Zom0RYTRA1ztRK6DDGa0w9J0hKfdXgjFTk78m/4sjoKqqEuZIUDuIkfWQzK6VLg62Que
STwoHG4WezEl2BehNWcFsTvru5KBGlZZismHe375npx4aZBMVcEwGUs4qZQyp75oMivRgCbgo408
Yf8PtoiDiqYgC2nC4FhudS1ujdEsMtemehjuOmd7vg+nRurt9+c/f3OU4GZoikmr8eF2Hkz4QCFJ
O3+AUHERnfznEbw4mx2KiKYgL6VJbTlcRZp6oS393I2SoF7ZvXhOAvmARO5aLbKvZZsf8MpcxUaw
zwpMF0tonwbG3bb394eaQ9qQaI/sq8Aq8X2Xw0TAX4sobOnetrJ3Mvr78wBeLK9YkkImz7LF9+N4
aJG3wv1dT4r7wvNeY6e5SnEgPj9zJ/YQlw2njoCkROBuvO8G/HoV6eCaZoLXF/NS9frS1+c/f7Mu
wqmqpgETUDfQP8e2a11Ydpc+v1jWqEcoDQoZKSIgTxicJQ/nx2b+68ulZrPGOJKpc6Db//7X96E9
+SNa4a7ZEmp8VcyvxeP5Fk514G0Liw5MhQz0upxbwDMA/uXT+c9/7AD4S0GVhjjMntE07zsABd4h
pORo0ZHz0bOHVtc2gf/7fCMf+/C+kfn+fDPHo4UMC0p+EVoVwzoxvgp0bc63cKkbi+AbSxcFCjQt
JF2P7eYnx0ECsvjr/fa+G4vD3qrrDJQ6969RQQ+/mvIbXLH+QT8oj6okJ1SqpIsnPS54E563TMf/
knZePZIbSbT+RQTozSvLtZvuqapx0gsx0szQe89ffz/OxV1VZfEW0ZJ2AWHRWEali4yMOHGOJe2n
SXH7WStWffdLiHFcGBEuxQEeWDJ+GOkjmLV+VN5KYmJxMUxiVBUWEuB2wjxNkW6U8sA8SWq8qVCT
sXNKQcj43J+rhcf0PI7/2RGhqsSMkAtPhBDNtwh1b6jvy8PQ7O09hEz11zB01bWGqoXC5rVJYX0M
tZtCOvjRAoXZdibsSsrHLn2RIgcKFsTS9kmf86A+3x/pfAivvcy1VWHBtKGfmn7AagejYbstxgeL
brT3F7sASRgz6I14ht4V8ZRWjTW3bjKdiKMM3qsS/H1/GEtuwAKGT6A/g8fE5LWkV3kbhFJCmIwa
rAfP8srpWTRgkHPlTlTAxAirM3n0g+pRmcKNhxC9tLWz9nB/CPMciCtBXd6wFYVEqCWWHgcLTXMj
MJNT22wTPdnY0UvRPE1wSUGGc9/UwmDm/OTcrDIHMyIWIE17eIiL3j8hygzF97M1mSuDWbMgTJfj
T2PSoBd5yl8rbVdY+3cPgEy+SVlb54a5SYNLURmNRScHp6x+zDdF/O6AVbfJ4pJDs9lTYDOuLxWk
immFDxI4c/rvyV5q/rr/6xec2NXnhYvRazRIQQo+H6P6wPGO4ARCtvS+kduDTcM3z1KHwF4FwCAc
OZKkEIzXXX6eFWJgOR6h3DGih0Z9dwh3bUe4HiGxLVJkkPKzVZ37ggvyx/1x3O4kkhGUiBwS0jO8
WhiHY6YJMKs4PDd/m+Yzlfn7n1+YJo4C2AsOg8w0CRu1jaxe7kLDAVpl/2HK4z76KAUV3AnlH/cN
3S46KTzePjZYnxnoo13vKb+M7TFMW+9US8iE7P1pb64F7QtTRecZcTsQKPytOBY115yhoOwPdfSu
+Csv340HtK8+L1wVOpLhOQIy/lkqv9p/Fc0K1ObW/1EgAWRDnRMoGpXB6wmChSZTK4iTz070WdPO
QfrNSc5mCFHlu50HTYe8ambIG2dDF8ZhgGC2eqNJz4WEpLEJqbu1u7/WCwthU58Dgk0mbXYl10Pp
dC00W93Ozm95IkE0vVZMX/u+cCYKp9MhmfGy86wH16PPtLIUa98XzjQIb4jt59+vDg/xsLdXpmfh
KFDN5trRdHYrtcbr6SlhJOAmzZNzZH8v0QRHgpo7bq0ZemEQl1bExFydDVmVKkVylhw3//u9xBpA
hK6+LuxWeNNtOn+y5Nza22nY1fq7ryC+b83nbUZl0O9wPUdd2bO+TpicIXgpoy0E7fe36OIaXHxf
WGJN8RoEIYPkbOk7RJOnaYM89n8zISzzMEmUuagnn1V9j/5EaCO/uGJiwXtfzpKI8oi6ZMgtgIfn
2La6HyOcaCe9HMeNURfejhBrerg/pHlWrmM0VsXWSLnSfE0gKDjxQTckaaJ55mzMYuOz2utwyI2f
tQFLt/atmgr3vr3bPUxBk/Q4GCiujhsUVKx6kJkTKpwr6XtY967efPxvBuYfcPF8btsg0RA1Z5vR
IV0+lv27fe31AOZtePF9wxjQ0IRj7exND1P2uApzu93G198XPG3uR+XUOkzQLEiubTvnNXkvUwfQ
G3z4HCMYtOGSb7seQgZbMqQKtnEiCQsAK09X9vDCGhszcpbKNe0DxJvX37cCP0/91DdPavVaPJjJ
ii+/vVb5+f98Xoz1p6Ko9CyGGymHABFasp+OFT0h9L4lpQGLcbTiV25PJG8wCxSEqvLOx79fjyYp
Ub1RWm88JVto/5HczDbjGgXCwozRjTL3dFDn47knXOBpGCdObXTyKS4+DsNOW4MnrX1fOOVlFVpq
IvH9QDsVzUdVW1nxeQ6uvQgSxLxbIHyi2mLqs/3LQwFPqCMnZnfK8qMm+2h/htUrtHM/6Rj7BXft
U6s3wZMTnO+f9ZuloTPFhDYC1yVTsBev3QDSxnEK1PYkN5GbQ4oHz5lsffG7H//CDlg4sjOyTApF
GF6ltYNky1l7Cp3SrbttWm4LlKGP963cnHxGYcmaOge7M1uB4Fk89FLLNMrbU5wdKCEG1lYr3uu8
MIEkiaXoBHJAK4Q7kk69NlCGsj7Fkg0VfbsdA2dc2Qs3e222QSrf0YlE6cUWyodRZyemDbEbQJtD
2jx8uT9JC1+nw1CjaQRA0pzOv95pdl0USAun42l8ogrml7v/9Hmxs1bqOoQaoWU7wSSsHNpoxXWt
/HoR6o8Qm2ZWHZ9vpL2/g8n83/z6GbJu0CfJOlxPTpIUYMlNdTx1LwqMrf7j/c8vbFDm/p/PCxFi
oppe51l8fox3tv1Bjz6g633fxMIE8bSHagC4Hn1BtnAGTCmkqS4v5VOI4HH6NDpraOSFMWDA0Nk5
JgdBBGo2MLkW/RjI9Bl6qNijS4BUdtev5SqWxoEVYt05mUOV+3olUMxrO86zfEJrBlkBe60JYmkY
l9+f7V843KGTnSIY+H4tv6XhxyzfT+FKZOjMl86VUycgpOo8rwOlrJtesBwqZhpLtemE1uP0CHND
sVdrtKO9uvMRb4IEOKjtg26337hb+h+lOkUEE72MAkccq8oJekYkh/UY/ebctwI6vW04Yus6eowC
yCTBLGavQR2EP3i1OoM7y/9Ke7V3pm1r9eaTPVmzFLWaHcjtIWU35smfNDEnb2HWFwNI3ql5hWOy
RgTFgsnb7o1TrCGw/JQaBQzQ5bbRxtLYoDppp1uYeWoI0CHKjUZfOvJW1pA/U4ID0k/JtpD7IHCR
Voz3gR/6f6lD0B+9wfhTqlFENAC+uZHctdOuqC1AtirSQVDnP0xONUWuhkb5C32FkgsLDJR0FeLs
XwPocnd6EAbPVRw1SD4m9bHIx+mHr2vdcx7QqxujgLSxQyXY2FIt7yuvKjZgIMtzasP0X6HT6dqp
0u2jVEeck9aKv+XesvZpbuonGEKn3oVZytuMY26+mQja/I2G4xBt0Josj/h+2Qf2YHSGK3meg+T9
EO1Ly/8LRmtkGe8f2tvNyKUPaI2sHBuex8T1ZqymRG+KLtRPGqRvKDJDvu+Zf9+3cXugrm2IG75v
y6oC1HFSYFh5Dcp3e04+PyeZSHJA3ST21Np0C+T5YGknc5Ce6k0OzvBf/H4wUHPTserw0L6eI0nP
q6zxWTqfwMFWT220MgLz5rQyggsD898vPAKEb5KvDIZ+moyfia25s8QSghJus5YKWjRE7pJ2XZ6L
N4iqTlfqMvFK/RTb5344aN7ncfxmq9G/2FQKFRbA4bjRm0K62c0SY7x/6VCr3aB6igB8RtXn+6ty
85Tg9UMPGauuUwYhGXg9aWWMYktVDdoJRZctXCFuPryW+qPSfkbm4r6ppQ0MhA9wJ3hKcA7C3Vzn
ct/IsPietPLTIH3sDvc//7uYcu2tFVXju+R98dg3BSnUJEJF8Trl1CaD64y/4rI/UEPaBPGTY/9Q
66eofOllfyMhE1og+dN8plXBLc1qN2UnJYNJ/jUrkZY4lMFK0DNP4v//l0HFez3JU93amu8w8jD6
WKLNAAKvWwmdlyZ3bmikSZPrFoasaxOJOURp1FcqXdEP8vg8reQUfr/xxCEQLnDATJO+QJGAS5Zb
WeVKY89r8saadY5U5LzLT0r0kCT1Rh2TbSl9sOw9PNjbrt8nhb1Xwp8ebAJ+/meePajVg7QWjt0O
Wp1xMvDUgm+77QKxzMk2ax5jRzmqNjCcVyux2O1Bv/6+4HILmKWjOuL7Y/mrh/FaR/tzTB7tplsx
tDYQcfVKT9OLHkParBisbuJwWnEmi0NhnoCDAd+4IVAL5vq+Ty/xUddzVL7Hc1MUj33Z/FkNa7iH
JVNzuxne0aJxQgQltDy+vLDNTdho+lfkDw51RQG3dhAeVP3P9w/97clS9UtbcwR34fOr3EdRI8FW
K33VOM29/1yuldOXFoeMLbA5bUbWiK/S2Ol73Qs941hakGMiKvZuCLVCmzWROL1TSFVSE7seRBZE
aUKronEM9AENUM0tvH7H4bk/VYvDAHkIjR49U3Q3XFuRoNWeYoibjg4CY7IrodNy38DSWpCXog9H
4TCS/Lo2YEZ67RnNxDDaZFd38jaO6k+tNKyclVscxzxdF3aER5ildjbwQNk4hvYsookzTZWdVp7R
Y6mSXde1G4Rp3Dr9ptlf7o9wYQrn/lW2NrkDuo2EhXIU5DGUzpSPcLX7kuso+/vfX5jBq+/P9i92
c+A3g1kOfF9qN5qz1eNN+PW+hYWzeWVh/gUXFiwk50IfXvYj2puK/ces/IUI1rsjPQgPNNIfKkkp
zqewQB3q8rLd9vLRst6S4O3dXWXkazXa0ym40ttKtHo9Bsk3SwScOvnoaOWmRGMbtW2ECe5P1E1V
QDAiZFm8vpAaGbb7YzhlPCD+gm99Y5kflXIfhQ91ubIsSwt/MSTx6FSV1SlyPrAsYflmZeZ3u0fK
sApWBnVr5jfR2Nw6jrWbS4AeG8SuYm8C3rwL+0dfc8t0BcS6aIJ6CjeNrFNPE0KdwMgCHUXDCcTT
gVdiFz+E7Yqfud3DVE5oYnMIpEh9iiGrT/99ocXGBMTR3CjVPpZeDRVCzfeS/vKeu7Iz/46Ls1Kx
jZHRNaeTAgXSj6leGcatM4ELiyyexZ1MJUhEtId5pIWhVEFAUaKUvaWn6f4OXvu+ev3zS4QyyZDU
1ilOd4YBERNqb/ct/OYzuA4K53CQsjhUfL8RiNcmBnRqg9iMvNOgTP53JNS9Y2pbSCNL2te0C+JN
rOUqHBuARd20lab93EnrOpH67AUI9qrypiuln5UhndXR/nT/x80b7fq3XXkJR3BCY2UCth85wBNC
4d4hrE9y+EFFDNVGF/ZfmAIJRzMyCCwIaq+nYVIlxddQBYU29NeYfp3UdNsP3SH0TwhFr+Skbjc/
wzLBStI8QC+veIvTDldDxJfJR/rytxnih3MITnSlfL8/pmU7RNZgKugCFBkQrRSmKNls5GMy66aj
bBPtAv2sRT/um7l1F/Nw/jEjuNlRH9VWbWr5iPTTJpXCGilAye0Vf2U4S3Z04MomARaPT7F+wS0V
mX4ZKkfLRkJ3W0yus7Lf1izMf7/wFgadtAq5PAVpYTC42UPtAbxcGcXtkaYz4GIUgkfKMgdppgkb
MTqx4zZdIwBZHANujwIJ2c6bF7o/klFVvEQ5Tvp3PXkhYnfeS9w5F1vpGQGlSB8C0Czh8k79Pne6
IFOORdK53QMM+u92e9cGhB2lZnJspE2tHHvja7tv6hVKpNsu6usB/P77xTrriVmValuyznX2XFI/
blruOc3qv1ll9wCRN+q+2cEbmq9pa20jVOUI/XcypCKFGe9inc6iOHM26F1tA40UbR3Own4rkOrF
jUI6YCbLYI7F+vPYT7NetqMcu2Bn+1u01O4f25Xvi/GKn03l6MWmcgyVQ4RO1JpHXfw+GBmN1z0U
YGKNi6pE4neeyu83P9vNp8/3f/2Sb9NtLi7+IRIScyWoL6PPk/nqHEA+Tmixjuah7YNd33fb+5aW
okhamn+z9dDDLaa81LY2NL+W8dZj9Gg56U7JjMdRtze9IrXuONCQa+sra7M4ugubwm1kpHYdoiIs
HymQuZLzOGXPqla6VvXz/tgWncWFHSG+iDwzHRMUwo5j9gVOBMP40/f/RdYCIqp/5k94cHVK3bDR
sEH26UPbjx9a2KzTgpoLNOP3h3PbBjYf7Atb8568ONhp3Fre2I3yUR5CBMDf8vhllowyna09FrsJ
BUkfssGs+pYPXwqZN8D5/g9YWjeUQ4kfSMOQvRQ8YyNnkwZLC/NpECy9ObEr29BPH+5bWdqRhsIT
XaWIz78EK3peG1SlGGUffIijt6r5IHWf6uATBCE7uV551txyHDOnl9YEZxyVmjcMPdboInwyJmcX
Qjgy6OWGGGanyMVjaXQPeVhs7arayPb05zAk26b0H2RN2SLA8Idf2ZsG1br7k3Dbl3H9u0QnjvRg
E2jzWltx7jrOT817jC2yfK0rJw9B7LiyEu28tb7fxRX+Z+7FODGw1TD0Sk6mqo/bItC/mL2EoGi9
8yN7JSRdMyUczgZArJnEHJwGnfH+Y9Fv8/JBWxN2WbwML9ZXJLHss3EqNZunuCfFHxDT3ntmMot/
viiV544+Ha4+su3heIIVfN8k2cd6MJ/GEkaFKN1HfvVQ0QoRBfFW8xOEe4dqgw7Kw8pizw5PfAkY
BDO4fIDIxJrXB7sPC6eOnHnLJ095/mChnqnoj231MlZ0XafeCxJ/mzQr3YES6H3bS/fYpWnhNWzH
bWiy/eUjcpzxUyTt7n9+8TCrvIHnZxioGcHVm9RrJZ4DuKzkl0OQnkJUHkZU9Js/teF7EKxhQxbs
gfHlSiIGdcAmCDMZx51TS05EUgRi93wv/yqQBdb2hvLJXwMZzp5BWDQeUzNnnwaxGPxV14sWJLHs
mEHKzJnjr8qe0P5EDNoOT7Yn06nVpVugmvtBGvf3p3ThVsMuw8NDUMcVSXLooAkqLw3kY+cfzGhr
BBstXlm1hU1xZUI4myROO6PVGZqEcKtSfgVZ9/5td2VBuDZDuausOGWdLFhqYBmBp6f7jyaE2zLJ
pL5XR0x48bmun8J3o2QRz5sVMNnVHCD6Za/XX/V9P0mjhDd1pG67aQcmZvv+lYbZCwDo3Kx8U49u
OiNoY0ebjlmp/xn3yRZ04M9sFaG3tKFshec6FRHqk2LOOKqCqEljazpKDkLxB0RF3Ymmv/tjWXD3
sHr9Y0RYDSnDC1MUnY62VSBU3Lhe6A7KSxyubN21wcx/v4iRkqzPIifWGYy+C+qNk9LDuGJiIW9D
oQUBKeh9oXoRe2oGCjB5ozvT0Vcex+GJkKv70hvvzlJCLgxckzrFDNi4yVJWjRlYnTwdR+VQVYcq
OwDtub8kS/Ek9MgQbVtAGWEFFeYqkrWa62gcj5GqPniI9YVx+9aC1ukia9fl4M0V9ZDW7a9Gq5+t
SN90Vbpp0Oq9/zsWvA0/A5wCeSnYiEVoiux0kq2X2ng0N1ESb/Qpf3+ocWVA2HuBondAjq3xqINB
TnaF/ledyG5avbdTie0NRT6tJTRsAr0QptOr/aKjEgf3Ohx8rhOveIOlqhJszbw5oYGAAVXsDqaQ
jDKaI42EMh3Up9FDqaWb3HqONWlPq6s7Kq+ml7iV8VG2/r6/RAunFzcEwxfQofleFdx166kxSQtZ
O9bmvrH/toqAvPxeWynhLxwsqmbUF62ZeBwiouuz24FcnMpY0Y5R8pI21bYakRkefmW5gxLqSgVo
cUQzbZYJBpYsjxD3q/DgamOr6Ue7f5u872b7liigw6I1iMySHVCe4H5AlSzkCSpVD5JkwE5U73Tk
u3NXa12aOVb2+NIhurAjgmLrUU2sjgaqY2+/WmHptvHx/hZYMyBcdxSbwEdpGJDjJzpskzUI/y0B
FcfHhNRuRg3rYImE1Q/7AEK3XNaPuZrIh9poKxet9tCl4p2+aD55Im+qy0Np5t/Vuldcno7FpgZL
4DpBt1bBmc+qENxxjBWOsca9SEr2eiumhqflgdQbx7x5KRFvyF6UZuWJt2yCO3cu2tPaLXiltml8
UAeFcTTr4nui+y82+pyVY/wL7wrb8//MCF4JEaJgamTMhDp8p3a/Hf5FPpO5+sfCfAQurtw0tJvQ
RFbpmESfht2gnu9vvIWQHsq9mRuMwvbt4yhUpiDMCkU/ms3W8J71kCBlH8XPtrxZhdMsrsmFLWEP
jvXAVcEldcxaFK/UjV2Ac11LGS2epAsjwt5q22qM6t9Gms1P+f3obI4RnR4G7GYEp2LgYEYUt7sw
wOGw1louvajW+Hh/RRZ92oUJYQBWr8qZhNb7MQ9y+5ne2npjSlAR1xnS6YWeDfv327NI+ZtAnLn9
ZOH2Aa9Vm62cYa/Rt3aduprebuKs3dbvx/4zYQrUN3PhHuECwclZYzFITlHoR6l8KKKHh/vjWFp4
rjZuAt4+MEQLRzHWzATVLh8XmrjSdxTl739+afNefl44h1nemmM4L0un74x401Qvtr4CE1x48xIs
/jMC4XzYfuoh4MUI/OwAXj7PqBA8ZNKOxuzcHcz/OCBhn6HrkPpFhTWtsMmAv/aKArDvcH/W5o+I
nh79Ec2ay5V0wgiBADRUepNpkX4M43MnxW5Ka7Bv/KVqXwr7Y4wbuG9u6ezM0BO6yIg8qFteO0v6
/SsH0i4d5IkKBP+L2UnbsI/cYQ0eMn/odlz/GBImz4PfOylVDI304j3V0fDWBjCTxUHyJSWbsbVL
bS3WWdzfUADAVKnM/xHOae7UfREPsX4cho92sAvblZht+fs6b1SSHzR5CaczjwcCY2PSj0ZwKBLX
6Xf312bpAEF9hwdQ5z0unk+K56WdFIV61Pp9m+0pScTJyrNuafkvTQhnNAn6PqEFSD0G0PhP20F9
ygP6IlY22dJEwfiAxDH4FnDTgqNpJx96ZFVVj3GDzm2oaNPGaco1UODSDpuJ2uCNIW7j/Xa9leWw
0LShDmFUVLRdOJmPTuJstVHijRhUe80qN/eXR7RH+yCt++QS5x0Ailg4OmFQTcaYOtmxiN4K6W+9
8Lfo0m7a8I+yWGMXFh2daEs4PRV04KEse9lxHP7I/F+ORlcM0h+Kl22S9ENdPyvGCqOJuDNmi3Mk
yJU939vavKYXUZTexl1chkN2pBUH8FOTv2qmO2krO0P0dlghNcpNSgl9DhOENWuVohopr2SAM56M
1B3CXf1tdB4SQtw1CpXf63/pgURbwoj8xoDb08JWDp9/AmtWO4HthWXK+jmV7aaV6J/Un7P+h+Oc
h3ifvjsw/f0D4EbWwGLNrfPCYfO9PHXaPM2P6ZMl7/rs4f5+XFgx0r//fF7Yj45W1JU2xvlRLl54
ccnRQfKfCnPlUSw6JXEQwk6EGYDqeY+VMn3yg+1EXUD//u6BkMFk80Eej9ye2KKbDGUblEafHf9K
8j87nyy2wx24vW/k5n3HQJAPmCFPs/Q6TNrXGzyCg1mvNY5U/N1yf3aWG1of7YSbaZZG0NvXYYRN
+8t9owsu49KmmDLxzElLu8zOjpbf7kb7a1w4O1/VN0l+9pyV22lhoa5sCbdTxI1LeRT3ZJegvGPL
1cdyo4zf/sWICCCAlhI+QGx6PYvZZOlxY3CoVOdLnW6nnqSws2kN3irTX/dN/ZYlEA4wGR/tdz5r
AcZYRxk0RQ0jaqwH6zk5xnttb/4yIArbfCr1T4bm7br2c2A8DtnohgMca/ouTN6c/EPib0PvOfHf
kvEtGh7LcH//p4kXHERl8/0MFymX3Pzf61kYkrKRUGVST4jTf6vUz1pm/vpvFgTn1fzPgpYfM+fj
f/y6cEF3FSWWIOL3V0qzo89Qct7LTivOkHk9Q0BDlXaQsWApL0nu+qGbGM+rKcn5K1c7ZF4H2shh
i8G9Um+7ttIppW9GdaKdULiw3dSgicbrdmbHo6Dt/5ZUB2L6+qgOyZ9K1O4Hozw7Qf/Rj5KDaTfB
tkvlAALuNQTB7e6Y8f2zpOD8ZLx5Ase5NxA+FsG5db6a5ufonXleSotXnxcGrU9xE/cqn6/MnZnu
11JPC7+ePDjzCUseHUNiybSMiauCwfBO5vTQDodo2L13Z7NYrBlQkpliV+yTCrMK4JKkeKfQcjPX
fG/syezMiRpKvcjXAa1Xr7eEmpVKYcmAeqv6Q0UX7YqXXZod8nHkbNl6t8ioWNciXxkH79T6T+O+
Gt6/tr91v8hDQxxNhHT965UiN+AuSPyzqeWuysF598GnoINmHRSCNAJqorKSFuj1kEiWROO1T9vZ
JzrS3r+6FwZuxA5aUxmzypZO/uhG/iHLV8LUm1uO5Z0VpB2UAngt38hq+vQXa03un52WwjqNgu74
3ozlvIPomkBynKIqcyW43kIuoikqaulU+z+cD2qzxnl667TmHBLEF78Tr7JI+WZITSONhQG3X7Ad
/X1cutr04Kjv36hXVoRzoEhjBU+zFp7DbNeMm3It27NwEK6+L1yByejTfd7x/aZ6bMJHqV95Kax9
X1gFfjmhbaiH5/GLFezt8nB/ny4sAtcFTJEw0tDwJbbIhIbtNTT0JmdySKrpJs+8sKQ1oq6b8I8t
SiVBm0tmGiwPwmlG7jwZoSlJznJLwdn+7GUvofRc+ftiLfWxcCw4EfpMmUYp80YJKA3bwrKitoYY
4JV3Yiy5uvPO3NuMaLk0Mc/oxQOxzIMIr17W59jM/f2Q1ene9sfygxxO8kcnbgE5GOEnU+9iFwIv
yiL3F+zmRTznq8CHUhKBU/+mDbuxzKCK4Uo8J5pvbaqJtmVT8o3XQrWat6gw2oM8hdED2BvjsSbq
XqmWLGzHK/PC6LNAnmRdUqrzvhy+xdJKVD1f2ddxzDw44IYKYkLQSAmHySgHY1QbrToPypdqOpeo
pyvks7tHx253q03BS5vld7mE+Ityqpg4sYPKb2gRrM4tpBVqYG9LSJiKte6ahc0Prxf5S2AqNByJ
mz9pshyZBaM6e9WL14XbIf3Z96XrtDsrfri/N5YWB0CoTd2bCjQCMtdbMwvLsrT7ASrWoDghzPXU
G9rKvbY0Zyj8kqkFA2tSSr02UWXhMNlRVZ1zx+9OnjOT6yuN5NbRqtrZ0mZADI7hENsCyhMecr4c
FXKk5c2501B8tbRvkqc+9CYKSE3qbxNLeRu8bHd/Bn9X+8QdSN/jTJP12yEKrkrzs7bRwcWcUyVr
XTqt94H5pCS/JjXY+9jv2u5rH7Uf+2kfImWhFCEKlvq+bKzT/V+yNNEXP0QEhDdlDxHKxA9BLMw1
u+MIMCtf6yZcciaXRoQpLtuijouoas6wTk/SWzw+GdZBUjTXk89R8FSvne+lDcqjmfM2F3ZuGqTD
ODbiYmRQchJA3H6MvDVB4jULgn+yMmgd9DRrzlWp+O5kwM04eCvH7AYUPF8B7H5bozHAQh5POGdU
MOReR8rqDJvv5D3nk7oJlY9O+YeiZQ+691ADclNAGNzfEYuLdWF1Pi8XF49n1WkGjLY+J0O26bvH
TP/i9U/y9Bj36UZrIajwV7XW5g1wcxxgYCYwoEH/BpPmeUnk1GHQnLOk3srKY9r/EXgfC+9Q+rs0
eOzCwY2knzU0/PfHuriMF3bnv1+M1Q/HUSn8ELuB/qbG9VcvW0stLx4wk8wNxM9sSbHzJcibupcK
rz5rvF/MD2lwaNT9/VHcpl7njTJPHrn5uZ1M8JaenUlxiEc5N2m3yekfiRxgBh/V9gUN1o1S/8qt
vxT/Teo+B8VrGqyYX5pE1FyB++ncBjd1Tj+VHEDXnAVkneQWdPy/WKTL7wtnzY7GPvR1vq+hTgV9
VbvyCFy6AC6/LxyzGOhbEisR3mlWovWiON+Wul+6paU0m3QYYjdIxuAsTfJ/HZlw1PSgL6PEZmT5
NOFEOjfNH+9vjXluxIPFwoBHIis+E2Bcb3BltDnOacHOMB8c84tdE+LQI/XjvpXbHWDRWE/3M+yl
dIuIeaGoYV/AC1Sflb2kdVtogrb3DdweotmAQ4FrUYtxsnzdH8oOA8PXxjuocuUS9/4LG3NSC9Ul
wjWxI1PvkyFWA78+99mhjHeJeuiVzX0Tt6vBMHikEHTy6AW0cb0ajj94kGpjIre3wFvgA5ukXRyv
xE6Lq3FhRTgvqTpoVatL1TnVv0XaG01e90dxe0EwCkfD1/zfmRJG0Q4a4XNhcEGU36jSEb0cBhU8
ACi++mEsX21lLVxaWv45MgOwzOTddA9SDkknVbXr89gXW0nbW31KtL6yOCtGxBZCpaO6iaRpfQ6K
t8k4ON22Vk73Z+7W0/BcZAMopLRkutQFT+NFUTl0Eec9JI/f7Ixq05muHm17iKvXZKKXh/OPLcG3
yIMdJFWVEqE0B0ulkLSP7JVTOf/ca+dyPRzBuUSRPExmmXB7js0magq3tWYwheqqjeNW1dqT9AYR
SyXzcvpEGtMh7FR/Upm+wEdxvXND6UkufLdWto39YLETpeS5HJ4GZeVALR3bi2UTWzAirxz4h3BS
U166+A0+Kd05NGsU0GtW1GvnQAtGNVkGVoj2hugPP3oJqhN30f0tuLItTCFUKBo1bB0fK4H05FC/
tzf2e2kqxGWa/dNFUAVjjGGXKLOcbR3uSLdWV4Yw///vbDsReF21KHh7NaxKwfB18DayvFKCXfz+
DDyANpncgLjcea7nctJzcvpy2gT561T/uL8GiwYg8pqZj2BeFzF7UhRokEpqZI+ir8E+eq/i2u/5
p5cW9CSoo1vux0GO2q5X6jPkTRDSqCtObPHXX3x+/vvF8uqUPe1p4POyKu3IRLbp/v70LB4E1KWp
dM+wHPFBHnpAtTvFq85WlD9l05eK3BPZhh20gCtX/qIDmzP0oNx4iov3cWvLKENM3MdKH+1k098r
Zg6iXh1SmugzXo9r1P4LT7o5YciwaCWCy0V8DcQNst3wt1XnLpn7rvtNNHZb3zlo1lNsfehTZrRD
K0R6+BdTOmPfQb/zFBEV6a029HxQ/WRsID6hzurq3WuW/mEbK+HmkneZS4MkYZHeuCnF+X0UjmaW
krSMeenr3i6M1cd4eK9uxbzD5z6sOZE8ky4J+QTJNlops7TmbFqTA7CqPyThtMYetrQ5Lo0I/rjQ
pa6RoFE9lyQFW3U/mrFbl38gWVus0fotPOCuByR45coqvbaKLGxlHwPvU18nrhHuRxmmJ/ksWy+k
fxr+N20s3eRtwzWOpKUjTdcmQKs5o3dTI1Q7aqsdtemzIQcbyCE/6F73x/0duGQClg06PeaWjxuw
nVbnSqzVaXsmred+9Iy1xtYlp3H5/fnvF14p6ENPr3W+b2nBJjEnVypfrXaXaYf741ja4WDReCQQ
ANs3ydyktOxWTfP2DBPOwwQrcDrxKm3Xuk0Xh2PwCJmLnrR+CjtcHmvbiKSM4Zgqbf57KOFV1a1X
qasWIlL8EHUZQH0qOjnCxuv6QfP9QB7OuV5szKbfTQokjI9W+KpW23ItJl3YBNCs8D4kUU2/myME
jFI09FGRNuPZ9H/AwJx9v782C5NGVxnMsfCJ8RwV0/pVZI70UFoDjntm/JzSx2Y64E7vW7nhEMD7
YIaUC7wILNCNMoTcWgg3TMwZ2GHN/xzBJp4ZJyk+6tar6u8NMJ6g7twisjb5mMPQIG90f2vWr6a+
1aq1CvziqKHQJFtOxEKL8vXOz3U5N8smHM8tzY/TLu6BWDxFf94f9OLKXRgR92Osd0ovRyMOKnU/
Q0O2MqkLx2omAv3fIARnG3akXQw/G89R/dj7G6ojWrJyctfmSdjqM8WC0WkpQ4j+dqKN/SIZm7Bb
qzavTdT89ws/FNEAPpUmqxHUDwP52vp4fyHWRjFP5MX39WZQ/MZMmKj2Kci3Xvdhcl6c9xJK/97i
F8sx/4oLK+YYa1YUxuM5NJ7NQNoYXeqmzpMur8ALlmeL00rIAFG2CMHO1c4b5SAfz7W9VayN+n7g
GEcVYvX/931hHDP1RWhDCnFWpv2gPUTJylNhedv+8/05hriYJy+xUzC+1Xj2p52n7MvOXW3bXTRB
uxgca3M1wBIWXKMJIwlabzjTOa8Vuz50zbUO58VVuDAhzFKpVUNap/54TqtXs99M5en+nl37vjBL
QQU5YtAzBKeFZ3rLubv//aUpAseKKAKAVq5k4fvyQK2wa9TpbJinSP4b0U6oO1bwHfM3hEcnPRz4
/VnskqqkMEfjaAzZEBbyGVCrK6lnPwsw8mBZT2G31gC1NF/oRXK7ELIzIsFTKXURpDnU5DxLnms6
xupujY9h6R3CAxGJebA3XMgin1UlTwMCEIZy9vX8MHLKs1iRXaPRNpEVvlnRdJDU+q82NNCGXQPU
LcUcjIvePnmmDBQPfWMYjV+Cbjg79YzStunS9p8S5Nu8neqt3CtLU0mvO5GhQUBw06Sdhv04kXFV
z60ub9v/Q9qV9biNK91fJEDUrlfJst1rult2d5IXYjKZaN+p9dd/h31xb2xanwlnBvMwQGNULrJY
LNZyDnoVW9kgK9940TBOJQiG0S1soLUNCeO4iZ6BAPIrkpF3rdk3avqA94Xlwc4FexhnYOxZlUFC
FawZ1C+zfSrDpFlbJwcPUpTgOLzJxQMRYIETiIGXsNIUr/jkKJAc0lUJsGWUuzGhcoGgpqRKHS9F
tYQMiOIxyKF+3u4EUH0ykTjg4zziIs0k15mhIrY0WRqQ4okC3Ea5FSyQ34unQriSJ/4+oTxLzeo5
XKhHdU/TgutKrC3S6fcFZ8/yeUkbF0ro0Y6p/mRurn9/zVhPvy8Yaz5r1ExL3FcunkcElC3AqWVm
EdS6xF2uK8J5DPGoALCFEC/qGqXNmA1zmKVLkGodTvbtqiA5h75BQlDWusikIMaa7FEfR6Shsi2p
1CedjV4+mQFaUyT537XnOSZ0OFYFJqwu0ydFEeu5qTdjONGu3KjuRABgMxqeUTpqUGpF4uuD1vm2
0rJtY9Tua9+BiUCzSmU/IR/uz4M6yfBuVrby7DcJWzmbKnphGH5TUyY+K34OylujPTuq5E21dlOc
yREu12RSikYl7RjqmGCdMjAbHCNQ00/1S+O8DkowsqMhhQq+nB7BPCSn5kDHFIrKFzVlkyD32mbR
EGY6kEVdlBRbb2Eb4N8B4ckGNtcCSmu1PBjLS6vLoH5W7nrO24EMJGiv8CMEf6u4+egqjt2HxP0r
JZmHrrvSCcrqgZqS0vPqJnKePsdCXIHw4tyfdFNGMe1QDuGi/cqdzuM9MfVse+mt+JtwXGiIBPME
rzwCnkJ4ead5t/Qm6YcQMOsgJI4XieNauaLQYIvryUHH4GVaxNYbxamArBf2be8jJN8tpPVbXVbO
XhMDbGc8FTA9h/YXwT+q+lxUjdFMYVJsCsCeg3tID6+7SJkI4Vy1bZJheggiJtdLVF8h97YsgyAT
IRwpPdWAPLBABJBc5uQBg3BEZsIr/hdpEHhFnvDVUWM4N6y4WKrZhZTQ2KXqxrkVdYCb08nnP53G
yT0YazbAmHV8fnx3jGeW3f6sOvu8cHsYFismCh+KuzxIlYfS9svx9oz4mQgh4aBW0YCBT+xB9N4y
b6m8vvdK2cCMZBfE470srHS7uJ1CAO+OwJpZ0n+uG6tMAP/7yT6AqawbbH4ejOm78iMvf/3B5zEe
DZQWFGMuujBjVhtOV+FUK6WX9xjlpH+QLuGIV/+TICigGU2kgkR7DJPa1+5uRrb7tFObvzM4oj2S
jufrU8yaUS5xN4b10vhqUviyWtXaVYFO2P8KsIVzhgHywTEobkfHfs7BP4Tul2gpNsrkVY6kIXw1
CgHTI7J86PK10Zd9rkw1pYu7sLkP8zYkZhANd3p6dOvdoD0yWw+YtouSBjPSwYjh29R+v24LK682
HgDB+YJYDk16gqZ1pJdVqyVNqOWA8Bsab8x7n7tJYFSCas9fZKiEK0uLjCY8mIO+H2CFCV7SmlOG
P7h1SAqQp9C9ET8p7eS1TexllmxQmv964RV3Joxrf3KQGkenUaE7dWjgXV+V90O/VbrXKP+ZxUc7
0z1rkvHzrq3nqXrCeuYIcfo4oXVIy/xrx+CAYg3o4PO9blheo8yetoySq23FWyB/xLv5OW8WEQvb
Sec27qSSOiw1b/5ZSb6+EsucfV04a/qgaGVv4+vDl3x6n+07ku3c8njdCtd6QM6kiBHT6JZGq0PK
PO/HLPWM5KOLkk3v/mrRQ+26njLtaHffGfntmYQzwYKnMtvJKawJgmvMsiPV9wdX6tn3edBwYoGA
TW2KBcN0IZoOWOFFsjnDlaADxFSIaxEVcAJR4fs0LgaGqnoVmmDZaR41577NflzfnDX7whQgImeV
T8aIoGQ5G+xEj/M6zB+VZWPKeJZknxf8n2qnGFKaizpUZ28Yvg69rAixKgCQQ4jHwUoFouTzLehH
lRiKolfhbDy73QttZQg3ay4NqJfA6MCbxsDb+FwACE/1wcRTJkyq6mECXCxLOy8zAeTdOYFW3wrv
jNsPM+O4m2wMN+K4Cx4UuemSsRhzGoPzplSgpgKvaq+GtmRWZ8WyTLQCggAJvQ2XjI15otRR3ZVN
mPwCmED3N0a7rtvViqvE1DcuAstA1wQug/NlQ4ZtUdiSN2GeZpkHMtf7asyCtO+3o0s2bc0wgHUr
yhnW7kymcNwz4Da71CmasCn+oYqyiaM/SE2eSRAOZEFsWmojtKpnClrZbebIZgZXzO1MgmDPxehU
fdpAh6wFX2ey7QdPbXcYGLCtj+s7tGYCyK7yiSBc1yDCOt+hzlHsaaRRE5pT6LCnhnq9ubsuYi0R
AVC4/8kQwR0mZWjG1MCF2XZ3rIt9UznmQCFzrReDfikGcAi+mJrsll5xCUChwasZyDcOh9c5V0yt
BitbbA1xgbOhzk5nm+taSb4vNp0mTINDa/H9HOTd+qab/rn+/ZVL+fT3i6RD8ZC0xIqMOowZL1Bp
zibLHrFY/06KcPVHMaAoo0SHlMLv4jtD21DmU0uSLJGtleAGMk1p8t6BLsPAvjZ69UiB2XZdEZkI
/veTSxjV2+Y/y1XHQYfyMPOvf1+2HcKZTxSrA6omFmoBQvUQKM09WPsW2WmUaSGce0opUxsVUuxo
V4Dkst5c10L2feFe6aseiIARD4Xw9MSEYdQ/TrjJ3q9LWfVev4+eSPjUdvViDQW0yMAGrz5qGKJX
t2n6kspaesiq9zqRJBzyCv0kul7gELqoDiVRuhuXPPccwjaanhhB5lDQbWTajqrZnQOaFM3tPvJE
3TdK9TgOkeYPsf3tuvLXDQVdooIhVgQ4GSWWuCqCuPRZ95h9w/jjdSFrWdYT7wDY2nMpS1Mkap7h
RNGekA2Cn9yjddRvsi4ZvbjOFw/h3luGzQ6SeGk9J3Emr3fNxoswiyxx8OtWhbIn8I5BEiQ2x5PY
cpuxwXuPgkGv2iqy/uq19zO0/S1AeOMB6JEsiOHrMNXbNztjQWIoOwewGE1HwKSb7hXD3Q6TeT9C
Sy12t8hh7tpGfb2+6utb+/tnCNa2qNmCajLusap/tIcY7DGcH2HBA9qW7O/6CfqfJLFfvoz10TJb
SFqM9yV+qNSXMt5X0YN0Qmv9AP0WJNiRa9O27wes7KBtgK/QJR4OxfVVW7/+f++eJdwxGc3GkpZ4
oTfVjBaIo1U9N8Vzoj4Z9WOr7sboxxzPwXWhMr24yZ5cB5HmMLCC8ayA+6h3z4WDx/kfXZ2/l47/
hBMRNmssreUiFJ0EpO1fTSu6m6tu24729ro2/89x/y2LW+aJrCWa0SrRmLim42em/SyMo22/j7QF
xS/w7uq/B+3ozt9zcwcoGYkpSozeEq4Mu4uGfABNZtiRXce2qnsswdjRSzRc3S8Q/YInE80aCNnO
FVRyvV5KtmC/7M5PXvFC8CVXHz+cQp4IVfjfEgQ9HGpqaRHhqjDbO7ffG5Vv1odM2TZxEJGHuZNU
Hld94ok4wWXpQ+v2lj3iDrS8ufaQdbtuErLvC76ozrOoTiwsWJPtPpjMo0sWS8wHoPkiU2eCxYrJ
Bkmt9iWJwL/u2dVj5P9Jp8fpzoj8HLmdDETnqphajFm0yIslfltiXLrggJqcGMAlnnFS820foVX6
yzTc/avtEHsYsnyY4rTHglXt7L0N6STZ7nUVDGQQAR1iXcwJ11qRTrOL+15v93QYvN7ZRYust2jd
pn4L4X8/8TLmVLl6zniM2+7n9GU0/yRGB2T8f5UQPOZAQFFRVvj+bG7N5K74gyFNGNLv7wtOpMO0
Ie5oLBLpXjPl3o6/adHOLmSw4LK9EDyJ7aJW4GR8maIgNXelhZhKst2r9z8nbgOEC9gcxCuToo4G
CBCk7J0pUMZfWbkzU8wD2d8rhO3XLXfVv5+IEt5mAyqzyWgiARCl+9n4YMPXHsP6nS15Aq4v2m+N
BNsqbRKPdoGIpou+WpWvWA9ZJrlDZIsmmJfWl2lWWghDR1ABOAFa+z0jvqed41vuH3mU39oIljY3
JSC3PrMmrpc3KNv4Ulin1X2xwFwDOmegzImjZgVYwyc8b+Dgm2wT6Y9O+VQ1T1Z/ex+viYEHzrqM
Xp+LgZzJLqq6Tyc43zgAiJ0q2/fV6O9UgOB8bRcUmSk40NFf8JgVP/pql9ugFhvemP1qdn/bQ76p
BolSa2t3KlOw6QbEiFPiDHVomduy9Gi21eygaD+un5w1ezuVIpg0qjxxRnpopikfzbxLC/R0bxOy
WWQoETJ1BMMumJW2Xd7h1e7SsGDjfdO025zEBuhfZ0lUy+MSMUw6VUqwbNvuzaJiUMqsPLBu0+x+
mQJt2ozqi6Mdry+gTC++wCf3DZkiNFMM0ItomzlBA/N+mZ6y6Q+S3KcaCZFY2audPuewcIxm2TVw
r5FElTxx1hUBSDMf2gaMkxCMkUad3MzBjdBb1qNZ12+g79gliCxB9vEH3WM4sP+TJeYdq55GE+HR
UnvHuS09JfXm21sAz0QIj0IFGDJa0SOF4RQ7wp4d4w/igFMVBJfQR0m+zClPkQDkR23+6tpIsiFr
kcypBMEBLBOb+jSGBDvUF498u263sq8LB79HlxQ6HxBPFtXO6oLyT67k018vnPe+iLLIirg5qXul
f7eyl7b+kcSSrgT+lcuT/tuQhJNuxlafapZah1H1UmTvavKmDMG/WyjhgCezbaNlFUdvmreR7suq
4qvpv9OFEo62qdJscCm2uc+yTZMmmyh7j9HiWNYPSvFiTGC+Mk3PsX8Y0/2gPcVgZ9W3hSl7Isvs
QTj+VQf4CzvCkezRUcGirdqG19fxun9BU9i5o4zqutcj/oABjfVk7JNiO8VfSPp+Xcp1NdCvfi6F
IjxbqgJSdLz09L0+S0JA2feFY0+sZMzbGm8kDaS9w10u65RcNWgdncXoY7QdS2ySwCSRBVaIFs+8
YkCzq+45U/uD1jJikFU1TsQIalQJ0WZLx63VtS9t8kGBzv8H+3AiQHBeyaylDRBAEMfWuKvYP1b1
9d8J4Bqe3LuLw0Y2TNCgmDZkAaq7xPuumiugz8CIidK1Ko4kDCRFMxQAX9D/46etl1s7ogT5KInB
ZVL430+00BQHue6OX4QYS5hIMJrfKoT8uS2rJMoECV7MHcpkiCmWK4omsBAfjPIwALVzHt//YFsQ
PhggmMC/4oztPDJwe6Zw+4uCPmID9ov2qesiVo/I/0SgWeJ8zapMzRNwoKMRw0Vqx1voRytL1q8e
jxMRghcp7IECeRGn3Px7ARjDP9cVkH1dOHzUVpxpmvHEZ9EbWuUyiaOVfV44eq3SGqDiwRYo9q7U
gZEuWf9VUzpZHOHkUaZrbWLDZktr52yrb69SHm3ZDvO/n5wKMFsWjcXL0mbuz+kzqrmV7DZaXyQg
btoAZtaImBxUZ4YWIhNKoDKdjX4mLRis6oAD4LgG2tLhy891aBCAFnnWIE9UpB6oVjxrfEjAKhWT
LUlcT0+GDanebPZjMe8z+lhjri91H9H7KNkt2e8Q7nV9ZE3eDTV+B32Z2dYCA4vMINbW0gGQKEfA
17SLaZsypaw0h7FAow/Zu3m5Mbp/rp+YNSVOJQgnpqJLMbn9UISL/iuqno3mTgc4xY0yHCTdOLuy
zXl20aN2vmFmTrVxmLvqmNVKso+ryHpAtse+q2fLldwthG/+Wdj6KQvcrZAI7D/xlp8yQJzl1VId
i07z0xRDPZMP3JJNX+z77rHPda9SMr+ba79i2RtoLZK83pOkfDSy2qO25nfgDzPZrRxL4EHVLUQd
6C7SOcCEsARt3i+zUg/NMepsT7dYoKSHCo29JP2HOZIX7YUXEWQJXiQfWqexi6k5Os5H7GZerld+
nGpesiR/sLGnWnHjOvEms2plTYPa7tGKaDDHqQdTDUbp0NBFJoUrBDp4VH4wt3OBdQiXXph91TRH
tfxHnWq/IF+SKPLmRdmUlYzf5uLIQRinCgUuK/7rohm7sWmaAKeoPgKe+91kycOQxRIjlYkQzhwg
iy1DQfHnSFn1I1OcfU+pJE+zIgKgLybQ8U0dM7KfT6OTnTHmoTGVoqyPLFP9+sMpO4kOK0Z2JoD/
/UQACg4aUdKqPmop9bLxHl5jO40uCAvD687jsrgJsJRTVYT4KkLRAZM7GTZk+WKSGMinzAPeiJe3
3Wap7kAjsU0Z2+h5vOvd1MvaW0t1ADUB1RsxgWuCf8UJq8asQMgbj9VRX8q7GMr2quTls2LfvOEd
7MXI5bvAxj5fS7uoiTm3cX2cJrobUm3y6Lh4A5hxvKIzqVd1mUTiinnwYXdiICeFTg8R6NtRnChO
KSSWioYb+scki77XBID4QQdqLR8+Fue57AGFmNQ0q2PPvs9xEwyuDJFqxQBdQF4BFsVBSs0SF41l
A6sw3FwdTTx31VdvQ5L365bH72/hKoEEF1gSIFq7hCvLTUDwT5VaHROw0xnN6FnJ36XZPbB88slo
+cQJJhkt1LpWv2UKriGbmJ5j8AtX5YThT+ONqYeElL457a7rtiqHI0/A4myEUvzvJ8e3GOoeyAo9
jBqtT+O0tEGUojVurO3BLwBmeftF4QKcjHcrY+4Tcy7n4uKuz3MgB2bHZWxQbsmDER1JjXozQCFA
wxBz4qwCi1NFIfRcjNJnpeJSN+VcVvOmkg0prhn16eeFzdHAwNwDpD891nlbfmlNo763LWl67yIi
A149mq5BLcOb+S8Qotq50BR0+8dHNsZbJS4DMKAELZGhol4GShgXtTCHawDnH8h1wpa0+lSB/Gdi
R8x/bVJ9P2ff7fjeNB9Ud1vmP66b2+XKwRmYaLbljeuApRB8eGcV/WJFiADnOfJ79FzfzBDigMsJ
IP/IizjoJheHIAa76vtxUWr0uRhbc3yv8sfUANbQ8t0eb03vCqKEozONSc3a2q6PheW5hdfI5jlW
1oqgLxHUeui5BnSXcBtEeg48NXTDHlOQ9HqOYuVe15Y3X9+wGkCqwDU7CBBEeDCYVTozlfVHcOeo
9dZqMc8up+FeUQVjCjzqxWQvohrhhdShtZAk4xIfKR2153Yqi8B0klqSqb6UAlJp3u6IYAeAAWI3
nIlH2NLShh6ilpkbcCq0nbG51X7PRQiOxVHBIU8A1nMw47diCrv9v/u84Fioks0NA47jof602jy7
ecYJ70eMi7i8gssrxsJhN0qzGCbWOAc6NMH8HHVGcLMGZwKEQ2HpQCZto9Y5LA7M1QGF4K01W0ED
wYO04Ls08NpwDlPVbdCt4/3tFoiTlpthdBHrafytAQYZYmEk/fwKSbJRncvaKY7l/DCXcebpM/Ld
2u02ey5GMKh5GqsZeEfFUds18bQxVBkgyOWhQJccxnaQYMWDE5mScz30WVOXdnSzI4Z/PWc/qOPN
VzoXwDOROOEI9MQdNynN9F7Jjmb+BUNbKfme9OF1o+KfOA/AOAM1gn/wWGNIQ7zOy45UReYMGfaC
YfzVrwwwEge1m0mc4cpanckRjl9KaD6DjSY7UtP16r+SVIY4KhMgbIaT2V3dzRBQT3gnT4ZPkltr
soCSNJDz4MxVOsJhYTeyqNFnMljjAUhieCpvnEWGJXYRlkCCCa5uAnZjzJyJk0CF41aTk4/Tweg3
LNpEdjC2kqD0YpnORYhnDy+ttLRSiCAozH1xZeADF+YkfF44cymjduSM+Dwl9/0vmmISoL6vbp6h
4FLgYRGJAuP4glgvN7PCArHFdEjuFRUEspiuv/FUQAB/hqKyCU91QeA1qUvXJfoyHObXwbob6JHO
H72MnvFyHBc3BVwU5kr5yOfFfFQJ8dRyRg0ABLgxRvOhGBoflLUvS88CC/jGikK3xmz8qjCqpSqy
C/eydvsp30S+DLgjHFfq3H+VzRKlTlNoQOvIvdokG13f5/Pso4Tnj8Z9HT8N82PCIjDz7igwOadk
b7G3XuanL22GLwNW2/xkRhAfLnkT4wGYDlpoV5HPAOncxfnGxrxdOd0aA3CFCR6cYOrFcostog1m
EtS4mbXQ/FCHvWremsUQPs/P3smDbxkJeDBqfF4fpwBt9TGTMQGumwzsBUh6KtK9Ykua2Sid4zQm
NBjxwBsrr8IYN00Cw8VsQoBW4dralqPt1dJ5iEvfhLU7kczfOifK0WXM9HwxtLBT79vlaYwenOT1
+qm79E0QgXcy1NM4dJ9gjxi2bPoq1rQw6bzB9rNlc/37K4amqTjSuO0AQoh37LkKAC2hUY2QHUWN
gDX7/KFrwHwguehW1gk4zchtQgUOmicoYVBFjxO9NEKlHe8SZXhM9OmpaZbtdV0uEiccYR9z1g7e
FuBGEsP+rI1VRtTWQJPYt964M/VfDOMw1P3Sadu8QUOSKhskXtkd9DwRzCnjmGLKSFCsYUtZuqVu
hlUS+632OjWSfOrK9iCXpcEV4J2JCoZgYUtrt1NDYyvs4tdxWLzqe4uWzto8XF+5FT3gbznSsQEU
RWIIepj6YttVrpjh4G41xdclWsg+L2iRaW6DpC0+36mvJrIv2SIpPawJ0IH9+IkmAvRU4YptGzdp
VUrN0Gor76edyXofVgyYZ/xUTL/zYoq4z5lLh7bscyvMpmObUOA1kI1r3xxLgTiAwITBe4yJfpE8
wC0W1KmqyQpVdNK7lZ9HP2/eZRvRAQxKBfcxsDrPz/qslQmZxsYODbLt440hA0Re2QXkQLD6qsup
AUSMqFJTRz1GKi8sMIuDsmKQBrcqAKRvzArBiUAIduNcAat3m3wCAmio001X+k1+82V19v2LQJDi
osqRTghV8sD+ySuJf7o8zODMQvMJP8fgk9WF9S/dsbOZRWg4FonXuMuzO3XP9vDdlhHbXJrruSD+
95N7yWideAA6Ow3TKKjulSmQ0dWuacLB3cHUremXiKuTZsdD1ORoOnFLn6TfLOMYDR7pVMnFcWlR
SEVBBp4YALe4gOxhGJ4mqVFHh8XwS/oQG+HNBoXvo+KmgZUFuJLCQuX1pDVdz6IDEoPZsE9loGBr
vx9RFZI4yIPgYAsG64xYpEpPooMylm8mm+4zAEtK4nKJDNFoS2DkRB0I7Q4z5mlHdevaMru9lIDO
dLznHdvEqUZYfG5ObpG6SukSJ2Qb9F4zmbVy73/23EaW4PTz3NhOrFXXkjJGUsQJ5ywYtcnXC9XX
+2em2z7ViR/d/tyDPEQj4FBHvHvBXcKipG4GLXEBuexsLeZuJX788vSdf1/Qx3KXvCtrCn0W0OVs
aP+k3n7fnYsQ7+s5L3SSQYRmbRXm1drd9XPB/39xSzgsNQci062L+5QuUxctdqaE2jKBcgBxZ7V3
ov1In10a3RzhIk90IkvIgkxJlrfTDFlO94assFvKugVWzBcdLBrK+Hg8ouwoBAfUHmy3VkwaOu8p
4PnV+GZsRMScn681tHKuwHuqkQG+E5vRsLuvDDdY9DG4vh0rJ+RMANfw5IS0aKroWtrRkKTZLurt
e3DGmMWm1TaWxvZUd7bX5a1Y8Jk84cBbypTnVgaFclP9GWf9PomL/Zzn/1wXs7YxBnoOCOcFB/6c
cFD6qSnbpIBaaf4K9A1Lkrpd/Tx4SPCugSVfAESnhZGgV6CmYE74VmL4vry57Id9R3MRkJdAVoqo
SjCsMSFdYzklDdsBjVLbRrs5qgWjOIg2eQ/KSuorMfq5tzrXDPV2MxA/zzfX139tm/FS4glnYN1f
5DmHCn0HUW0ZYR6Vz5mRP2p6v4sa99aiP3+SnYgRD3jcVmOP5yFwdjbq36psKJFbieCrzj4vJDlN
gIwD4dA1whKQjE2S+Yud+pGJi0oGILi6XkAMgLdyUCAVi30MaFFplaYmZhKXH2rmPnUYDGJpuru+
LWt2i1ofHt14yaIrQ3DuQ816G1jXVkgG5nfVdsztP9l4FxkuXpjhjVTn/gS4FUkNeCUY1rKAlKcB
lmgwy5zIqhonQgQ1DLXIjXGAEOAxozTzWiS31t+4XZ0IEF6VdVo6WRRBQD8XmKZIvT8IFM4ECNGb
2lUY3uDLBCSxjftku7e/Zzj+GHCpeXUaWVvBz6pVnhoxtfVQr5a7MVGCpZa8vFdM9kyCsNOaMfSU
EyiFVPmYu6DN97ebEpyrDi8FmD6CNiLBlKq81lSWWGFEpzsFZALV1HjasL35SIBtwcAQBfoYgaMm
2JLWJRzTm1phHT8aX8A1d/vnkQEFpQMQuVBtEIpvhdXRadBKKxzTd+eLon/8wefRQog8Dm8eFu+J
uCJVOfawI6SL9e/J/OP651ccoE3Q2gnGbjwtL3o8I90t8qVWlND6bpmDT3LLr83Zr1wpqxxfB8HV
2hrBdc0h+NG/JaxTRex8WcxeCdVkCdQxKMsHtXlOpl1CMt/WNyoS4k4luT5WTPgTNR1JahcEIrYg
dNFaVWmyxQ3H6KOxzMCo630e3fwQRMMYYrf/ChGu8khXQb3GhZTml2qb39waC6xgLBw6Ijkm+4X9
zrqqxAvQdkM7Axde3z5lsRp0Q/EEQFfJk5kfBWGP0PuAVh602NgY0xaOSja22ZL01A0XzMvb7g/L
eqP5nf6eEllD/MrGcHMGshIxUZ0TSyWqlbAWlwsC92HetXhHkRZjbJ22u27el/cIUm8E7NboTEHn
oJhVmhTTXKqhYIdS/1nszPrv2z/PuUHhfkGjDVTqcwfWg7VmmkqnO7jTixP7pPqX3xccJK2XSm87
fD9yfPt4MzWra4HIBfyH/PfjbSP499FdpmWibnSc1bvW3HY3X7HAxMfS43nOG0XFtXcLio4jO2kP
w962isBtZYBIl5v7GT4jijYIsp5iqV3RZop0dNEc0AHvxoFKb87onX9fiD2ZGlnUMPMGkDrZU+El
ZSMRcHkIsPIAPEA6DdlnTSyfORmJFqdk9aFy679YP/vuwHv5je/XrfTSx8PhcgeCGixKHGLXaYxG
dbUc8u7Qjd8yQ/dn9OhSFPSLRlYQutyRT9du2UBvc9Ghxf9+8tZ02zYezZqxQzzsGtdrZIiFsu/z
BT35ftINSqIzfF+PNpPtJT+vL5Ts88KBmEwHZIpjxw4KarTmd7BseTcLQEOhgUYEE6n0Cy4ta+zq
hjoqOxQA9m7vCJjjbxeAyxWDN58nQqxlVOVgJMvc5Ye0+MqC8mbeVEQIOG0olWLGgNPqnq//Yjmz
VdR1euidTQc2BIm3XjkPZ58X1j+JFMiv8PlNbn5v7sr+282rc/Z94XrLi06nyojvawBq+at24u31
76/9ftNFIGBx0iokh8+XZ56JtixKlh7yODDmHaHBpEnyg5fZHPSUEfQm8u5XvPOEG6F3Cyda1DRF
S9nBSSqftbHPUuAQOzaadEpvlA2+rpwJ9HWiDRpeCowt4rvVGKq8XZw4Paij6pXxXTscri/apQAX
YDCo7OIpgeKh2NU5dhTTo4qJAdTslXoGe7n++cs9Of88F3/iMuYkS5GIweeXdNqa0+xVhIFKxZJs
vUwL4WTgxHcVHv7lofGqdANyoOtacMs/D8zOtRBOxgK8QTw08PncmD3TeFeCuf+KXtyb3QeynKiA
4y2DaBm1yvPFQm8eICaSfDq0Ve3ZeeK1kqtoZZl4DQ4jlsjYXfYBVTlYAHtt6g+Wb/SvuXZzJM4Z
ZlCiBPMsIn7xTdwpYIMfCnU8kOSxKlw/jsrb95kH++ioUDlhoRi3otrQznPnzockuY92sXtz1o4H
+78/LwSUcTpFcTTg85r10RcHK7huRiuHAf1R8E6cVhsbLexvW8+NYlqVegC4vHJfqaTwkIpy0CXE
WikOp7jXKLKCkxgvPsuEM7xg/TFyvIuKRl8ODbl7ycn+uiriifj8OsI7EHgjq4boRjBVMo9LWjfL
wSlm5wuA5es3ouTdzmpUkCznGW386wIv1YEqDnBQeP0bbTXC2vWOvWCOIhnf4q+VE0SN5KV6qc/5
54W7I0Zne5q2+Lw+g+qJfdUMDARvY1lxRqaFsGyZGrckMiFmMPza8RZXYmGy7/O/n7hbPDgit0vw
/dJFmXp+6HLJq0I0YUSWaK3F2UOXMKbbxKoooXj9DtM4vJHmQNyNo+KQv96806cixExFpMdK1iL9
+EY0r238WBLlrCwRZ3XAOIzLj6E4K5G6et9kejG89erOKR9dWUl07fvoM0BRgRfy0XV5vgW90pKK
JfHwhgwkkNxS7/blQQfF5wyejtNAhBBEA9SRowPE/40P/SWY1S3+vr7+PAw7veywxSi74LGOi99A
g5RgoywZusREe8ObWd8pFFOaHnXucNdlyuG6oJWVwpQfx4lDNMv5hM5XCo27OU40ZW+J5dFoQySh
h+zz/O8nZyGzHbCe1fj8mH8o43fjVtCCz3U6+fn8qJx+f06GchzxfVX9Rtq39O366qx4JLQfIGeK
DDWfLhaiZcUyO2fOyv4NwCrfm7rb2qPiKb29BUeAJO5YOdRnooRrr9ALHcn+on9Lmi0ZfuZ5UPWR
RIZMHcFsK3OoLGuCOiTe0HSj5IHbeEoiOdxifP65J78XTfQdYNFIWgyy929TO3pJpXhA1fEWs/PT
5Bdp7lgiU2vtsCDQ4xuFqYOLybvZqkGmGLXpWx3Z9DtxJhA2xnVm3MU5nR+mtJnvczLmMniEi15n
KMrhLNA09x+EOGE5lTpFf0Rtp29tmxlfwDpuUdwmpQ1gixG8K7b7a2Rxv6W51TzWWPrYKxU2d97k
WONWaXvw3NF0KUE00hXb1rQjyT1xud2wWTQn23wkESMl/O+nh2PQk4Q1WBe32XdTwIYny0w3bSVj
0bnccMhBVhYjJdyLiM+Xli2OmXVp+maxx3SK70ql3oyAtkyAk1C8oTdXYsar8jAAi1FR1EUxS3yu
VzdggnPSk/StKWIPvez3dvahTS+KFdD6ThtjibhLH4ZN1vD+gz9GDklUL52zwpyWGNucbqmnyiiG
Lw8+vAvIQJH9QvkHmZFzbSKiDsU05OkbiEc2pfPQla+L7FGwZgkurlkV5XC8DsRHTdfVRhujWvZW
28yvgctHhwOcm59lyua6xxQWC6rgH+AWWJCD9ntX0IZaQ5pnS2Y92/Zbdte2t1Wa8KrhuXnkagGu
gjtLfIo7pRFN1OjJc59NmyrtHpWEfVzXQNgPLgLZf0zyanx04MKaZ70iuLMK+9mJNbDZMCV+V2M6
+po19BJRwmJxUchFIpZGbx6HKhAuXwQv6GvLl+E5MyOMpOax0f9IlEUWDa1ohDIDoArgHx374sE2
aLVb9EU3PCPo8ooq8fvhIyayXkPBxj6V4aVMnshAl6b48Eya2cnNch6f6aQHuX40+jiw1EcMq0vO
46ogvHnAOYvOqosDQ1pGR3Vh4zMhfXlX17MSxK2V7Tsn/kYi/cbJwv/odSJO8DZNZbNFA3Dzc4M4
0gYn0ASAaMP8ed3q+F1xEvD9Rwrvo8SNAiYysUMaKMc2SFyc8XkYG3DoAUdqfjaM0UvTv7oCZmi0
T2Ulg1ZeMww+4M35HNG5KzK6oCiCfFk7QejUepP2YrWNl9zYvP6pGXpk0BCFM4VrSDv3bzhmTO+s
enw2wOyxvNNOhty3psWpAOEUWXPTG7Dx8Vl9jycQEP4faVe23KiybL+ICKZieAUky7IlN+720H4h
3N1uZigKqhi+/i587z1bKhEivE/s3k+OIFVTVlbmWiu3prbGw53XWF6dUxPzQT65SSO7AHprgglo
s2ZeqfzxJ3RerX9d3wNLG9sGWtfFg0JDrVaKJyq1c6Kaw8okPMW9GbzO2lr/arZwdIBLRJ4FfWTP
hxJDCriFwrE4Jq27NcbRG5PKM62P60OR9aE/V31GHKNXKJ5J8HLnZqzOYU2uleJYtTiY29ToPbHr
IaRpF3c5uRnc5zG+uW5zyZuempRGhq536NwSQ3V6PBj1pq92/93npdXpTbRu0x1MXBuH3fSQfzHM
+Jwx0BaIjZc9oAHym5U6tQ6qesmP1OkQvgbcWGMgLh0U9N0F6geiZDiO899PdjGzHBEPJOXHJHvS
YysoxFtZvH59llxgWYBuACIEcee5DfTMGZFqzvmx9fCw9E26loxfHAQkP8FRgozMxTXT9VFbotwq
jqW+j8Rt7m676l9sJOQl/mNCimE4qvJaxjVx7Nq9GHdrFbzLESBxh8hi/m9unihNERVq7mQMku9u
V+9p1x6s9rGavjwGaEQg2w5DNnC7cow8VAr0Z7phONJun6VbZ40rNp/fc4+I7yN9PXPS8HlLGoTW
jznnZjUcTREFwvrL0z9TMu0jU2wKs1hJDC4am6vESIdAZFIm8TmJqaRqXA5HV6tuy/HgqlBBVFNP
7Yintv9i5gBuRwkRTBjU96T7ivKBunD1UFt4p8bOWYP1LXhGbVbV0KBVAHwoUt3nJ0SfjKrImTIc
OVG/GTrvAO6jPnpGPIrYjL2MuU9mnn9XRLzvjP7p+vFc2HszigYJ6RntcFE7GyD2YHKD8yPX9OeC
qj/wfP0w2mh73cylK/4E6/y/GVlL0rTYpPCk58e+tP+qI3uZ1C8KpsNdwoSuAjWHBthocDnvmRNn
lmuN6DLS8GM8vXVAcI+NG0CsMOhXOc2X1zIs4SWDWB06iBcYC7SCbRXNofyYG+Od3YjYFwQpUYZQ
sBjalerHZ6AnHSy8a1DgBCoarBf5hRO5EW0MG8QmWvf1FpZ6Xy0bFvZabN+54HdsuKWC0f1QNgKQ
TaeK95mFLKFushwkVDZsEnAzPEqtCRkky/TQV6a7vb68C+fx7DdKDtKcaq2ohGiPrFA3eQIt9qKv
9hNNvpla9YJ37Oa6vaUVgJiXC3gI6rAXejRk6hxB2Nge40avPT1WdnojNkNvHbrCCq7b+nx0yQuA
pMLcnwPJDMDNzjcW46RSm5q2R03/mPqPVHm1jScxftPYHa9uhLVXc+WWgCfJmj+DsfK+XZrZU+NS
oMl0RXET3rTHtmoN39D798bun4Zcdf2psnZIEX6sDHd2N5fDhSOalXJw5Uk1nSGH8gsz2vZYqFXr
VY2t7RojJUGhgw9VQm//jhZG9sB1JfZSRmLfZbHuEaZxH3cPWVnpJf+E7AFibXWGb8vPICizloVI
pu7I+jHxWqo85KL4GJI1KObSjjq1I8WKQ6qC3aSq3RGAJo3PqVDFzwrgCKpqZT8tuUIMB+4emhJQ
h5pHfOKnnLigThSx7sgTBS3xkLPw8jxL/lxfxsV5Q1UTVRXU2XG7nFuxBKD01oiuDp3bfBurcWfT
YZO2a80F5JTnp9cFtANiBygWWMDBnNtpWYd+4jpa75mTmDZuX03oYkuQx+wUw6sQ9Qcxmg/66HJQ
/BBVUW5G054CRTDNnxJKvEbXco9WCEpKrnL/+iQsLOrMc4RaHeRUgIaTrgR0Thk6gB3aY2XrXh0l
nhHvFX0vyMt1OwtLaiElOL+akXVGHkqaBDI2USpgR6gvQ/mhsdXM8ozJlQ7lmQUpRhizvs16YHXA
cN1S2qNDG/dEWnpu+51pgy/6Z7zdPUufVmZwwf2c2ZV8X1kKqywt2G3pc2NCWQyaTdGuzR+z6Pn6
HC5ZQhl5ltRFXHfp0iMQ/9vZ0ZH8vVaDZDiK6qPFG356vG5oabFODMnwZ65HplGMHHeVfh+l9+n2
v/u8tBdctU3QAxvjGLLSM12xgd6Od93EUsQIWvh/5sqWdkPa0rI0lPlSoMcRd7uN1vE9ybdl9zzp
VYCd4udath3tlalbcCoWWuzMenNg0aBh2fk+10mkcOIk7dGg5Qh5IrPbNKAS3MdGRFc23pKpWR8f
bQWA6bqIsUCnKdxaU7Hh3fzeTsxdEt0zsnK5rhmR5rEqe71q4r6FfPrkxeVLa7+n2lodb2ljn45E
OkKW3bqqcBAbJc5tPNaeau1M/YkYP0w3uL4v1ixJvrgZiUA3VAxnSoLU9vHSRofsuD1k3UodaekI
nQ5J2gfCmBQ9gXzRsUQ5TY0JevUav66PZcl1n5qY/35ySw4FKSNDwayhNZofV79SEJd1dpOPK+H1
4lDA84BKBNRML4gEetfYSVPgKOXZSPYxGqgFgzLVm+ujWVoZpO8AL7Jmdr9MWIH4WVRa6RyvFqX7
KNiY+ixX65tZHzToAKLed2JiL9eNLk3hqVFpdyd9lgxRhSOkQUOz/5sYP2L1XqmerltZGJptAnqC
1AXuf7yRzxeKJbmDVtPIUqVjPYX61Aw76LYDm0AyvL+csQszl5MV7yBrSc9hB3iuCG2Q0YBEvFyC
EypOEnTSsNWV0GrfmW3dASe04XMz9Q44a0sEJDlESXaIoiFg08p7Z8FxOIaDcoODFcWNNU/Kye6s
uVtFU9axY2sAXhqbXjw868aKkYWZhRH8g6cH6EOGqLeRpkKtqGRHkPn3aZz4wBjc80H1RLGnYjXE
mC8mKcRwIE+IQh0SOQhMJT9lpn1X5nHGjqzMQkj9q56esRuR5O+kjdG8L8/RNFqYT6VgHrMSfyib
7Ot355yDABUftS/zQt1BFEkE1Vy3OdIie3Obn2nP17jrcxx/Mcp/TMhYBDxQ4tpq7eaYazvkVQ/Z
aHlZA1p+5lGrezTNlUVc2imz7DiWENAsQPPOd4oBzX4jNk2Quir6bvHhSfD2uzIgfLt+DBcOO84e
vo8w3IXasLR6fCA6mzqrOULeA6+0Q8l/8C600p/XzSy4SwfZFYS5OpAVEI48H45wIdZjx6w5RmFH
Ds6aXszSKPDGm8O/mcUub/mx4j1WosFsKZu+uRPiHV0WyBr7f2FNQMQA3RjPMAhnyxkVo3Kpis4j
uL4Ksm+V1ocU3s2UD5vrc7Ww1fAomoHiiGhxgKWlLyo7ryDpoqKYNnzQxPwZde6fjjv3ZalE3oi8
jqfhTyuu8dLqXKZG0Qjy2dBIkd8iqd256MQ2qkeC3nvBxCcnaHTFs2Iz8/Q89seoD3ptXMu+XW6M
2SwS8MjJaFCilkiFxQBBcKUq1CNFJ+knod1cn8vPyTo/t+ffl8PqvsL9TfH9EoU3z1Im6o9J1AV8
KI5xjaRTad7wvvutp/UrXjTvjE1bqiBJo02VDwxsFEwa2Q6jc5y44rmJHrboFJ9Fxi5zhpAKF2dF
bw/F1IhANfiT2tMfQ4wu2DG9qR2x0fTme15R1UuE6rvxsImQh+tmcRVuPbPa3uOtnaKW3j1XzNrl
PfEtxfC1TrvLhbjBzbmSAdcvX4Q60EYzmwyrjBe+dODdynIyCyK3R0qT/GHKHb7v61Y/VIMmdnGi
a49pZKbCY4NeP0CF5reidOz7GOeu5Vn8JrIO01ufcFoESurkBzeyqsCizm9GoSrQg3i1chouN8jn
z0SkgO4fKBRIC6iYvLbNorQOo/PKnNe1bh/a56k93yHAsUDTDyEarjEUOc5dk93kYzLWLTlUjlVC
t8DZkGx8bfnkG1q/mZQ69bQmDpoINdTK2FpmuSfMSIOuqW5F2r2P6NHUDl0WEBaFiu3cDma2qyp2
i88FtTpu1byGamWK0G3sdL9zpyfw5XkwDniAMyd+ULsu37vpRDxSmB/66NzFtY4Kt86+cRrfl4Ub
NjWL74aaHTia5/gibTZW3W70LL3JjJH/jY2GQpYpawPG09qjNnpOV1F/M1Dnpcq6zE+t4ZgMVe/l
WrtRtOJOn4OP1GgMr0/M3OPu1N426ci9sjd1T0DndTO4qRGkaJyo28pfh2b+ALUyJ638bEI7mU5p
PFuoUFi3rNTLx7TbRsgXN16UFD+BS7sXVfcC5GnQV86tSRt07mgPJMsg45k8dl1yO0Tqrdm5d1FK
/DRr94ZlvIBCeJuY1o4j9d4UPJjaKcj7YgvM6aEc2l1Wg58YsduJxPdTUmxr5Kam7mdda0Hfko2w
lUOSOvDLcx+Snn6r4nEH0ZwfmhU9FolA3dhlapBP1n3MVGQhm/7drNSX2ugD5EuPVqlvmt710644
Vnmf3JaKCAyBHtt6gp3g6JskJb8ibdqrccf9ys1iv5pcaF2PRbKttTj1XCU9TkaGjGOfPaZDGxid
+UupiL0185EGQ9YlXt9Xb0Zss32TZjcWh4Ia8lkWrX3XGIOcF+YNictb0y6VoJ1UzLWjVEHkRO9Z
mrB9wVwtsBsVCBK7D0BERZdfE2EVj+nb0JUQUorICk9q4QiCjg/tDlARkayTyadlVWt9mwtyMBX3
Tavrl2StEegn1Uo6hKcmPjMXJ4ExXjJF1w6cHFS3VY+RqcfbGq/sl1Gpq9G3cxe+iRiBpm4jJLDH
4EEw/VZNM3XDyr8AdN5URQAtalAxP5om6LCpDjVvURU1GutYqmwIIiuojFFs6pmpyUoxPeeZ1t7n
Y5mv3DmXwQgSm4AwAniNNOoFGCaNEhXQCG04WBb12+HYpiivoFlunKy4xjkQOJ+0c0PuueeqIVpr
dwakT8ppVysfqIwlX890nJq4EGTgpJ9ZohhLOvpT9oM226b7cjLl3ITk4GlVIO6YpysvN5O4qZU3
dS08dC4vPQsYWxSx8WCHAJH82EwhjgGqqE0OFrOrxismdqM7/HvVNhstMXw3dX3D5XkwqVO/dbVU
3+oUvDMIHvzW23FDDR6AK1FuYk68SQg0inat+XK8FUr+qFjVKx9YkEZVfztBsQkeNk7usy6f/BGi
+xvamtYmn5qnoe6NW0vJfBYpP9WGhr2iPqAX9GM5GaEyVt/G2LxP+z4/DLooPZuOj5ZbbQQ3b3Rc
AJyar1FevLll8lLEJfEyNA7yNcYQNLjDe5WJN6J197pKD6OpBamgB7ugt3E/+XniQgU+Hbdjl76h
eINQhpD7FMW97RjHtVfo+n2Hjo95a/5QR4K7DGLPwvBVxrZmIpDoAnYsEdodjuYuzabvWmEQr0db
PSRmv1+P2S7fr1gsAAFA6kW19CL7nhQO69FS0zqQDiph1G6oR/n4yPX0sVYVL7K+CDtGUgBP8k/A
Mcp0Lp4p5+coH/O6FPmkHdypArg7SZxoP1ZD973PAWuP0zTCyQKp6FC145qknzV/XDrEJnrRAtGG
Kj7wOlL44egoX9g86g9J7bj3jcGaJ7vsylveNYYvkF26EVwkT6hpKt+aXrF+FQBe7QHw0cMqVo19
GhlsT6C8/FzUKrlnaZdvHaTzTI/YiXvTDk1KPcvl6fexKoZNHpNfNdNjaPXUNPd12sbfhkwVj3jh
kw0pYh0tihVDfdapof5uo5JiH3S4hnEOvmlkAiLTVK2fkUq6rVvb7pMT6XBAo1Ihzdb09/bURvdm
S8Vd4yTpQVFSiBqRvNuNWmNjJ0cQD2+gfs/bgQIpmNvfWhGNP6LI6p9EReGxEQd/aHrbbjvsTD8l
6DPgNYmllL5bW7GfQQF2UwMaepOTai3nOntMaTHgIJAXmkkzc6tCaSdkZo9XsiMORtu9Mj3ZNNBx
cRojqOAlStJspz56TEsjuL7jL99eyO/hXYzSqWYiHSa9+JwWbUtTPe0PNUA8PP1bp09Jd1skKCM6
alCT9+vmFi4oPJGx35BRxINWriTiveIIh48j7o0N5w+ivM2MO3PNr19GDSgFw+MCtDd7Xhkk1tii
obFTjYesCcfq4evwQ0BeQLwEHhQE1Qu+US/SvGtUXBulC+Z/k5uKp/H4RbVWe1ctTReuKHvuczHD
q6ULysj00h5iCGVrw3dH32LTDfbdKjd8zYrkhLArNNrPZ8lGuxGlzW8K42c3p/3J0/XVX4gagNv7
ZzjSA1BpknysVRhS6794QFT1naq+/Hcm5q1xEs0NujOQXIeJ3PXj4dCavtKvyH1cXhJY/vkJO4Pe
Z2jouYkuNyOtK+fpauHe8oAn71DIaIE0WGMhLSwMegsR2PmUwHWkKItqA5+6WhOHnNjiT1qq000e
WelDmhn6BlotwNtfn71lg/AIeO7ON6E0tKKumcmpJQ5xEQetyHcmhgWutB8Na91SF2YR4LFZXgEp
aaLJ+nMqmcyxxE13EK2l3048nW4qSps/ZeIO3w2waH176Me1XOqCZyBIoiFbB+gVnKw0QCMact4o
hTgQkzUbNqrqVtijcnN9Ghf2OZg90BECPBLCOXLigBiMQ7SOioPWs/FbA2VT5HNiDWR/Yw2a8Smu
Jt0bqDiiUDNXFoAmk/ZIrmqxA36fOCSTyI6iNGtPs3LlgVtN+y2hk/E7H7vpgLbI8ZFB1uI9S/J0
Z6JfC+BmZfUTxKd0H+HW3tAomfxWH6KgRBelR1e4eI7XUL/QdIjmG9U0eVZJdO7HXVlsCghoeEOR
lLdo5OZueVM3W1CAnKBnU3yPC5/71EUvW1yc/S4Z2t8dNQXQjgrODLrEQOWivhnUAa9NQdFWw6hY
YOCe9kYLPSKSwt30Tp4iChliD3g/n2Yk3poDQe2isN1byMfA806JHuigwt/yiiWelZnFi14aH9rQ
kQ93mCy/pV236UyN73Wtjzbp3Hkiq5r8Qa14VHoctZIPoOCVQ+F0euEZWkYd32JtH3ZZ1K81Plva
FtgSIGJBzdq+yCfRMtYnFeySg9lB5Kiv6/Ytjyp2r3X1uJJrW4gmkFZHig3A9QV9A/Qko0Yi8v7Q
KrzaThZxHvJIRA8N2n1tDFsxNuj/WtzbehF94Bn6xWYPc1iLKx4smrkGhAbSkqPP21wB8pb1B0cb
fzNeGlgc9lzGxRrgfMGLnD14pfPMtSIxSIOrGM1Ro8xz4sAR4Zg9iK8KRgBIB6IenDGIDXjKyc+4
HpvEQppFD9GPM3kR+UoYJjle6MLNnwc4GG92pDnk6E9nzJ1GLddDe4yjZ3RQNjasZpCIJ6Op+C7p
ye66i5Ic4f8ahJD3THNy0BV63qsn9yT6FdbIibd6OJn3Nj2SNXV4aa//3/fBKQUdENkbWUKKqS6t
ulLVw0Irgyb5FiUfWrb2elqctRnTCpz7XEeSthkD3UipeguzhjSWOlmBEanIdj0Ya4jWJUNgsOPa
B6B1vjnOZ6sVljs6KVafCw1AFZI/6b3eepDXdzwj19bQ9dKu/py8U3PS4nSoeGYln82Rn4nzVJTg
324r8WS4r9d3wdIqgaaDI4p6DySGpfhSi5mRg8CnhYK/2v1bNG1ZupJjWZ66f0xIwWWjDwVwdjBh
s9vU3dDp1mxvtbVISfJ3/zdj/1iRdoJWtU5W1pgxpFOmYRvfQeC7t2/SyDP+RtHKYV00hk0NzXro
Dlx0JKBU0TtDwWEtm268Va2CfM/U1g5IVGq3ZHCR5mma3grK3M4gehANa9q9i3M618ugMIPHu3x4
G8fJo8Qp9VCL+aFh+a+hjRpv6MDOFtHaZlzcIyfG5h9z4iniBk+tUSng+diG/amyXb1Wx1/yRUi2
QA4E0uzgXkvbvSTFVLuzbxXkMU2P1lrv3OUR/PN9aQRFrpd1qWZ6CNKs1+p/WLUb3R//4iSdjEG6
iMoxm1oX/bPDFsL5/kCmF+x89L2vxct/Z2h+0J8sh+AxzzQL5wkUiRsrsT0TlYL0ixTo/z1PJ8OR
okr0hcwGasIK/Dvko1p7F1XOCo5pcRcjHPrUeEIIK0+ZGA0qHFvDxgrig6L67DDwlaO6uPQnNqTZ
QsUGorgAwYbCekuGbaftuPj7LxYESYaZXo//ZPnKwq1idPTAVOnFvop+1iY4PX208jBbHMeJEcmL
UkSnWmdEGAd5UJmLJvQbEGz96yNZPIcnRiQnmvEG+SUCI8j32dkeTaC++n3kMUCfxZsWEkwQPjjf
ulGrimzoiRG2deGx9x401K8bmFsnmcB54C3kzgM8ORuTqrdWoWhGONxNFHVIlB+/bsBAh0vklhCn
4Q13biDSxoEpOTFDgvKPM+R+Mq3gFC8PxaxIhm4xSDAh7/JZTjgZQjOgH3o3qGZo0DG+j3vtCeQh
NEcv6kcAWXbXh3MZZ0BNAarjKNYgAIV03/lw4ggK8zkvzbDpgin/ySY4El+N34y1LOPlzkIh7NMG
+kKZtnxhtWxM0J2rM8PoMFj7qLq9Po7lz4OTCfFesGtkaN3Q6a0g2WSGan6H4kXafv8X35/VWVAR
wOrL+URWQdVGSS0zbEe/EDedHl7//uXpNlAjIsD843GBt6EUhiV2MTiZm5CwscHg2EHGKP/6HQsT
YJvifUEMC4Cr86UmdefSBhnNUCsH7QdN3f5NGYBRvj6QT8zWSTYC9wa0E9BCbkY0oJOZTP92K81x
um7UQmVwvY4zT1WN9wEaryJ6bojpOUN5w9J9OzyMU+pN9E/BVw7Qwl6AeMOM9MarAx0lpIFqQqEx
MRU13EamelNDv+X6EBcO6On3ZTTeVE8xV/VEC0dt3MZtuxmgAaszZRNFX6t9f84lyjImGCqQAQPE
UFoyOjGUoHF3magDQvdiDey1MFOzfiOuX6j/4BUt3SmaWWV1iu6VoeL8FCFvvn5oQNBG3R7VdQc4
YmkhuK2WGmoARghFbdo/m1+PuADo++f7Mj8TAM/KtphjhH3yd6wh2lN77rCy2EtThAsFmXe8kme9
gfMlYKRKE6L1RpjjTKZvKKau3FiXJx8JEjCr8PqHX7mg4ajdAB1kmolQKbZl7gHwk67BjC7HABMW
zj7oW9A4l1MLcRIVgppJHxbZE9DFftutBECXJwIGMEM22g8AeyB7R5sTkJZsRYQGuuXhkvKbOmgV
COivnIc1O/PfT65GSspOywfYiRHGMwVwHrqNyK5U1vCIi4uCJoOgtVtzv1Vp1TtNL4uh1kVoIl3L
OvW34DbARsnv655kzcy8cCfj0fMhH0mmibDqzK3B8tuC1r8co3i/bmZp2iD1jDQ0mbmRcg1Jq/D2
nyjnYZaFc4GnrksvI2PQMhFctzTHb+fOH09BBEeQbIW7wpk/HxDpps7qbKMLiXVTkW/C3Vlx5zn5
jz5+H7PX68aWZg8sG7wW0U3RuGjE05IuR+JR6cJm2iV2WOQ7Y035ftEEqpVzhgRCTbLIARjOegG5
IR6CHuVR9bHQFLTt3vyLcSAZjHTCLHirSl64BWouB/SpC5FYMofA1DzirKzL0jisOXmJZB+ueBlE
pSaKSBQT+7mgPzq0zK7UBzNbuXaXdhlwWnDJFngVF/nRjCEVC4BjD2+c721qHt2abKlgASXOSrR3
GbUigkQzNWCFkS+4yJWmuU2RmimG0Jm4Z5domrNBlSkw+h8Zc/6Ffz61NW/5kzMaMbfrraQcQrN/
chygZmOvSX9c3wHLUzdvMiR+UXqbl+/EBugoqLmAIh3Gw5uWbodsTycf1Mj/zorkPYkWV1rWwYqp
DDdaLIIEfQlt/ai2364bmt2W7AXmHvEGBOYRt8jP+j7mbgIy9hC6kCKekJcqxpVbeWk/n1qQFoVA
3CLPXDaEzPg91Psou23Ims7MQiRr2nD+4FchKlchtXy+KlXUMacAFCdkw0syPkOpBYpw6CdeeGOc
eRy6/OVrXAOore/BymT8yy3NEUfPfSvwWJqlnsEjP/8BoCglmbD1PoTw1KuwjX1Wad9z2jxMjrEx
UNwaG+OOzBlGSxtQ4mE/r6+jNhuQFxJhz9xPGw79IjlMocsieh07xmGPlf5XEwLgxW2j3Kr8xck2
nO467d40vpwVmof9j1XJH1Yj1CVLC1ZHQr0GgVETjOmvmKw4kaVDd2pGuuObrODAWlt92DivVvWT
1lua73t7e30Ol87CqZX57ydHWx9rkqizFRetyRKaesnbdQNLvhBMUws3IShdF6loVk51nI09NgnL
qK8C9RtPxQ36L2wgNvNTseOX6/aWrvgZrj7fI4DFy77KgJ8Ch2HqwwgyfHpzq5W1xwd0wEAhNne9
Yo2FuDiB4Gig8TmqzK58O7qlkTlGHIPu8JpFT6a1EoLNb5CLLX7yeWkXFGmkO6LG51UgttEO246D
BLx7lJS8DngOF8QKZQU9crnxwCbAyxS4O+QSLl5dBktSpG/jOjTrJ0iheGa2SWPDp+nz9ZW6nLk5
HQJsIfJU0JmUG00rXFRcQMokrD1rhOIF/r9u4HLr4eOohengVqH1jOyfUHuvhmwaqzABbHVj/XVH
1MM2a/3EL339bAWpHaS58E9+zitGkUypgJUcFX7PaBJvDaG7MFGnFuQHfQ1xDoLuVVWoOdsC2kVr
xM/F76O3H9Ihn3Jc899PfEDSGi2HGhPmKXssfSMO/8Uy4J4FmAVqLxc83akkU58YPT5vj0AgAUcr
fipKAE31Gm+k67aWFmPm0emz1ApUeaVIZQD0wiBJXoVK/93Ga6LaOPZKmHLpYEA8Q6kGOp8oS1/A
WZggdp6Ivg7VNA+A22inV2JTPCL4Jq22iroGgl3axSf25CxCZkEqayjaOmx0NC8vXK8m6XezdDVP
peUursq1wGJpDqHCOxNW4QXQdvF8O3RW5pLKVKswU1Mo/mYIkzJ/LNwv3zzIwSEDNit+z3Ii0jVq
ojFmyVMbx3+qvNtZH/HrWwGPfSg8zuQM8OjOh6GIsXTKXqlCQGg8t7c/tCqrvCHqxxVDC4EYRmLg
Na6BYXlJkjIGHS4gyWpccYXXQUoeHYWmEZoEw8ZQdpZ125Y/Jq7hR0BWaXgoqs31kS7tkFP7crRp
ppxXE+xbOX1npnZfRlnngU+4jVn1zazWWuUubZC5GzqAcSBiXgDj9CzKnHaM2zAp/MpmCLLG3Vdp
y8gtImI4MTIP+sQpTTznbTrASKUGoFNFj9fnbMHnYU+gTyNyKA5uB8nntaPBUYguWUi8FJWqNT+0
+Hl8XJ+TWhCBk/xQ4qKXUVSNNFThsFvxUq+EvovfByljLiUAGiXLWDIlyoaM4fsRfS5v1Ozp+uws
rPBMZwKnECoAYDVJPz+KNDvmZUZDlydbS2Wb3HoQa45taQxzQyY8YOZLWpX8TNHTtkGyjIZZ/N6J
1OuGlUBmzcD895MtpIqWCERPNNStl8b862rfr8/SQqA032j/GYA0S1kr0ISu62k4lpEnILcaBS65
U+nrdTMLx9uGMIML2YJZBklO9tV9KepuInUIqhZ6szITrWurJER58SUSzqsSdytnY3H1ZykGkH7g
0uS8uOWYddE5Wh2ik8GIlDVKPQ1k8RSX5Suuc2mFUHFF4mpuTQjJ1PMVAsuiyapBb8IUlM8foGBe
n7mlz5sGtpYKNDQaoUgL5IIPVDoWTklMNbofxnJ4rHmy1nB7zcq8TU62WZWMInLAJwpBwNnnvXmg
fA0fsmACmvgohSCKBQNDlZyhaUVaImK9C9W3od0P1ZcTIqgdnHxeWoapgYNJUnyeW0HybVJvvrwM
n4rB6A6vztnqeXQnEwTpI6R1Gnw+fjP5TwNNIa9/f2G/4g5HKIYe1UDayc4QiFjg9seCh6oyl/PQ
i6YO7DX81tISQJcEehNwiaiAzyy6k0HYqaqIpi95WBLq55sobVdeKwveBPVb5PKRWZhz09Ii1HVa
JpxEXThadwPdp8MdQNmdGXx9roC7QTYXbY2A55SiIrdrmzhTMFfjVHoxxMD0Dx3U0OtGlubqxIgj
eXYBQEttCcxVS14bn1crl9/CekOLAU9uFY2NsOLSfhqMOmFc1dpQiW4y3WfTyoNl7fuS29Co6pQ1
KNkhBPQU90dv+BN9vD5DCz4dj3oLur7YStbFMugJ4vfBybuwxQozbQxM/bWtHofqMeYv100tLAaA
zp9S0Tp4BXK2U20hIjlUlIWvmhsW48pcXX4dYAMLzzr03cVLXsZn8tYlnZ6qZsi2RruLuhWU+MLn
EZ7hCkLba+iWyW07tEknNKkGAx4cKHuWeWuN6hYN4GoAWwYtoC4qKFxV7AG1JgBM4o+9WBOMXPo6
OJPYpDqqzCgynzuNQjSdpmWChOMByigRXQlAFj4/45RmEUZ83JHDNEju2X0DiHHoFvoW9IdnzTa/
XDWBZgxeu6CbYhwXpYysImgTXGlADTIQqH3mBhHbEb4SqV2eOLz/ZiFSAPoAM5EJSyNoD2rJey10
unhTWJvMVrfQ4viyh52F9tCFGoEU3JOsHdOYzeBESqMDxNJ7tX2rgLw8hupXuyAjIgQiYnbitg3O
4udz8eSmqGPLHt140sNaq3ZgEY3eFBdH5FhVr3TSzVdPNzKrnxxZvMTwHJBuDQfE+UKJWiW0vYq9
JGsCkgsLMxN33DkXgCZvnxn4k7GkfeI0WkOdMBXdE88jGDE8V1Oevj6KUzP6+TlJCwKqld04YQnl
YW3y0AfsywbQgFxFDhCliktyBLc6Ny00HEST/dbRlXfl98+zfJ6lxQkBqA/keWj+o4nR+e+PQIO0
qlonYVn8jrstfVXr+0HfqtM2Hf5+fSSQhkNABVVu9LGQTGlO26Z5YwCJtVEhSt3vvv55ArYCorTP
jL0U5kzEAEtLVayw0r0M9ZO1bOmCy4Kj/ef7c0nnZEM5qZqNqpbaofadRTnoMF/U7MLs4+NgBgIZ
MaNi5M7Rwm3RG6yOtbDKa6+vOy9PMq+hJfhtX5+qWR0MclDWzBn9FBM6GUqWK2U70kYN230mvkVf
FFH8HMjp56WZEnqTpUreqmHu2REE61ec4cJCnP166chRI2UqZGPUECrUWeKn7QoWZt6H0pFAXzaA
BqAoAfCNHHY0GSdTFmdTiBZ13Ppm5m9D9nx9ry6amLPKiPznJL90FEaFikapGSDHmeNBfs63x735
P6R92W6kPLjtEyEZzHgL1JCkOkNVhk5uUJJOgzEGMxiDn34vfh2d06mUUso+F7mKhAs8fcMapjPd
vpODIKdAtGkDBnUcMBcugSROVdp3g5PHfLqbegptn/v/xZuA8Yn7D2CRL3bCkobKKruM3ElxY7yP
bKwT7xzs8OSLoHGJoBkN4y+i0qrsUSL0AAuEbFbOh9gzN9oZzkT+X5OY/+oUcBxFKwQb42hKIF+Y
lRkvyR2p/zaQAi4uMguIq4fvP9eJtbtUQ/7vKMuv+GfnkTlwu6YtyB31Phpyy88ZK5w4zuEasni3
wM1tKfJ/fn5RlQCHVzUBiHrvlo9WfxGJCzqbePDauD7HPzr1Ni4CH0AdkVZ+aaNrqIcFUDYid9no
rQIdPc3q3CI+0SlfiqkAtkP4aPHDOApEsxHtXahekjuHzG+ddiDq6RXAPshthSZ24bXbcHKhm+Wv
HLDTOtxmZxbGidUHEgPwfQuVGioRR6dZq+eSWG5k7jrrwYN1UHFRjRc/XxXoJqDcD6LYMnefZ21g
mbRqEFjv/DLY0XG4zqLxTC51ankDBL3UkxBJfoFZ25nt5121DNG+gccbywhs39lDi/TnYTdeBM1E
FEcQeR+fOgNmwZOtxuFPGgMp98CN4SKW+oyyRMrp5wcp4K/oYAOChw79MUEEumXIMlofNxls6zwY
XlTskLEi/X5+vua8gAD8M8rRjRM2zPI6cO3vhOX9EhDrHGqF0V5hLrjxyZkj4ut6+y/0XnRegcCD
FcvRYui6vGNTYe5KJdEphxKQK1aO9fv7Vzo5CsQPFm8U3HNftlXho4lVBfOdncG4ISrMrdGQl7Oa
/MwtdKxOjmgA7/P/RvrSAyZslmDrYSTbiYU4ZMFTJP567L7vYa2uwOeDCMvZMsXX9Q6aBwUIGoct
bGaOb1gFkrRbaWe+01Ws+KqFRR6HyeyZUOTUV1y4C8tRixzjOMnPHH8C923CrmIdsFgzEv3bqHz/
fqq+nrJ4lX8GOTodPNX2shOzubMUuTSd3nm0P7PAT77HcrmioAPYxPFqYLpUxu+9+S6INsLcWPON
Gjc/fgv0AsBUAW5icZ46uvkMB8uqL/tmfxN2boxE5MwxfeIrwSkTdWZsmyW7OPpKUW8BbxwVzd7L
6jiEi8TP+UloKttAki5y98AtHl1ETueVAllwvVdVOtfr4uHn3+efxx9XaXnW4jQN8PjCecjN2i/u
/xfPB7kZRkXLLXAMVWZTx+wyhN+uGXTsoKfbnAmbT00AAMr/8bdQTguOv08uqm7OhdjzuM9+N82P
82AArBcRaNQeUbA7bopD3EEG4UTavVO7CfjhUJk4swm+xk4YAT5akGjBIoKSyeeDt3Yn6LM2drv3
VFJAXCO6Ku2YiF1dAgZ75pb8+rEwFnB/S2sHSinH9xYdmZYNGTrgnndyvmrNOcmrUwMA0oX2FLBQ
4J8dBYJOAahfYbx2X8w8hWVHXJxDcC+f43OaBF4CwjJwXIAeQ/Hr8+dSg1UbIky7T/sItgypUokf
29OPtzVGwY6GmA3kNr6IyggSsD7Xkdy7gqSZiRJcGj/dGJ9HWJbFPyH5FFbo8kwYoVJ1ohlJ9Tm4
6de7CCOA4GIDRYgY0lnm6p8RIhF4vImI3Lf8UjSApG17dTmck7E+MeNoK6BEiHozWofk6IDNZ2BZ
Dbb5vh/k2g7j2juXXJwaAawgnLGApmDijzZIUMBBIMrDdk/ZQ93c9j+Oghd7WxzSEEdC4fz4BLey
xtjQ0xX7OYN2XQIFqx9PNNps4K9hQaHkeGxALMEGCqIqq/ZD0aaZRyGIt/1+hBMTDdMI1FUAqVtm
4mjT2R4z/jz41V65UJuGKuVlxNOqPRN0nBhlwa542HcLTixaLvN/llPm21UV6rHeWzHvPj549H7u
8Dg5goMBQDkA7egYuOUr2bRETpgJeinD14Ldg+MPyuGZz3XiwF3qHwtCMAT+6BjJwlGFnjzYXewt
j8OSwkstDYFgCB5NBCTsuO1/fz89J9bvp/GOPlxVtBAZLDHeWMwrH2415BwR4GscBQQfNjoqa6hC
gnX6eWpGUpqJT0G9z9p1CIMpN4xbd/Pzt1iIuAGK9QCgHfsl541d1HVmN3s1vziwoDtH9D71DkDm
QEEQhYqlUfn5HexFiLIKnXofHOgQR90Vq+6+f4OTI+AoRKUTIc0X14Cq1Gbq3RahDrg/IRS0I6+J
TXmul3tqFS8n7v8Zhh5lbS0Hm6rzMEwjVm59a5UHEIDsM5vx1JpC7x7ddfTxUXg+GsQloQzFwOt9
G32IgzrHxDr5eLTHkKNhz+Me/DwZXTUGwDgQLKgIEYmGNFh5zrv6RIIGBAL49li6S9p+XPkiUPkK
+9Ku9yFkWG219cIszeVHWZYrYc1xge6PhtK9nH5o6oTMEIgElPNwBpzSSQqrou5644m9NB80erDb
R2f++/1SOxGk4LxHMAfYAFCOx+x1t2AqFxpRry+ixG7oS5DzjfHqP2HrxFH+cz2XkC77kpDFDRyB
9ufpcgckOD3UVfcj2KxUNrHV2it6Tt7v1P5Z6GBLuQgl5OPgsSmLsYLFnNi34y4MNuOUOuf40af2
ToBo23OA0sO6OArupryySliZItkRV0B2rFgrYriv9focOOXEBKFOhBwdkoqLZ9DRF9OOWwPtOEM8
Xky/x9pOEQrGJIdDxbA4eAZPP14PKCMC+LkoeS84sc8TFLUDnXteV/tI3BGst/JBOjSe8Uey+++H
OrF1gUGGrSPOBuiLfrndJoEAefQQDARPfjw6P7/MQBWBBhg4RIgCjhdBNhuYRmJa9tU9U5CJPxMV
n6i7olKIxQXcXriQ2JdF+E+UkTcGM9MhLC79tzxIxFRuwkEkfFwPZJNH66wvV019DWnTMyOfWHqf
Bl7+/8/AnR/0JoCD3H6Cuujg6zSY6K4R2QUkWs4c3se+UcsJhLECiM6hwIvQ9ihgI01RQYIJkTmF
zlheXofOL3f8VcpnoaKVH7760T1lEiLzQ6LObbET0Q9KsQRrA+c6wen0+T3B6MztDnZme+n+Gbqr
iO5Aw1gF8yZrt4u29/er8b+y4VG6hnhhOTGQmsMk6+ha79pokvmkkeaYWzQhEhlOKMzCTI2LpPI+
/HzrtqsePAcH8l6yvY3oqomez/yIE7sddVQc+EsxHU7zRz+CyTbgrqO7/WisGzvDqkWHKs0KtnZy
ek+Fs1Y9/Y3WGPinIhaUrEarX+dICMQMUcrFfdVmUO7raPP6/U/78suQIi+M52U2wEo+NkjNRQhb
2Yy0Bz3dwDAmnu11163cYgM/uzML/MvBgAFwJ8ELCPsX9arl//8scDpJrbpOyQMVItnInJ+Z6lOv
ghxnaWOhrvtFM8CfrdkpoBV+oHbcOHM6Qf6zf+/b16J5+/6jnXoTsN+Ray7XOF7q85tUvBzoVLvd
wU/MtBLF+vvHf9khSNegs4lpwTZden+fH+/Vzmybzh8PHv3L6wObNqTbaGufedAfcs/cDCfeBQKR
UNZEILTIKC9f9Z9ZcZSlO+o33aHutha5tG+/f5dTj0fi7IZImwHjOO4i9QISoW5VdIeO/s1XtP77
88ejdQRMFfpUEeq4n3/9UrsPue90B5C134dzAcepH//v04++jVTCVwGj3aEVr4lPz1T2voQzqCf8
+/SjGNcth3x0Q/z2l3LeWy9aPf7826B+hAPHheLLl86u1etqRKOqPVRQ5K37RNnujxfqQmNGFoDC
KorEx2dr40lj2XBxORTRr2lC2OzvtPuHBlez2ULz+8z5sczlp5McURIuZeDBkGWiTHK0LSwXF2PY
lN1BFyi4iSER9doLHrJzbMqvs45xAJ0DEAKKusAOf15TwLpEzZir7mCzVcNW+qflmOU1/nn8Mvw/
G24ipOqhZNwdVA/HiofqxwJcy/N9cOUhm7E44R0vWjcqizzD8wlcp6cmv2lbkdi2SEhYJ5yG99+v
sq+rGKAdRBAoT2NQVE0+v04V9UOQm0kfgGuMbf2RB4++PqP3eWJGFlFMhP4REgxgcD+PoU3O+STK
6aDhEeQ1Xeo8ff8SJwdAMI5Phud/4U/kWV8VPlMaCznui1+F9fPnoy0MMcolbYFYxtEL4NO1c0i4
dxjWfQS/O4hMfP8CJ/YGsnoAahARQ9b/mHFiBK9mJyi8Q8RfvPLAxJqS9TlOw4mpxt7DRkdODobU
ceQGqPuM+Ia5h35P6ZQOvVgVP9YLhDPAv2M4n6d6HIIBqw1jMOakTD+29Fzd++vtihEAKERXbqnp
Hqd4bqMUKK0YQRapoNe4WNZV/UHmC8tdcXIO4nDimyHbAuEIzLJFp275/z+7naixASyFOofQkC0n
KRTKrCHffD/7CNZOrOAFHLbQKSBY90Uxsu2UyXTm0wO829wDrFSq7cTcMgcSzdmDXNjcZCXEx50s
oJvOmaGHqkHkiiMjJjiRTGR2kjLy283kiWrXDsNbHwZvhAPHJr0qGla2yINXYxfswfgNSBtBgbZX
4tIsu3A1ffddUFyAJaIXLa8DGIdFU5mWnSVXWtXWJur8aV9Matpbc+S/ukge21hVgbUebGmDAZL/
lW2xVkEJsSoGOEMLUXE83e6SMQ9QJIsm+4Jl5Vtp8WItB7+LI5dXa2oX7QefbLWbIAd4VYcDCo+d
w14KGAzA4WeeHazRAWdhlbtr04HYnLSF99KJwUNrKGC/u3bweQzu/AHGRY9wjW5SExj+JKKgSRWz
xzVen64lbAWS0c7MllWcxKGyObTtLVxzA3+AcEi+62eLrKiy3szshl0MkxlYzwR5KP5a81TEyh/Z
yuXSv5az/ZBpwh86iP5ubdk5SeipoEryyvh2WoDQQ1cqLu32SfEh+q3RxepXoSjJxpbqlbfjkx3V
U2w3s3MVRvjocR2RPOkGOT2XsgkwOY1nQMAU4mGWDfIdx4qyi5nSPhFO6d4GTEPRP+xqUaV1TcM7
VzkaXYFCJFkrgEzgdpffBrSZ3xkZP2SX9+tW9i+1QS0sLqiV27FLCnQSqjF81LJ6nPrwyTFmLuAd
J8jdEHAZA4EHWWtrzlNi6lDGYsyh3wdnp6ZLlGXVf/wQOJwqz+AA2Gf1nqEus3Wj7h7Y8hfPnu7y
uoQWv+6nFevJxwDfgzhr/Okm6o0e0j5UXgMp+kZtdFf/rbQbZGuA90Hp70fv3mdjq5JMgvmd2gOF
eGo+hn2YhNPMDsBH/K79ocZdYvkTyiB6zzv2YrcBdN4H2cdWWf/WtnyfitaCGUvhJlk0gckHY9YE
dpJBzGQRrnvpdxeRpXy6YkzWq0qWhUgJuGVXgylgHihpC32JnMqYwHRp5fswKGlKk8ejN8gUlgry
r+STvOBcPMA2LI9Jw91V3eRPqrfoo187zcU8939af+jH2Jd5fSmr2UrU4L2onJogtQLah1vBjP1n
9KBMDfTplOB8G1YOdHy7OzLA8KBtIdAktNIQR+QNYhrG0ipHAoqezaOwAXzfQv80L0Dp5sq9yQhQ
BKbvTNx6Q5NOGeXJNEZ+GlTsr1+2dRr0pRpWTehVsTeoplqH02iwlDwndjTZlTMldezObtte9LNw
Y8i52Ylf6jap8xYqYVUDgXgb8loEJJEEZaQhJTO/cwoIgAzu9AbJ2HbjVyJPdOZ6SeS01FnrAr2t
pJ/DP/Bd78VO8+4Xh579r1rXpYOl0T04Quzm0rqrgkZaGzPKWiS9S0YoRbL7bKqebZiFtrFmnmtS
j+nfEkpM+rILWbnzxg7Hmqr5aMeWpI893JxYgnqMeyMpAaOIR1w/1ETk+mLwrHyrPZkfZigkWKAD
KZghNjCS4FZONyHsHy7aQdRsVVoww9pgpd7wjmxg5Mdi5fDfAQGnHddgl/r4AUkfwC6x4JZScZ47
7BcMZ4rbbsp4qsdxhK+Fp680abH5aiaJTOtpCt8dXJTrqcjIe9atVbUegc5ekUxj/YOFfTOVrpMB
l+Pn0Kwl4XXHHMFS3njdU9jR+R7NwDeoPpMrMYy3dYXJsOBF/RvApFDHNuuLJOJBC8MyF1zfoujr
2OhqSipgf3a5F1bryiPTqxq6bANPSfFArOnB1OUzyDPyInRab+dUPt2FLZYHdrOVjN6YxUBkDXFp
EZaiOpqByF3PawOQ1M7imVVfUX8cp7gS5g1KQaW1oShiO3/aPgghnDe4DuwzJw2z226Oq8L1UzQK
3VT5bQsI0uAZklR+E8UarlcxDav3saU6qawRZ2sNhsfFJAtb/OKLpsZOCcBxZvSo4TJaWW4DCXKv
iOCnCFmDwSG4hxxf466eIAYHy7Es67dUzc/NDDsSX4D8LB0jrnLT7XpdDPEwVgDh2dVbFBY4I2Vx
MwTGSfuxoyvPg+A+0ThY4T/oxr0rrWfcG39nlzGSDE2j0tCZO3zhEUFeXCsiJV49Y/YmwPUHH7+q
mvhmnmuBZVrA3841A4WblmJVXNQR+Ide80DmVso4CFFMowPc3oEZ2ZaBlZgKHFe7rqECiZ9IqMCq
qjSFMyEMf1jhhAlTYfmLTlzElao20oPthY15GUb8MNzU6gAgMrmFZV+dgJyLPeqOLfQzSugyxzC6
rB8hKFqtYbbsrDzGMyzarD/40wShw0y2dxqt7y2F+vcOGMl8A4/kIg4H/XfGp0xw4cokRBPs1gfB
f7NUDlMRUb3KxzLDfrSG51ZWHLOR6ee2gpYZsctboFWyVW2VwzPOQ/1c8XlOcVQ3l01Y9PtQigaH
ROC2SRZofj04mb2CjJvqEwgi1kOzZUXV0F+WsvULpIqd2HQdTYCpXJxg7ey568S73fve2sdJERPO
nGScnCyRluIXfo+PFAXqj0uHPdE2rOXcFlgQKzzAVpauQ1X4XcIm9L8pmhWo2PjZ1qawE85k0SQQ
mmSJm0XObi78Ms79ur/A2VzHdRk2K8664B4XXHutKVeXHofSBnewZ5TTBGUikIdtNHdhXOxwfRVF
WR6HxQQrV04GE9dh3f4C89h9pmP5NDhh8aiHsom9KWyv4IXH4GVfgqfVI5qSQYv9NCHEuw1NG8mV
NU40zkta/+kHEqT4rbjl+74S8ZyRP3mFZl86SnLvDlM/bS1/5MPN6NrFe+8gvhlh29dFzt3gCrZr
zVzBhEeVnMc2nBq6xDTdjrBgz33NscBteFd73XMeDreybJutFQmWOLzYIIgLvQkCmdO6LLJN16vx
gvvwz7Wtyb+AdtqQAJXcxh0ZnXHNGsiWdbZZgEq4x+ks+sSpQRxXnrjODc1XmVt0q8myYQBN+jTK
X7s+EAnsmroV1gv0X3yYAktZxlMUmg3u4L90tt+01GvoKdQAkaMDwKONW8I+PPP+5LQmseEZsPhg
8sVBx0D1KAUKdayIo1LjJXw5JKiy4StDujRxbY4jVBcfYEJW60nyHh2R/onyliWV4z+b2WOXfPBu
NHUgFRXKv6Kpw+syJ+oPqCpkx8JM3ZswyzZ2VYPfb+nyoc6HZiUyMm9z6cMbeHYrUv6Chn8bWyLK
r0gbGUilgpUcBrqJUqdT3hDTxkJUxoHRX0V6BgQ1xE3n1ap5QZeTwa3ZFeK3nHENxqSlxcGFkOyc
wPCQvioddM8O71+gyPqqcz9LhCl6RHQlrET0fTY3077tBgSEBY6eHemHUaYV9yuSlKWeuiTEZfVn
Ck24gSj1+IpooktRzfFi4TI0UsoBxllFbrUrL6vmVcSd8gr89u7GEZrc9oPP1q0vPUyFz3lS5r2I
Ysnm7IEPEoi+zOmrYDeooHHi3B2NSfPActaWQ/5mxTDeVE790Pm+WOFIRi5BWLu1az+DFEoDvNBo
ifyV9TWsjKfO7/B1+qjYNDiqEg1QwItrdc0V8gloeBmrmPSudkXr3FfSr+st1DyZXPsIeiHinZVr
XrU85ay4R8PtT8MR/jVemVBPzTgLFRKNyPyNonHA8e7hxAnw6zmmfyV4yJ8AyAp3RjrlaiqBg56x
pw+DbxDaN+3wwhxvuLdc66btRqCcomBAbjSrhHgKW6HMkPrIurDvMZvhsLHnkpVZ3NRjbl05cEUr
II8/WpFC1IpuwqDaFrGkqde5JqDHKMt/HjFBz1kVeTmsSlFqDgBA2xI2Ne6FHO1rdDJH6BKOtEmE
q8i2Kj2qVkXYoe6Tz2igAMDtXrc+C8FOqt4dmGvFI6T3ru2IaShc6uJyzAGwiW0UqB4t1eRw3Mpy
nUoHmhVW7UMnCWSA5jJqBQ4dHPrF0+TnYWwFFb4DgDmQ0pINWAg2bVag/7z6nuEEeHTExu4U3sqh
l3HfFS1gkoYlPC/viT2zpOzqgyDDQ4P+xKUbSYR+uRlw98NaOyuEuGmIqJMJfcWn2q9vjSwQpBEV
JL4i2NVFU1zYDgQnmS3DDSQdHGxmGqYAJ9eXkDMk3R7cFicO3aytf+W6aMU1NCv2g09e4B/Uq12W
D254lxECsSFDVBVnbfUuPHVPaPXgtJ2H9eqOTwXx5ENY9baMLWc2T9JV0/XYdrtQ5H6KS5Rj1Ufh
y8jMkxu+1UWtkIdYZJv7nvVS1iWJoTsDuDcLWqdYs0CLfQZVmCc/x693myZ4G43CNejSO4g2e6t5
lo9NqVhSwwMdTNf+ox/DHLuseXL1VCe2QZpYTG0TBzBE27R+VSc9BeVFTRG5R0z8UIQue4JyefAK
Da/i0nh2i2u0D6q4mrLmOmucSSVNheS2AhFjVaF/v1PQXiJr2+TZvgnrqE5hTlDLrXHVvq99rneM
L6qUlY98r4hA4VI6+7DH+YMP6mpsSwhB++J1Dsyh8R3oW4+eHAWc5MN3mtVuLFrAKVdtoXApaWIr
SNWFgNiEMEpG2AHlJ7RvhwYTDtV15yIamgDkGbe98BryRibvzY1UmcClW8SeIG9OD06ig6MoNgwf
A90ngT7wVOCbtdnwaABRSebQzrCDqvFv6xorrrwgT+YuMBVKEUW+G+pRXUpqKRpzLXeZyS1w9+Ad
vyqd0bNTnvtPkwSM3mbz7VT5QYqsH1mgZiUOlui+I9mTJZkVBx681A2rZDIbWm2NDuHSXmYKP421
d76uR6T3ciEbZGX3AhL6kDKD6LvmEgd2MTfXU0jxDhrcO26q8d7SpnrlMNX6De5fPW5RJupuSqCN
YwdXz5jowD0YKEc9tPDJ2ga6Y2XiFITvIC3mPUieM+xwvxuAWINhUYxYkj5LwN0ujDNpWEw3VtCu
60b48Pxt156ENz1yZZ0KYKCuR6hlrnrR9EDeU/u1agY1b8cchGXkVUD45TgpcAtGMQz/2qQPI7OR
U/gbnz6LEZWAPhEiiJ0NuW8qV285Q2EgGLdIEtcRG6JL0gUaxgcZU9fDwDt3FzUK/rAecy5ZH3YJ
Ws1d6urhEVVTuvUt5zkq4LU6NdFDMeLFKIeLfeHtspIcdDYgOOf5O9w5nxGYBStT0OhCd8gNI3Tq
p4Drg8wLGAN2HamSjuiuSixC6rSlGUu7ELnOMGdvASSsEs+qoNnnVltROVun9WF2PosuQfjcxoFv
Vi3Cq8ivtrT7HdLt4PexPXsfzpR3676V9hUtCqASUY398FAUeS2CAal5TXKV+tUiJVvVN0hDH50+
5ys+jgJxZ1+udRT0MRS6qh1MgQ9sbsnzbDF5JUQQiFRn8jWqB3ppV2MPr0Tjw7Xe1Xe6yzOkm1CZ
IUF5LwbzXuaNtxkhWz3HPS2QNxOUecZCRlj5vTfdh1X0UFsErny28lGNq9iYcuyLhA92dNFWlkhL
qBQ18LZv3PcMt8gDoBijvTVl+S4RIlzlEyW/WO636aQn2DvikLkyoXRuBlu4qOMIi8Sjm0GjNrR+
R46+dY2xN13t6lVTDmynHYjpZqBhxUzVf8PC+ui8xo2jsDwEHOJeEgFzClrzW5bVkBfNgCPKDAsu
ck/4/uUE8a5H16AWZisr+j2pDnasY96FYeLl9nDjdqWBPIAnEQdEVoGKqghiZY8SWuGlfGB1jqGK
4GmMnDGFd6W915rKD6ZauIhkODnBlTfmt8R1sBko0t31hPTwrvMd5JS+L+V7TznkQvt239mDAxFe
CPYmQ1noIbGd+r7m/nSJWxYNvTmqpt1YsWA9jfJtyjkOI3/U6k71TvsbqjEGGocdbN47K7ou6pbg
rAGJowSxMIi7TEwoH0YvKA6Ui/1m/2SA7LrxJwc+1WGYGbwWQpVL32kZgXlIFqx1NuuEqBLS8k74
OPcd+4hQCb2FnNITkEf+1jgzTVAZNjg8itldmcx/slHKqwwOVR9K7pDUK/i76pwBv77sK5QXxpKl
ea/oi91k/uM8o4jEMo0DMMrpy4Ak9MoyYfsnU8uME/cWv7tPpy6bh6RF4Sx1IjWuAAtq77MICa49
RntnLLJkdJsgdmiDjVgLHVcuc5MJB856cJv8tQTmYQ8Bg2Fv971ZOwamsb6mt0CylSrWDlvSC4u7
WEl0mnDEIjtux87e1MygFgLULlAGEoWqS0P9aeMSMd+CLhf+cjWMs2bh1ZvloNgPnY5MWpI6jKvI
gvE6gUNObA/GQobBXT9pbcrPtGVP9RygMGIv3Q0wOo7BXlK6NuKqmR6C8cnApZxuG/3zhhbUSwBN
gKomiCPuUZuGByEiC8EpOnKpXW7zc6zkU+0MAEX+g2HZXzHrHmpZFDUnehDWqvcS+5zQ7InnLy1k
gDiA518MdT+3ZQQnWcT7KDwM3huOUCzE7zsyJ6bg3+cfAyL9PtAowOH5lRxRO9q69UWOStz3g5x5
CXqEpEKRfg5R/gnRqN7hGjnnOHzq8UBUQEIecDsQwJb//9O6clD1GSbqB4APX37k5xT3vz4dcndA
cwPoAndSaEN9fno4R9SiTNEDMGDWRSi233+brw3Rz48/+jZI31ynL/B4IndRcDGaCz1vAtQjvh/m
3Fsc7QNUKtH+sAZ6qM27me7Z2//f44+a647sZY5mMT3IYYtCNz3TNzz5kdCeBAESrVAw2D7PAQS/
ap9JD7+erEMezzJ2P5pz2qOnPhEA4nCigXkvgPtHHdBM2gWXJXrfYsLNCAt4WFn+/CstihWL/CWw
zscUS1b2tWCQwD24qE0ydyWan7LWQFb7d4Dj9n3ZmFJCN+ug6BjrMM3IOQD1qY8EJD2sJyg4uxjr
80xY7UhRa3Lcw6OEN6IP2+GffyLoeiwWVgvW/bjprSMYX1Op/IPGfYiIPdDWmRGWb/AZnQNYAFAn
wOUCSv9FNV5xF+1UdwgOo742eQr5Bb3p9lH98x3xaZgj0JQlSp5HIYaRaCGkeZV8/51O7AgH+EQP
JBaA5r/YmrQNyh1F0QQIkL1ffEo9sXHROYb9+JmBvl4Q0MwCTBH4aLB2QUT4POGDb9NRyAi5hWvY
bvbqA3oV3o1Uo3tmpBOvBPYX6EYgnUB36nhp5QV61w4PycG2P9DTSvSUoZ3HwHFQPx8JeLMFWLwA
p78oj2kGRQosvvkwzA7SgVZ34xUAB84L1wxVyCLMfgwuREEDwhEA9mLZQZD+80dEn20G+m1wD0W/
6sfVcE5X+z+qzNGiBpDUAfAV3OEFWPN5gI4GyFIahCF2hCJdbnlVIlgVAjLc9b+MMPkEZr+EGzWa
PnlqTbYGGsIN4sHY7ZWxQ36BFiTb20AZxDny5w2KTME1Qtd5R8VMrM3s++rGRpf2mk4vcByDaJe/
5bY3rCuS61XdgSXEiAzqOPPK/oaYIF9NHrHe+orb+7JE6PnjDQDCKYg3cAwHYPpYBjmCFQPxTUcP
Ic7SqLqfHSeezAZlvO/H+QpBX5itGAodP8QAWDefP+3EwcVSzKUH9K1jqm8V5BhQ1Zp7FKjQCc+n
nVIbR1wgDUSd+cxh9ZX7A8waFqmPiwkEDBzun0enS+GpDkl2sG/6wIM6b44P/C7dh4g1iSWR+6HU
dkYR4usZj6UKdA4ILBjYOSaYZcpvwmCS2aHI801mWeu77z/pieeDVg3uwmLJBSuIoy8azERXfibZ
fdvo69oWl9Q+I/p3boTlqPknImzEEPWQd2T3Cu3WYWX5P4ZGwqwe2LIFYwZpyvBoVrgHWyRFObsv
S0QJyVmK38nfD713HysOEtnHpLVISUUqaOIdbAcgGbGBwO3/Ygr+GeDoQOqzyZVziwEkWff3xDlz
wH79/UhY0DwC3vY/y/ijx5NxyGiD6tgBzD4uISz84zgHz8cMQDJ3SR2PyQDczq3hf0g7r93IkaRt
XxEBenNaLCOVDKvVarV6Toi29N7z6v+Hmh87JRZRhPrbk13MYCuUhpmREa/JOlf4nBh3qXTozJXP
7vLSA5D69tlNWrAXOYIs1HhASFr0bI63qfUc6vt0+Kj8KO/e8xCz/CDtC00EHhM9a8IWdlOyJuuy
sARvFFRobuS0Fx+Zh3BxpKX4z6nibXLMvA9/AZakAxUF5wqJ6uLCaTs/7pJRCJ/Tnz4A5/bjGwia
OcBHDgjOPmM2O1GRyEkxWNGzQnFc3mRfP7r9Jxb7fz8/e1XLbanXRsvPJ+md2TyUxsqfP33/76/j
d78/NzJW6SJGrcrvS42dG8AV5A3leXrmdmCuaQUu7FUqJ+C/wVTCaJ7jmvtQ1/3YStJnQ/+SNe2m
x+FsjZx0mZpNKrP/xZg229l5WiQVuiqkZ8/CLu+CTbuTpsrl7sOL8i7I7Fow9RTuv0uQTME7Lbwb
0w/fa4wCGSq4ulDmSDVnoyg0t6/CNH3mQN+N6nB04+bwF2M4CzE7+LrK1VPXjdPnl2p46MMPX2sY
T6EAhMCNxuUzh5dHcVv2Hg3ez0n0o85sRV7JdRbODBhowLMtJgoK+2yZ4wxsUE9x83MvboNbUDIf
npx3Pz9b4EiAzAriX//cBv0eHbAsGla+u8UBoJaKEgl5C/n9+xWO5UAf27FjgkqgjwZ+Nt1KhOlv
nH3ZIIm41zCWopw4f5+GbiVRkDWNz125B/CmR3u33V+fpoWPDV8P3tiU/d6+6veDyIDyyBkNzs/I
59pq+JgJd7lX2vGHLQxQhKRiiZEnwo0TufJ9nJwHQoA6pPnZC/M795isZkkLp+C7ALND3Jd9vxxo
1n+O/gAq8q29FthGDF105aObJ8lQLgCDIF1FfWh6/MwJ8q2kulXeG8JzbZCPybsslo9C82LAXmia
29EatuC+aEr4N9dX6o1IcLYbJi4Jb0geB8hh8Wqdc3DTOlAkz+2V56EHWgIzM1I3HviHL9Y4KIcA
j2naF9lLUGvdbzeRm99dplt3ad65fxJLT46pK77keGLsE9m1NoIyynRzW5BpisDToi4qJCqG2Def
/LrAxqyRfQeR3g6Xd9T27eTYKjZEk67wgCH0XwQzBZ6QVzvs5q0DIIj8IDUK2DQAibcVWBXcPaIe
5HpiRfE9yFP/qbO0Z5id4vb6xMy28L/zolAwheaInstcp9qTrTbxjVZ5DrS710OW3kev1wPMPvR/
A6hojWJYsZB+xFVVW6LYKM9i623B3ZetvDKEtQizy6LCb1lWfYaAr4RwcP9iADIStpTryF8nmfX3
H5+fUkbLKomfV4VDEPo3K/mZsrAE0PbgZqpwJcUL6qfSBdTRzEJ5xsYL7U83ih49Q8q/SHXmnUQN
pSNBG3Guydxw66IcZGtRrj3QkPa0TdsZ1d5QGu2Yy5H+lFRZfaBkIP/Ru+7BBTJ3I8qdSXFGCLdF
KOS31lhJh1AToAkYDemgVIGkM6t839aAqlpYCAdJ9Xt7CGDG2TT7q00eNeKvAiHiTeNCrxiHXrkD
mbQmT7qwjBwPTIJEOZGtMr9zQqikvt6rz4r8x/ruKS/X9+HsOpj2IQsoSiqkKaQy5tdBXrumlZiu
8kxNcaMCO+j7IwDx60HelNZnx8xEyoHhgzwVnbLZIJLRqPvI8tRnYzC2WXxwq1fr0FK9Uf8BjAca
XMm20e8J+K5vk+GXLn3SjX9aCuVCu5JCzVUH/h0wCkpoQRhkhPOXl2xVLjKKmfosN9lDWcS7TvVP
Ep69rYc/kT8+Ki5IJwQPlEzayVm28lUu7OpJkO1/4WdfJciipgkDwrcVUMoIosNJyO88dVx5AF6M
k9LzxKiUkT2a5ILmRPixaizN5et9pFboCIiF6DmHeZdHeyUuwl0XRk5hBq+9sJOq6CSqwcpA5aml
cb7myLP+q7dByZBK5fyAiDqFNzq1NUduaPlmjSXZsiCCGMzy56QQ4wd8j7JbP4zUqZwn37J3apCa
fIERFW1NvGnM2LO91voz1iE63ImXAxjsUU0o2+4GyPta7jVbGric5ENIDNMnmxSU57mXnvWFJcRK
+9ChxAuQruZprn6VhF/XP4YpaTibl7cwkMCx5CHFQ3lkdnDCmojN3nDbBz0zbNdTUSEYklejj36K
EfDjzkpexgb0xfWoS4MzsYyjlUyqxEtrdlyDQ7eEsB0fahr2nYeS9j+eFNnQGT8aCI1SlgpyJ1KQ
ZMuz4QHzgtzWFaGjWvdq+sWtX9NonxjfPjgcoky+8bpB9sIszg4UyR0SA/WlwGnb1z7qNmIJOBU7
y0IOVvLli4mbIiFBPVUSoWLOlyuMcjX3VTdwAGGC2fEPaotpbpwdY91cy8bmO4NQ3KRoG4vsQ/77
/Ro1LWageqGHzpDcGft8XHl8zY56bhBazOSW3KaUgi/0LQc5B0EjWL5TCukemYznIZF3ejWulLbe
cqN3G3yKg0IAHQiOV/pg74cBYjGvVMRAHUtJtkq+V9M/nvI5iB7c5inQD2H9OYdUJ6QxEmxP4BZX
NuAsaf93mBPdf+KAcsbPXrBmnUVJLdaBU3QGgYvPeS/804BJD938CPTp+/WduDirZ+Gm+/ussjD2
YR77GME4kazZcRrZkvbqjysPhOlHLqf0vzHNplRU+y7RhjZw0q7aYCZuVSvf08Io2HXUXyiWAwWZ
3xaenw2S2jGKAuyOlUgAj1+SNVbzwigI8q8dD76m8wNWiAxgAoIZOFL8DQDSmoz6wsKTH01mxsZE
AJ9/Puw7ESpYHDq5WBiUzGXlDohY+93KdX0bxkb4ZJmdu/3w8hOUc4FyqjipMb1f/i4xvbGTOB4G
S7RlswBsdevj/Xk9ysIhZIggRAyGNRV+pPdRdK0Q8t4bWX/KiY36Ke1fwmrYKNLt9TgXdxOX39S4
VGmKTuJis9GoiQ/KHg9fp46kcD+ghruvc9faip36Bb8xCH1Ua3nS59rKBp+nK9NXS2mIA5Y0EZTK
vHcqFEUL1yuMHUyid5KgHsAs7YXM/KeXq9s2y0EW0ibWxy2I1nu5+XN93Jfbn4IFvnLUgxEvupDX
EAclNhsxyBzxUwXzjhZiuL8e4XLvv4swF7JJZTFRc50IeWtpT3VRpN/7SIYvdz3M4kCmajntKSZ0
fluVoecqvuRlTt/v019981s3V3L5pYEw928lF5MWwOx4bRsrRks4zR01tCo77NRyK+Zdvrs+joX9
gPbYlCeTKU81z9mOn9DjUSmVuSPG8aMrwp+SfeSiXhRIOaF6b47wtyUdmWxr29XJykd9MUZY/zxu
+Q+AtQmP8v5zGzodolYojU5VtdZtFaIQZaV6tdJAmTKhd4f6LMr0V5zdHEKIE09ijqOTuodgoAoy
hjx+zF2R3PJEgni44fK8Pq0X5wghTWl6E0xdv4vkrBi9SkvkVHSMtnfvU2zRnKTn/SxDx99aShmu
bJbFeJQ4pnwGYZw59sKyUoxVSnd0+hLaWZfzjodZaeXhTzw2VhbtYutPYzuLNZtOC/CA4lq+6Aj5
6JhKdaDW/KSP0srOXA7DFclrlkr8/MEsUMlUAg4iJy6Gic7Im6WnbFWU3fcPrxXwGDBKwKx4Sc0f
qmpfSOPgDoKjyFCVvkblo1J/r8I154k5PEAFtoraORuCmjOUAXlaw7NtqBR1VDRdLThiJj8ZCgjc
aNxZ412KZKoKWj5sJeilZa/d+5ip3bQFbAKz5c1+fbgXV8/0Z0y60uSnzOr8ihOoP6pxkgjOCFNL
9HZetmshIAjuZ4jim7xY+RIWlpFwpAqTNt9l+YoGuEDflFEH8TE0j7L7pVlD1q6EmCNTrQJPD9Vt
BPKRRyF6lfVDpa7c1wsH1fko5rjUuEkaTS07wYnjfZfuoexdX5S1Icjv94YZZHyzJbPU0v0L0Taw
6hjhgZfrUZaWnqSGYgSSKki9z856VcwSIRFM16mVn75Jnds6dfWtJNxZ2AqZlPOuh1uaNHRhKS+8
WaTOn8KT1oXiWbLrdOO3wJL4dNeav9LCuWeeh5hGfPZNDQi+NHJIiJy2xb2eKC9Rlx67UPMdIc6T
m2pAoCOqs7KE3jqeZMujEtQM35UeieqcsoCrPGUBfJTRRO/g+vCX1nRSu6MUZ1Aimqu4l0qI0IDr
uk483mXG/dgnG8PyV+Z4aQI476c7BjEpMqv3ExCVsTpUg2g6A6WG22f3TilXWn2kNPzG7P7EruF/
MawZprb1s0CtFGLIvSk5Q4wlcNqKg513Fr7yphxvkj7/mYeGtW9NpXvN9CLbVb0CRhn2x5bXFhIK
eAoEoferIi3cShWyF6KX6bZWWOG2TbT2mBHiKIdJflOIcnPrpS36ClGL9kktG+1BEKvsICV84V4b
iQ1KE42+UWMUPtAIobas4Eo+JG25iWjE4BiYQ5lUIXm4WvCP0erSrm/adDvJZW2rQtyg49Btq8YU
tnAoNrIHZ2GTueJTp+sbc2jhtJeQ7XJMChIxLh+jEP7W4MG+qMuUD7Tt5EcloNYXyRIFaklBCwYJ
h/sulJJ7uTMgmfaBeEB+CPxbbSU2VTnhQUiD1yI1KrqNZp+8Vm1fi5s+wCg69qSh3lRDKRyKMa93
rQKXsY78/BR6knKj8FT4mni+csDnVdkOTVAfu9INjmmmxw+QerAINgWUEJJguKsMsXJ838BtqEWK
ZGi08BAIxosfxMrR7Qx3h6xWelTHKryJLK08NIlIwc8vqkef6s62UgJ9nyVV7AyB5dqBC0KQLJr5
TPR6mwpcxG7UQlLXlXTfaeCsa0Pot6OZjNu+97r7rPbVY6DoCJLCpLlBZSDf9VEj346+PknPZ9Zt
EvfydrBU3x7yHl0H2NywMtHMyIeyYYGa7t41oaf0aqcfRAimz6Yg5Bs8tVynNEJ3ou0kwNwopaN5
EmziPC8oqqvSVhUFc69qLtXlOt5VblRuSrAttuSLa+5OF89gWZrMSAHN4HRw6UsU61ZRBWapO32g
2b5rbiN3OAiGe9+69N0AM67d3AsHyuRMxKdOSDrvs2xZkmqvr8dad8IA6o0wPquC+NBb2p8Pn1s4
s1DAokI7mZjNbgkxH0LeJa7uwCEVNoIkvzayUh9wFs1vrkdaPLzICwAQcC1Z81QkRtMb/JduOtTV
bcN/o6cnW6nl0d3IX6/HWrr7VHV681IxA/syrebZTRGYWk6m57mO1UNc4ii9U+PoQYCDaKdmdojw
VpHiD+Ij31I+WKlUe2gsURSeTWUeB03UxrXryP+YKN3srg9p8Vw++/VZ0lAq1pgJGb+ug4BHBmO7
aom8sMWZLxocaBu/Gdy8nzRDlmNr1HrXkZL46Cn+gY7GNrW0k+uTtAqBvrIhlkbEW5TyC4hP+sGz
HY62Qzi2acMijcnvJvd3eDysFGeXhjS13yZtYBnZzdmSDJSrmhbxLCcNXLtWxXsjQ/BC+oUw1M6H
VHh9iRY+Wdw9VNpC5FxUyma7rndTN0wyyXIkedwKY/0YaeE+HoeVnbAWZpYGoUgBDb0dLWc0nADO
rdDdkpetpBqLM3c2llmqUSdKZzYDQST0BbrbJN8o/X3ebeU119alT/Vs0uaYuLzBeqM1CYR6Tmd8
6jIk/71N5iuIff2ptJUy+srczY+7Ua+FMqgGorXWF0UID7U+3LlcZn+xE8Bi4coG3hUI3vtPqUJt
Rjbi3nKG0c7CU6JsBWHlkbJ0nGpMHOZpxuRAPNvaftfkqjnKjMSDKyqic5gdUZe1Zenp+limlZ4n
hHRpoBkC/8IGeprSs7PU1bATyA3PcgT5HtUjJJ82SnAsXeAk5IIiFO01XuBaxGnoZxFlFzq/6xPR
qop9jr6SkX/qUYyz6ONlN76cb7tVv6rFbXg2ytm3q3fkstigWU6hIpafIi+TvOhoUTR5soetD+vk
g7yWt+sCuyFUW+mpgOme7ZFBD1XR833XIQMbpWjrYY/aud/C4Of19VvcKNBEpz4Em2VuRTK0NVLx
gmU5cqVv+1HbFPk/nlXt3XoFW7J0nk+3B7sRZVKcI98vmyS0kaDAS3XyUtzI5g7KuH19KJf1S8oZ
ALxlMHC8gC72oqGpsVK2ve6UquKkWPSg5/VcdD3LpD1VIdI7JgoCaeUjrxD4BytUfl3/CxbODxoe
5IHgjxELnt/xQtR5Gkr2uiMNyBEgCZkhZhF2W7MQxt31UAsnMKFMYEyQVylYzXZkhBRik1ETc3Th
69hjLcBLItJvAvlHI68BeReHxUElgigQyV9mS9eJRVQhx6k7VQi3zlX21gBbvvibnBb3AOmN1M3T
bLblIexU6Hn6umM1lVOJcrtRFNhpreqvKsoqC4cIG0UxJsogIMb5saVYTYQqFJS00nSzTwM6hrbc
uxIqcqVdmo9a29o5cq70Cvyi3CFIQG/LyuKNUOa/E7HNvgZoNoOMw8n1JrUqlOK0pAztUlI/FZHX
3ZFU9nsBwt1WD5MO8dMuH5E4AW2hoZm05a/6PURS91BJZfvZa7N+Gw1+etsVTX6LfJu+qRCVRS/O
s+7xt6IoiA6QDWQJaF8gpMWjJ1jKSXb9Bs3JZLD1wAC3444aymm177hZHe2GrvZ2cu6X5IJZu/MS
ZAs8PM6ektLVb4u01DelqLbbPPM99MoyNGPUZnzwwu4H0qm8fQPDO3agxOyKK/GpkUX3plP76AhV
1bBzKRg3nQdkMC9E5aFuK/M+KNpnBJf6Q59xp3laaN6ZaekfgO+iqlSM/Z0XRzXJr9fJX0MPUZx9
CIwgg02mUZ1Bv81s0l2gCC2PU9M45jTEbkBstAcUBoY7AEOiMxjq8ClBduCZjot8VyE4txMEBDlD
GeVaFXGNY6L3xu/UZUBRqYxHpCGwa8ur+Fh0TJURWdZzVNYUf4a4OsSpm+/NAsUco82lW/7XiDhK
49lNHjTbWEEaJaoUD5kmxOgUs0LExFN0NL2KAQ2GWt7ithttDXdsgIqiUCEh0rGVxqL904AtPaRu
oNuiEpjHxAcp1xaaeizKuHvU+8i3vUIx7osSNRVXDYWbqO2kl8gXazbWJMsQtKb0JY3LD3qUTHfL
RBASyeRRVOaTfn8Ud5qZqwkCgI7rj7s0/iI0v9sePxT443n3I0cA4vpZNYfaXgScXdmKr6mCYGqa
05ZOmXzrlR+p+xj4N5ryiXLnphJBgq1RZZYOrfNBzg5IsjYPE3tiJuON125LJOD0/fVxLVxplqby
1U2dHdjBsxBB2BjQUFyD3KfetjyQ3fxwPcLSIN48GWmSgt6fv1QjT1bGnu3stMovyVV2Bv4pg74m
rz6X135bH6iC9PwYzSUiuZcbLlV4206UagLY9Dy7KXPkjpEx+9E3jXpnuYqCgJse2gP68rbWieU2
LsN0UjfNt4yg+hQmtfnxdBwcmzp1YiZ3p3lLUOtwF+5d5lczNxmKTQWndP1BqvK/e5PuB4RJrjhz
XtEUGjyxvKrVHK/4AyzYq7dW8fv6Ki7tE2DH/wsxS8bzPMZQxSKEdl+ZKEn1a/ivaaPNknBwN4xA
oQyFxPz8g0YmKw70WKNxm33TO3e03awfNm4gvmhlRUYeetvrQ1rcmJDZJh4d/eJ5zzuPtDjtsXp0
osL4AwbOu5cVPdwpEYbt1yOpC7m3RSYMikWi/HAJk6GWHPnjaDqeGRZbvxu7fdMWX1Gak21ENxGS
zBCBkhNjZxYIGZtFGB3qFJmbNpAnbXXVe9RRzNzQ5QjtMciCPZqaAlzkXqfnJfe7doisfYJoyq1g
hqgFFiVF+lBHG7q3ejsLEuk2y5HKoVqp33l6pR8sJIhRMRTTl2D0850uCM1e9W5EdNdHoPw1trnI
XN+IvLgoi0b9pzrsk1uKqT1FyV7dcauI+1Y0QFb4psA10HIXV32JarmydviuTN+FCkYvKwPydKZj
YMUZdu7Xri22gY7ynKkbB6gWtoTs8sqiLW6PiQ6E9wMU9jnqKFMyve48laDtcI9K+wsQu2cvhJqy
sjkWNr52Fmca/Nlb0PLEok9HzXQ6qgID8tPqaK1cXgsPJPyD/hvKlEmehZCtGBYbRVCnyl/k+A5p
u50CJZ907PpQVqbsDdp7FseoBw/PJYbiFS+NLpGdfMnaFUWBtxR6flCcDWb+QClUaYjJPU0nzygR
BulzrAuoVlePTRX8ilL9M6MtNmGh3kRK8ICa7kbL6u2g5SuPweXBci+AH4DpMU+/hSodeG9WptMK
CFjlQN/Caos5zu76nC4mHuB+eShRVdYuaI5a76dRDHvAEaHHuGlxjDOICpJ6ow7Kt1LDoi0cbrKx
uzXG4PZ67KUhkhWQHUywzAsodi2mSptj6ct6opVnq+zNp7+JAN5XwxMD6v0s/ZDLbEwyKzcdPX0U
u4Q5fEqrFRenpauL3GOylzMMRMtnMUS3FluSW1Qk3Y2PSaC3MkvS4jSdBZh9wZpg5aVZD9Qqi8dQ
+JaYzQaBQM24F6NH0901VPo666aDotpoD03+0EeoRXe/rs/k4j45H+bsIy8SQQj6kWGKyaPYh5vQ
N+3JMCX7rjemnfq/JffQ+n+uR12Z27lJZtTLgK24BRwDSR/EDV4qFMOvh1geGIBt0jfeuxfIsSLx
1Vb2Q8MJe7gHxXBn5gAW1Cx3ECF71YL4O89uRKrcn6FsrszqG+x8ftpMnSNjalTpEJbeH52+IbqV
JiFBijpogRS8EUe2MbrVrdmozY1e5IGtm16KSdTgOpXPmxXWQrrTxZpCpevBS8uFn1XrsQJR224D
z/VvpFY29iaOTNt4MJJdbsnfh6HU6SNb1q6x0Bz3C1F8aXUNOAuw/30EonLjpkqZwAkHfH19gpXF
/UtjBCgjQB5jTqROzQrMkm8YjhxxUDZ/9EpI79tOlxFPziUUTJPIbjLdt4sxI3evSxO3FTnjrT1Y
7Gch+WRQGDskftN+6gpXp4E5GsI3VNm1XVg1AjqILnrQNCpclHBFgKCBLh773i0PEtUGG2ClYINn
KI480pEBTQIep9iLn1y3yXa5UCj3hUYjFepG8WKVK8fD24UxX2K000zwUjJVqDnzwKsRI2jiimJs
Sj2isH6Ug/Q6agCZ6+zJqCP6k+4nFJsdSh+fJKEElKY8WsjjbuR4pAyivCZidFsrYbsp1OLeN/8g
TwpQXVn7EhY/Nsqp5OHk+XR83u/FPqyrsSQBceCR7RSt2enKzfWtsLwT/osw/QVnF3hQq+mgSbxW
xCbYJlG1FZJ4Y3yQjv72XMH4jHo7xsfTd/U+CjrEgjRpBjlmXjzLSXYcDXmNrjVjEc1jzJ9EeYeA
SNpohpM1wjFuEL9N9fG3iQL1po9aR5WQ8O6FY9qmKMUG365P41K+dTZAa/ZYwgfDSkI+cqdX0clR
Xg39U0ZlLfVWkKBrcWZFzbEA5yehZgwjC4HXjVE/ZsVWNvfXR7P0MnsjgEy6NcB/ZkegUflCLBSp
6TQv2Qj+hd52sVG0dBuuJAOL+3timvz/QNNwz3Yf6HC9bUDGO6NqK6yTuXLQrf3+LBHwS71qg5rf
f20QuQP/spJmL/3+GymXRzjG3nNAg2uOsJuizHQklOThGtePtRD9RdYJbQlcDAgserCzrSWpva8g
wWw4abUVkyfvtU7/YhV4FdO1AemFptZsuYXc93y9VQwq5fJGz9DEFVp8Ka7vqcWpor8hKuS0mLnM
hgEkpuKylwjSpjejUu/hcP5FBIWHGyV/ehlvDPazzYRVBXY6kcUzwcv2SvXdRaf+eoSl72LKJyfY
zPS0nx1jYiEGaZH5luOJN5b8gzx6F0ZHtRxvojVNm6Vz+SzUW4p0Nhh/UISILhfdVu9BQmqsaja1
8vn6cBaXhC4dKO/p9Jy3LgpLROw9iyzHEIcTLdfTUBuf/iKEAcWAxpZCtXG26lalD56ktabjI9sP
EnhExfv/FkF+f4RE4WjEpcdjKcdXKtj8BfrXerPJRYwTEOT85vLHposSlzoOhZa+/V0GqIMfro9g
cVeZQHrg96O7Nj9tEePsJD1xCVGIoR3FFvdGF4tbKclEuywb+WDIkfQX9z4dTc7eqf2N3O77acPs
zMMMhTd1NGDFpd1l7V1v/rk+sIs9TNcNe4wpv1wSuOQY0MQKc4cT/ZRta9V2WtcHADEfva2mMOok
csQmQ0dk9lW2Ye6aahQUJ1fHS6VxTP+Tah3LAUUR4/n6iKb76F3iSCjspSf3SKR1qBK9nzVDx3cN
OGFxGky6K7IS3aa+AJoSJlfsrXw60xvyIhZHMoVRiLgXeC/+uZ8HwBZPrraRgAegGZ5slGLfwlkI
VmrWFyfBNC6FcgNYH1Qb5zVr+vZFq3pRcTLrL2KRAjX+izU6DzD9AWfH2eiHsoBtQXHqK2FrtndS
+E0V91rxO1/Tz734mmZDmV1mhetmoisybdrnCB8TuofZ3kUZpV/ZCotxNMr77HALfdLZyVa47ZB4
g1+cPAULkboTcaF0t7qHWYkq31mjvxJvcevxHoZvpE307Fk8AeUrMWsZl6/8TMWfElL6dfND8n5e
3+EXu450T6VuTYkLzbALXl9Ro8yg4e51Qinz3kiljTjeoIOA3UJz8GPhLlx945D+z3c6MScVI3pF
PPov7YonUFbO+E5y2Et7qdQlO6sU9SbT0QMsWk/fCXHq2X7jprfugHFJNpTZVzNx27su7MKt0IzW
EfOHYK8m3rhteWzy9lYrW0F8Hhl5VOnxpuLfWq2t96mxVav4K/3uGtAw79DQM9tNGAjKVlRC+XML
MGhXjVW9Md2y27VqRwFOD0e7r7GsavpBQiGU0vdY++n9MArCTg4mQ4sQ6nosxsIuzDRnqGvZ9tno
qChUCPJUZr0p489Zfy910VOZGbdffZ4h+q1pFHb8JNwKcfcJw4vboJXjneIb4y4fScQ4ifCP6xL8
sWQtmWRHsavhGNlGPn8vaOUQQ15wgGacNZu+aoxNiOfbBtijhOY/2iOGYCqHcKCFjFgU6DCh3vK6
RjvDQrKkaifZoN6T7aAuNbuAy3SQQ+85Skcdpf3RtLO6Mrd542IxIHm/jTrut8WQxjtQm+kmTxTB
ThofH40Av0OhpZQt9/wLrUEtpfKnlFsplQ3Y5nLT60l8k4nWb9gKkKCSAcMChDeB36v+bRfq+R5b
C3WrRIq8KdwGG51YGg55F5d7UaWr5yP/b2PLENhi2/oHocAey0zH+CbHZZfHCSOk+yHbOFzhoMqf
/Aqq1T82CRYOZYPHUqAoMJckA9wAeftXUUSKZkKA9ofKqsud2OvtnVX5OZ+WrmzCcFRvwqGsdjCQ
YAlkcRicqkL5OSD1+s2stfq2ALVo+12ab3p6XCv385va6bvjH4baJHEH15ovg9fY7MR049xtpTY9
+VV5r02oDd/6lLffKk2/p2a8CTPhU64rd0b4mBuHeExwsqyfhuIgopwhd/EuCZBapLJkCO5DUlrb
sOrsAjxW6k+eo8FmBAHQYUYcgWk3+29N8quTxA1YCXvkeMHVtPV2CGuAn37wENTpNA64eKO6zzR+
dm7hyL62UatDAHsiV7Unqa9WpuDihJ1mgCY1ZWKE4AANvZ+BdIiDcgyRPanyX0o9KS+mO3f84fmP
QrbWb7pIVWaxZveTUXsFW6NLT14DZ1jEftYOhjWF2+lHLpb0bECzq8kXVDeMM4JU2lcj/lytSV2s
/f50hZxdsmItBRxz/H4CVqwJvltrd95agGnFzgKgBFu5Mi5UJ+w0jXGTN9vrl8/FHTdbhdme1zAI
8IyWAfQlScITkCO9fK60lX21ttazJI4WsF42A19WY2AfOSF7RHFbCT+uj2UlyvwBl6codCQCY4lw
Siqe2uLFVVeytpXpekMWni2HgtSaboyEKP7gmRdl90KzXgtaCzL7Ck0De1o8GNNTjDWsspcCB49x
Xfw/ztbsOTIm4BstHDdPCKBjzoetl7AmZ3jZtHm/u6TZuhcWFEif9vcpBEG2i1QB5zROWW5MHCtN
KkUb2UBjJDFE0LK9oG3Fmss3w4d3l1bV9yLCgNQ3X60e5b3re2WKfHEwgMdRAJgia/AminW2kKmE
a5CqVyxkYnzxypNidLte/UZ+0U4iG6FvK91KIXFxe4J+5lwFjXmRvg7NmE9mVOlJp10l74P2EP++
PqjLti1p3dTBFBFfREFy3ulri8Ks5V6PTsZQ3Jr1neztO+8eKIOdBjdilu6r8lUrv3ThfdLc6X2z
wlxYOqxEYEF0MRHVvezmm13at5WcnFzj1CgoudKUuz7CtQiz46qJcHpGgzM5xcq2HG0AcP+3359t
WPI8l+o8vy+G7XbExk7KDtcjLH3cZ3M0b9/3ZlaD8hGTkycffYvEywepKSrbTKlXjval/XYeafZ8
qQal7RXqcycfUHEm6ztVy9DwWhP6XB4QJQeD3IEW/eyGCkWz0FpdSU5NtS/aT552g+FmrNt/MW0q
XhS0NBDMn7/FxCapcXMz4lNI50vOviMfkIm/muHpepjF/fXWn+ID1S5EfAcj7eoosXiLvQqhjQn3
X/z8pEcEkpgK4Btr9uzUUV0Ply0jZ668z2H6yOm5EmBpzc9T2NliiGonlRY2fSffQrd8N5BLlysb
eDGEblHwBRbN83H2iaDrK7sYrKanzrdNXAJ6IHd/sXMlLBFIQCmRXtRhEGMxc8MiXfDcxzH5lAPB
kFdK/EsLfR5idpDAoh2o9k65Pm7wwcaT/mYh2Klg+0FdXJR3kmz0G9Xy0lOuR/AxsBSCdiJlHy7F
ThcsXTwOW5hpFwX4ulCbyBDC9BSY/i7vbxU9Xfnw3iQmLm7KsxDy+wy0ajxuzyZIT9TeIEKX+nBr
Vqq6KeW6AWXHw1AZ0i8dNuR2PeYdOkB9cqMNaJbIIUxscwjNzSj5/xgRNoMjLqV2Ufmince41oyY
ydpD0Qc76hH6zugay+5Nd9ganYqegclbycUfbmVtFtf+bESzzKdXfTUgenrKStamcppqhS+4+InQ
6IajgADyRdOCRj1G9YaZnELtez1ENHiQu15TE1oexf+CzLPdthDHiip5Qtkokja6IMGOV9fEEpaD
WJMkNXon0CDeL35aNuQTmZ9SEW03jlivXR7T//9yc/33+7PPMHTdOswrciJex1566M29u+2ao/Tt
4+culJ//DWN2ZomK22WNxzCa5IeLWaf15/rvX+q0vH2H/wswpx+mUdYVQyUkp8jN7oLEnbw+d6MS
PiWFtNX6GIlc+Ri58CHksd/5OnUwNdtd/yOWd91/f8PsvjeUpm7c3CU3KhzdD/Gr/9IBZ70eZHFD
YAMEwpZGw6WNmSeM5YDl90lzqe5RiFC0D9N7prk8CzElHOeXZBzJHM1lehIpbvV9s3GNI2fcykAW
Z+ssymxnG6Hf/j/Srqw5Thhb/yKqEGLTK9CrN2zHdpwXKo4TEDsCieXX349MzY1NdzWVzEtqpqam
jyW0HJ3zLV2tMBDWN74oC19xtouH7f82XYv1bcSjFRlJjemaAiQufbpyOp9Lvj7O1WJhM0gcwRSg
KsNyeMlYjtLpkVVfsmRl/6yEWWKDS+g01L2DYWQoBQ1w+Z7g0GAabwP9hxfEh/FYizWMfobW9CbG
I2iErwFDx0n7cfmTrHz4JUmNR6BitDXGIki9URnSVQEYTuqugGPOh/nzwFxcMgXCFEaPByapbibA
mHLjC+H3l4dy/rP8iTFv1g87BS7hHY2mpgyVMTONbjTNAYNs3Jj9mmTM+W3/J9I82g+ReGfH4Hlg
NNH0muraSzehpnt5MGsh5sF+CBE7TIyaRIhqnPqZP/cAU/L95RjnP8qfJ7ixiKFPYG0TbPq22Azv
idh2wz9sSHAdIH0DUVoXeL/PEaJyiKvMwALOyC4CD9Dgt6zcxPmaTtK5Tw9KJ0ScIcuE1tHi+KpZ
HzO7dDESdE2kLPzOVl4FMRS+AgU/91k+BlqcYI2pddKqbZxg+rVwWr8c14g1axEWUzaMKETAuQAn
sXUEGSW3/2EnfhjB8sUdCb03SgO/3zk/dOOFNldCrayreRKWaczHEItjy+BQGUIzCtuj2qoCVa2G
Xbc476X2ilem38j3y+v47JQRPCuA0aezBt3nVTahd6Ec9OZCpV6sWdSoXMFrnsvLkL6CSQOpLAZo
7+cATHUaL+AhEJZQpJmdzpPvicoCyd5gZL+y8c9OHnq6BoDjKB0tGex9D4PA1MKD0nCugO6HD572
Pd7R74bxL0v5Q6B5Vj+cMJSndZ8aCOQKD/nRsEa1PjsQG+Y/6CGdcWtGd6aZWGUXIYFifkRjP6/D
snwbnd7X+r2WPP/DIoCoD2RWgPUA5OPzcNCzzkhVMtR30O+Ln5x8ZZGdXQMffn+xyLLCphxaJMgn
0bnSfKRIA9tmzV2dbS4P5NypDCjf/w9ksdhM2VMI22IgFR+9Kn7QtRLKHSuV+7Ug88f78PEN7jIN
7MEiFKN4Uqq9zUcYapO1B9N8WJ2cBA7UBcD3RBV2qa8dGZVOGlqgdj+m2wxt1updnwooeldeAk2v
1io3Yxb9y6XzIejiSyV2KoSh5soyC5OxCMY4qGkZWLQN/uFLgUICKRIH/PslfE0wpiI1r/CO3Fot
moI7Llc26fy3nkwgVONR45s5ncuLbTC7qqt1UoQlGgMRu549Q3lx57pfLg9l3uyX4izWAwgAyJSq
sQhrzX/J1nT8zv86FBesGel3Ihugx2Mk3Vji1xtyPZjjF80dV1Llswsa2NT/hlh89J47cFdNOrz/
vxrJo9Vdp/bKp1iLsNiXuhobC8pyeNTG94UVKnntrjHMz4fAKAC6AshzyYqQTsrNSlNFqNibnj73
ase7l3/50H9CzJ/qw8aHkWAVaaQvwp4cs+J7rVaKPed2PPhOJuTPAAI40SvREh1mAzHy1rHTD3bb
e5A7Chh5Hq1fVf+UNLeW/JdX38eQi7cFSshalwJ6H/K4uVZdFtiAjA8uOYohfbo8e+c+0MxIBicI
rtYn4ttxRTrlOBOSM/Dvx+Y7hYQFep6Xg5zbLbNdKzBJwN2dCGO7tB3ttsIUzhobem0fYhfSOf8Q
A10x4O3gLGMuMxo7ljLLoyYPM8+Ydqtou3NDgKk42Bb6zAFdnvtdAfh2h259aLEvlrz7S+88fADQ
olFxAT0QNCkkZJ8XsSpcpWSJfdLOwplettY3OPfnf/z9xWGiDXWe5jFOQyvfQjAZcKG/m32IhMNy
BI1WBpk2+JktHl7IIkmb2H13A5qD57hvlUo2lyMs741lhMWeoOnQu6Qeupus3+v1rc2exHW2qoS/
nCdEwWMLZgL4CADWLwHvg8ZGBvOr7qbpyZ1Rx9sxir8QWu7y7HsRP7pJGuazEi/2oqY9W/QVcC+Y
AoDbdXm0JwXH+Q+ZtRbwx6CNdMIXyXlbkcGBu2jUsPtCZ9+7EnSIjEemJ7N0pxv2AS7k+yKNd06j
v9EkSzxrsuVKBWJ5+P3+M9DKpnhxwMf9RHyvZQ0gPPgzSKy2zIFvVGsmQTf2T0OdALqUoe3vWkXi
0cldlRaYX1Ufr3BsBmg+gDYL6uDs1r14dcU0ApqaSnEzAau8i5Qsjk5b3ojJhXoLj3aarT2DmODe
1GN7jFLrm6DqpxmLdzLIJ2gulTC6ix51lxceZAH024h0YivQn91EY/+Q1wSiLaQvgdSbAsG1QwLS
fgLt/sqZjtBRvMV15jttFOQSEPtoKHfS7ub/0Hng7F2Bx1d5vHZ+uhTwMUXSQHLgzN2YbydYNHAA
LVWG1lPbxFs91Q/MwFWhy8fCcBJfc/K3mMgsuLxsTpcvkhFkVoDQgjoFJZLPxwiT0UTdKRc37XMR
H2m8gnBY4g/obCsFKCvI/LOE88ly0IXKBpvT5K7tNGvDB9I8cDGMgUoZDC1tW96ONQTLW1ECNZnY
Ll5J/RbKQxu9Vu+8XB3v4lBADQZ+OnMWiYryTCFZHJs0hRBvXuT8vo+N8lD3WXfjECiv5hIiPRO3
2coEnI0HuxFEnHX1lwhlpreyEHGV3idJUBNP2PcUiD96+Kuv+J9RfYiyOExTox6nSiIKIe8MTgRs
rdm+uPRPAizOUqHyoS05AogICCTniagHoVbO66UI2+8gSPkMdEchrXlyY8KeMBEM5bJ73o9XGa9u
TY3uHE1oALnJu4EaW2KBi8+jELRhry3dp8uzeG6QFExcw0bB+dSKqOtc3sPTL77PExnEnO5a564e
v14Ocm5BfAwyb8gPyaeTahklBYnvjRGEIg7SMdqBXLvX1JfLgc6OZkZGgD2NnbdE/kirZ/lUsuRe
NM5bwqt3287wXlcr5/2ixPGfjzZTeJGtQdRled6TcugrDp+b+5Tj1JSJ2rfSPKCN+1jnaP0O9FdD
+MqhdS6maZnIDNHnhijuYjXi81QQAk6Te2a/MZTr+ZeCgwHGvIa1Xu/8ZTXi9xBh9eUg04JV0Qk1
r61o68Z9k9z3yYGIL6l4hnfk5Y+1OIb/EwLPaBxOoDed4Bug59bAod2N7wHhdsljma483M78Pohs
4PLjx3975H5edSVJppFNYJc1aKATE26KK2/PcwEcG0kECk9AySxXW16WUjPAMwqLfqNvnbWz4dzP
I88Fswjghpl88fnvJ0B/jCQGNz1Xt9fK+oc/HipReG3iTTOT0T//+qDTElQOh4VagtLmS1+s7JEz
ex5PGWhRzRcAegGL9ZraWkrHpI/vW8uL0h/U9g3mibW79swcfYoy/+8fTpaYDbzsY4XjKy93tNK+
OyJbedmeDwEoODpiKDEu0eBQg4XPbocT0h7HnUujK9GMweWdcH6u/oRYzFURt109DQgBNBwFTQmi
6OWuW5PUPnM44tWHrAeu11i1S6o4g8BKo6C/EuZQdxvpQ9QcmsfLAzkzV5Do/Z2KAvsIh7PPn4O4
UTcJCLCEQM2bYh8528u/f2ai2HzlI9/FUwqj+Pz7hc7dDAUG7Ljqp65BDJGBLWD4vb7yUDudqvkZ
joeNA/Abdsli6w25a8WGiFk4/YAoQ/4s1V/vPgSYX4KzCAbyssXuiy0wE63YdcMSwNRDY//1mp19
uqEsCfQrTtbl5iNaa9U8N9wQrr/jjZWupF4n0wPsrg6le7AfZ+HRZQI9WHBCyXljhLK6Mn8a/RX5
S/48yNTQL4Ou/VyowKOGLfa10KDYoY2tGdYiAWsq8q01D8iTpTrjjyHhB74Z1GdPiriardxEpMQM
ITuhikOxJmVw+grAF8Y2o5AYQFXnRAvIUrFqoZY5hUku0VmfVXJ2sBgG8+dYNqOXubd8fOz119ja
iGgfNStL4DSznOMbDL1RuGnBNHHxLoRTZyPMgk8hsR5MYQRJZPnQFJ2axINx+Z0QAWxr1wSKzswq
3MIhqwCtKrR/lgDVnmgQG46MIbTLTaldZd3KAXNm5eFXAcLCop6RfoukX+apZhayHkM9DyJ5Y7ZH
LfnbtAFbB5ciymN4T5/2lKOyZzSC7lyYG++E8oBoPy8fYsuqxby4Z4YVkEPzzreWQj9GDHBgDKFl
LG7h8a73YTyGB0zf3WlTSH/Yr1ZqbyyY3oxtvL8c++z8oUYwewRAVH+ZRYLyW+kVr4eQSvasxvJr
NtqPVKxBV88tAxB74eEDp05kq4uaeTGSJLOIM4Ztoyt8KC4OeZZnK7fB/CsfKh+/5xFLG10/LAVK
l/IRnBVaq1JtDF1aeXqHs0j/qaejb4FH0fwlJvok2OJqs+MqN8s6xnZu6z1cYyGAuDKc31jFk/EA
LzFfPaClLsdDBJ4cTLOwuNmjm4OtYOc72byCpu8JI/GLMfaKdquvmQacnUYkH+hl/S7dLw+KHhUB
+K+PYSLb1LOV/WWo+tvMrvzIkrs219dOJtQAll/OQU0CyQiBwDkuc32R8KjaGKmVTVMIYwe+hdfM
+Gs0Cwf4IEZE62WZ8CMXc8yH/HbKyibQUpArKwtUfrgUAXhlS+UPdTt4nR2BsarYCBeuyvSmUpae
JMjYPGgYN3uFI8TLaSkfY0mH+1zmYs8L6KnHfWvemmNP7ukgadDlyr2pBlftcxI/07rtXwqTDu+Z
VbC9FXPtORvNd80BvdFQIn2wk6yAUVNjBg5OeZ9YPb6NW77VkhS9R/WpLgJZyZJ72VBE+4lB+V6L
u+rQ8MHex6ZQIFHDKrSz++KK8XHcNLpVPTltxn2zSc0NT6i6p8VgedSAOnSvRrqvkrq+kVPFdhP6
bVDSl84xUtB/QwO8Dlo0Y32TQYSQFHq/cRq3yTwgGIytgc6Pb5B4fHB4yh+gRgvjY3MsPNOMf1Wu
DpFmS+R3+WB1MFhIbD/SNQBRs8rYVKaobgqamZsaCifBQK0+aIAY30jRfU/pzJiyChIIdwTA0yAV
OtZFdO1Aeut2NnF8aAvzOkbpp56AbS6Ho8miYsNZZntJKeKDHXfjniJlB/ydbGPbQdkjdd8tCyYS
HIg0FMmdOAADFnonuoUp7VNtA73z7GuZONX1AA8lFC0KeCeYkP0l1x3nD2C2Uj+3h+g+TdkbrVAJ
HzNVK0x9yxRo5SXbaybq0Z2VvLIRQmfj0NdfycTd3u8qM5bQvpheR5FawPkQt7iDQ1QfzGT8N2OY
WjPoYTr6jbux/mp0XbvRegHUtzY6zpMxGuVb5BTkC3Pb6lovsBobg/0Uetm9THSCcFJsP2JhjJuo
6H4W2qA9Rlk0XYPRn31zi8p0oXtqdYHlyMEOTAt2RViLRrVHHQpaX5P90Ld95/OY9UHhjvG+LG1w
y7mydyjjJA+lnsIuh8Hz4ZlpbfvGa658XUtQdxFG/z1qWXGvekcLIrztYz91EniFDblzQ5v+EWZU
yZXgairvalPGO15rEyYH4iaJo+LDUBTilteduSHQgfSTeZGMlgPh134Ma7NSmGf+I6Nj+q2EmPRd
QidQHDEZTynMdO0DgGDFtqe1/ThGmHvPNpL4HsV70GpJGX/JYaVggBXy0tbGaxbZeKP0Yw3V8Mne
Tz38TTN8pUkbrC0+0gDpQcle6Ai2O0yqSIAGahfQYqyAzSjcoMr0V2uCnnUwdq3hVVzWQB3U+EfA
YQqOIuwZwh7cI7IoAz2m7cYZ9PZbjJ1Z+8wp4huz6SQGCh5y5/bBML456Ru0Af04Kj1FfwLLNnkW
1AEDNFUlPjL48Z0lc89unRR2a2nruz0De8qOqsDqWLrtRjP3S2YoH88YsqVKNAdaMTMAmtR5as1U
P8JNEnCZGNiyEjIE/og15/VTBJ5zPOj+1LSNV3BHHIXsoR4AbYAMJ2Gb+wJU/J2Z0ealVab2Zs8o
uMlMAeh0QDQwOOQT7IT3uyl3oXspStPDHtZ9bqWFb7QSDmXw1G4fnZy2UBLk7q7IReUL6Qy/FJKD
K4FHzBv8E/IDncnXDP7lECGBh7k/injczygQv7ISiAzqijyntGwrn+W9vC54k7xZGu4ej+M55dNU
TDtI9asjTRsLJHvN2fQ5US+GzGQH0kNNAk2pbhePvbuvrcQMmipVjxaXrge33Qwabh3foQ0hPGWr
5Eqh4XY/RLLGMa4Ne8AEXT8lUr9F+8fa5prWPhS2Pd6neSsD2UEMIYbEQCDdrAqV1tlHyMOxfSfB
DYvBUfnaxn0B9v1I/AEgFa/Ldedq5FV1tNsIlnhZp42eRE/jZ0tzHHZjDhEIvbu3yFD6acTuY41E
YHy073lUcA+U6BZWe/kLarwFMD1gCQERC/HzwuRbXXNwarByugWAFWgvtyJeBo9pD9J7/KZt3NbH
uwgounyAWUUHuX5hRuWmzasaKBoI6x5FY+Bvwh91rdIOOgNdJm8mo2U7yCuJDa0h+Njk3eibo1YF
iTWa+zjWyTYqY7YZKHA4DZor33D75psxSfkGPotoS2q16Q9cSzd1hjWtKtM+CGjg+oNtwgBYyzN0
fwi7aZTMfVuUzG+Z+Stn9vQo3Fg81Gld7FqKsI4U1taFJIoH78jhuexyJ2j6Dn6Z4IbeRknHPCrR
8slA1drVWltvEpx6R9bxfpMXyt6KNoVUBA7+g8j0wddEZh/MbEgf4SkKMFlLbA+V6yZwaqydNnOM
jZMoO5gKSXbaCPA+7HyhBzHQdhYqn+0so868zkdX2xsZ/oEWfemPCU+3rGoLr+hxaIAPJY42G8gm
bcoMNigMILy2qSGdkdeHQkzyqREDDcjomveiBXgaFxkQ55rqvmcSchGDOzYeIwrvPavrd6U0YhGk
mCwPFprlxsrhF5DVrDzkRkQDh1bNVV3iTUZHxvcCixhbmneP5mDyH6kt4fEoHLU3OOvRntMKL53k
ewVMk9c5eFMaBMtsyCpyhS0b+SgYGtvayZKdIxKc3Z077XMVYZNFaDymZUf9Ac4S6EPm5qErNXWL
JN6G56DNxh5owCiFfpn9CNPG+jgo2WyqTseatackyKMKAplSt491TNW2KSzHc5VR3EzUjn27rZ1A
q6ziqqyRXSVOpPtQ2UAKGZevWalPXmRO5gHVqWjbACm07V1Qm3Q9d70RttV+bsnaG2uLgb5lM69s
7B/upH4IZ3BelYoIUlGOIw+uGjuhqhQ9JeFAwbqO9p2ozat0TOKbVkv4DmYU1XM2aZFvWLLbZXlJ
/QLuIEET8xQydomztfRKwGlizK+RFWANwrQSzqaJjqanYhuDtfcgyTBoHzkG9/NGoEsZVRBErmyz
Ccb5skk7hW86wucSD3rzYQBUH01eTRc+YcAImorD+NFQfRDZ2bCJ2pbvQTOX4ZTm0b5qZXtbTABH
whDSvsU+GiGOHsd3VZvptzDJTAKmDG2bEq3fVT36hmOTao5X5DpcsA1Sb9MMihuBlI58HI34Zz4T
Wql11yC/3BCZ9C+2y9XoV5MmvlFnbEPSyOzdrLvsK5vseGOlbAp6PfmRzZypSOtzHzkI9cuGwb1E
IZUFRMXYV5ZiW2jd6ht04ROvUa0TWJM7bDrJBz8qhNgo+LRuU83uvAmEhT0jstvkGsGiw5PNI6p6
HSvY1yYDA3bNhHk4LZMCqh3T6MV27XoD6iebGNinTUJGvoEKLThxPakNazcTkNVW9G79UMIJ3IOt
zUs8mYkHEVXxijQisTbwfo7DxEzVtdU0KVySWVpDIAL2GTs0OWWQmoIeLcHaWxY7773Iehh7YdGb
UZ1sBwnoq+xjdx+xHtdOgWsQjqL2ZkxVdwC5XD72FUm2Dlrkr9TInWu0MrovTqflx7atptDWYqjH
ZlDsqa5EPFk62nNR46cgt0IDB35/d+3wWz9mGnyJsgiulCbdwAO221S5lYUtKOwPyMyguh/V+TZB
QfUazHH3SZI8quFbX0so18ZZ6nWR3jdeSSL+M4fJX2hqTvGYx0521TVK93BDxmDVuNngdwnMQxtk
eIDdd9oWZAIcDxZkiRq0vIPJIP0+r5pkXzEwE83M+dZhLdxEdd3dQOy+eB4aO72GbW3lQXwO9aJR
8ackleN2oFD4l5NLPdo0+hfXAMTeiDXuZxZP8Bxq5EyAdDcG3HmeFIzHUbGDSwyrsznpkWBkoPR8
TLqp3FRx/aK1ELgpU7u4hvVAfWVwG6AYqmLc+bS5s3IxPDp2Ex90kWKptNA7a6z0F/5fKciWVHql
gb1pJaPasRJnKZ5bTdjUDTJ7QdwKYjJ9tIErpgIAtYITZ+9Aht6AMXRh4olRJDEUiSLL2NrC0u8A
Vja/dLpdbWAgVgRl2icB14Ffr4ZGXenZVG6huzQ+cLPoHsxs4jg+TeKVPajeAihWN3UPZTs8Z5Gp
BTJlxI+NPvPTolS3xoC3Uovj0NfNst1CHsncEtZZPm31fpcAEBGAp/wTZqsSh4VqjpXg5LYy3NTP
9TYYbH30xNQrHy+B7pqSpPuel0A/6byhN5VB4WYKrawg6xsbVzXchhK9yvy4S+ogm/RdQjTPZRAK
0iZjOvZo+G06iKEdNSbjLbUi4cVT3D2gNQCXEgBsgqETxRV1I7bN6zT23al3r0mdZkGdMngU2xzX
uqjaLyYp31MOCxOd4pizWY20pYelC8Ss8sMYc/c71LoLNLQjKIN0oruzi9K8IiXrjo7Uf9pOhQNa
CnJMB9i5t0NqeijI5dvJitQ2QafFZ2Vnepaoxo0tJfejxIUa1zCQHSyMZo0mN/1lGhK1fxprd42d
pUdeyWILdS3dRz8w2bRwxPRwhGubVuBi4FZb7nq9QxLKcuPoMleEFbGmvTaarpdktRvoPNP8jCX5
QVncgiwh1GaivgZkiMf1a9fAEk3vo+gwGaqAVlE+HZkxZt/1BKJVriDD9ST6X2Oa5U8m1TCXVvbc
s1bbVjL6Idu2eJyNrcMujwaoVQHXXxmO8pCOxhswl8odEvEYalfA26A+0gdpUlGP4PscJNegwmQ3
2lHGXNUeKif6rY4qpS+7vgM6p7xNIOV4iHRmbmI2andmh6IEPPGqK1Sgqxtlpv19wbXhyerI49QV
EBKp9YI9RsyEeaOuPWmMEw97tYKQZcqSMMn6V5Ykw01FWeWnZvSLlZm8gmnAcDRUUx5MXFk+T4be
q2yhqD+5fX5fGkXrQ8YVuVnpS9052FHcB1maFl5TpjXkN3TX61sR+xGHSQJtiL5Tpe76Te2qbZFE
md9Q6xnQHXc/8bz8lanRgl4UlL0UTfJNZsGaaBgFmJ0dyWBvDYtVr6rJ9GBbkXWwJUl9ZLz6znGK
XyLP2F4ZcLMaYht5GW/pVWNMzrbQyHVSwwHAjWs9bKiap9AZDx3TWMApIGxFxnc5Hl/bVOQSRQWa
+TmZ1b1KDRk3XmDWEZiG4amC2dA2mnS8KIe0+JppmniJBm4fbeyNHXp6jVc1TN3BMqf2eBbFsLZr
UN5SBdlX8J25xZXawHilsO8bnuGtUwBanEEYeVPUg7Y3IQHfQIa9TZBdOMlWj0WFNCAHFLwuGLRh
kGTGsvnpwhzQg6uxsYc9QLHphMY8ZxDaZqrr+h4J8+RpQCR5jY4VFTOr9wwxkBtXDvl1Ugj+fLnG
fLa4BzVctBIJmDNLTUcx9LY1MXcKJTnYxvVUrdRJz/2+i/IhfhnkH/rbrO5Dz7ds49YGZGYKO3k7
pIfEWOkxrPz+0migjyBdR+BvELK7PPKHNTmgkxI8ap8MfScTwElYAZ1A+x0Xd9wQTWEPYhz816i+
HdN6pYF5bgwfgywamK1VQKJJIQhs0zIIhf6PP79E0AE01g4dft5BybG6b+LXv19CbG7wGC4jIPfP
c/jhE49OM9oZqk9h0X4LW/r9r38dLqE6kC2zRzex5sn78OsQV4RxrbL1UBPGNwPlIVTAVng2Z+b/
N6ILTRaGlbpsvlXIorO6rWH3rBd3aAGhrj7SX5eHcWYhIQYwCeivzCIei4+ADgKjQAta4WyS3Iai
RKXiy+UQ9mmdnsGyCrh+a4aHLRl20qzM1NYrK5S4I1vDebRyhRp9/s0pQXq/HGtekp+6H/DEhV0m
/oEwNIpvi57AiEJjM9WlhQty2GeFOk6RhJ4u+QK5qB/6KFGOHFY4kWe/EoCRkPlDTGvJudNrbXBT
s7HCCkTu/JjE75eHNH+B5ZDQHsceB0wIcIVFZyU3MuQzJWSgjPJ96nYFiF2opXoDNr5OUAVa4yef
dpAwh2hoA3GDsA4m5/PKtmrG8jLR7bBUDtk0BhR8O1scrQjl4SrZZFyhZFt+Gai2gXzkGgHr3HTO
59pMlQReadm0R1W3g+0nsWcOiD/2x9Re8w9Zi7A4FxTu9ATkRTuMgVoqsCT/UmcZmDTQos0Zmoaz
h574RVRIll1Uk7AiCmuDHksPI6Ksnq9Zzb+8Nk6GMmMoKKYL0E9o4zjz1vtwCI0EeX/vSBq2KKEl
o6ehjns5wjkEAgRL0MIGGtkxwP35HCKdDAFzTGFAG8XACHbg45Wi95z6ONXN1iraF60rvuqRuWtZ
uUtQzzOHn5f/hjOjnI9xcAUAcaXWMhfI9MbCM5aNoYMCaZYU1xNdk5k5GwK0HBdNU4j864uJrPEW
Qy2BjmHf1r90ER2dwt1dHsXJMYiG/cz8+W+IRTsbSCPQ5IQxhln3nUCauCjvhjL3Emt7Oc7aUBa3
Nt4frltFiFMWMZ7OHIn3yiF7LgLSZxx2s2ASlvnnJZEA+JAOCUeEuRQYm4U3oEy7EuT0GALwCC5e
FE5iDsE9uzjK9RHmNA10H0LROvAlGmmTb5pBuHjxs7aFEGzS7PO0yq/GweBPlc3dLe3Lt8uTeaat
DaMsArLWbDJwYjVUaHGZOjIH1AE1EAd6tC5E3wwYE1LS+iqbVgZ9NhyiEOqCIHaSsqQtapvSpn1o
lcaGVl8H2Xo5avitfDGrFYD9yb0yzy/AY2DNw9zgZGM7Ag5kpBr6cBj0Z8OKt8K2hWehUYU0A+qx
Vl/CszD/QSCkfHlSz0aG6jgwWcheT2DBvUlrERHSh5JDNAqqzwZayzbUsek1UfctaCKR1mwuxzxJ
DDBakChmQBGc207oBImCUq8ibh+aRjUF5Vjc2kXtJ/CfqdzOBtGwbjaFYciVoZ4La8GmCqf0TGZf
KryZLeykmGBDaOEOKOxdAg/IVDPwriUB/mtVr3zUM1sTaDogxYC1QPqzzLVyNuAl7VCsV8jtF6gK
rmHqTvJFzCNQ/mi2ISWFJOJiV6JhZZVSVdj7eFS7DILMHQrH3V9nAXMY9Nlw/wP/e2JAii0AuIXR
DpCjd4Jhsu5IJg6XV8TZqcJpPIPG8URYPqGSUUOPQ6ghzOpK3o8uKsl4j8SPl6OcWwAOXgeglwF4
D7TU57OyYJGwLK0aQixJtED3lpj7acdaSl9a+0G9Xg535pKBs8OfcIvDv4My8MijZghJAgjH8NM1
vozM3k7pj8txzm1hx0By4yDHJgDrfh6W1GuWxFY5hChtPVhRjUN4fE1r89lpCYRauM+Uc1sAU+1f
jnv2VsB+glYLwKNIs+Y/7EPGU+UqzxM3HUNeJR6JNFSCmo1ltajUvTcM9p3AnNA3c40ndG7Zw0gF
qRaUNU5xkJrGrK7lBJDE6Yng1WKJX7X2vjK2edI+ZfqAJOoOliKQlljyS0SsrXP0L/tpCGP9zsIJ
bLTc1/I7Gdk+d1qPTPd2uaf6TWL80vrD33OhcBTjVMa/MwnScOcN82Fqzb4SOeW6ETbl6BUo+saw
C788xDN77lOIeZo/hHC7Zq5bT0boFvDLKnaacX85wJkL9FOARR4nTJpDJhljIJBKJHSbyENfA6KS
vkpjJTU4OxZIvOP2RB9HXwoy6zDKoCk6g6Fj/7Cj72u4xJWfX0rtDBkD97LM8fNebaTelK+VX84s
aVgC4e0wn394RiwSe65MtLE4QYVKADrcjJI8NUAJHbOeWCu3Epl/a7GyHfCukcODtjwrkX7+7iMI
6ROp9AmQfuYR/mrS60nj26R6NpN3d5p7Zs3eBbBtTWT8zPH7KbDxOXBqZTQeLDmFIo0fASveJPQl
6sPOaIOJ72W+iko8O1DQF7AwgAhfctdrraTIU9sprI34zc70t9qAMlreoPUAlS+eljvYZ/+Youaa
KuBdLi/+M0vGQbsPwE8wiai7dHuSrLbcQgKDaYAtAzOhlbtl5efZgjehyoyPiTGbbRnAkjSbbs1x
6WwApPx4bwKRi8fm548Vt7xN3V6OYRFrz3LQkXHH7pra15mbywFh4r9B6GIUnQJBGDqFAKpGCAAg
80OZWU+o2r/DuBjS8PqrxqbUK91hd/nrnNtvBJJGM6cXTMnlK1YINA9IlAJK3361kWN3OzRTL4c4
c/vD1ulPiHmCPxyvZmvbEA0vppDDJea7IJtC7FtrZY2f/UqzfJ0JOx9ywttvSWHQdkIQOgXW6Jdr
83R+EH9+f7Flo1HTaysG5aGvtwo6kmTbd3tjrWp3/mv8ibJIYNrOHSECgSi02ejU41/p2jjORvid
wOIZC02WxWqu/o+082iO29q28C9CFXKYoiPZJNEtKlicoGTLQs4Zv/590H11zUajGkXfgeWBSjh9
0j47rL2WPtRR7f+O94Gvx6b/FsvVi1Rqu/ubvjLOnFDS9P1KHYthOGvEcb1cv3jUsW3Nr1ZaGpbH
mcgBVLg5OMPXh8tNK/B9DXB8LXtOAU5XZwAq96eyeLTMf4aYea+WVxpeETOEB9KpijJbC1cu4eLh
wm2cNKjo35+3lggAH7Iq1EnC4D6mnQxmR9+6+WMnl/9iLhhiUqmyJhJmzDyRiJ7oYRBUiiekT4He
rXx+aTfef362GzFBq5UAawVvb2zlv1sAueq/sCb4uxgrWi95zqaf8M6awMGroCKTiWe/2Ab5xkOF
bKOvxeVLWz6VBkhkwldH/+v1IEYrjGFWUSczRzBKInomKCl/uX+sljadzBudl5M4/E0MZsauG3iS
J55NlCmssIRVHzoJS9qZ4f7+SEuzmVR/YMUhQiE8up4N6FkSEMJASas024MUy8nWI9/40YqDyfdF
VClISHGU556baAgIUAd4U121F3ar3HtLy8VeSBod1dRe50wPegI4wh218TwoAEc9FL4MY9dkR71e
cQuXzjBJGVTKCSNvCT7lKtVUv3P7MyV9u41+pCB80mQl5FgZZG4ewR9XSpNPg2TeJi++taizmGvp
isVBCJumbix0yedRPr56imS61rMj5SYRfjGWXdSvHz9cLBSNeFPq9abtClYjI6RTrz+bgIQfqzGX
D67X/Lo/yGQ35p76+0FmJ9gtDLcpdQJd1LTtuPieAjrIle/sjJX9m6GonyIQBrHITQDSqW1ijQaw
/7AfMlsWy5MlSJc2G5/zUP9SgoG+P7Wly0mPPcKAE7cUNDvXlzOPS7WMCpXOKC23TYnAUFkxyos3
558RjJlvGZEFrGjGH86WcQiF7Rg/T8DANQdMWjxt5PYkjAC+tjJ7Jt02zfNaZeFSf6jwLJ47Ha7X
uPrmlXF9cpsCJA0FEzLHifmH0OgDzQLIYyR9bx7QkqO9pt2GRtKsvK1LsZZG0Q48ArkZGBmu17fN
YikSGsoCeVL+mUjBs5Y3E/1OHWxqymG2lYjtoUiTj8fhxvthZyd28PIOlI0/nEut2wBL3K127UlL
J0eb2iw5N5T0fiel3r2EhhU0lk+fDTNzOzKeANXSwUz2ONv6SRyk6oR6oPUC8p1WiwB8TJ8KyS5M
IprjrSI/eHJWbIRGDb/fP9FLB2Hqkp1UXHje5oUYbXTRE1BZ8bA7+X80xVZcowJbHAFmB0hKDJhl
5kWYwKelLYBV5iwBQo0ge3WFLxlSfPfnsXRvEMpDURetQJFe5+uTU8CjpLYWNjrupW061o8ke6ua
fgvD/t8Gmp0VuPDSug0ZyB0AbojZFmyU0yc9hDKW+u3+WEvXAYqBSdKX9BD0+NeT6gJvxF5TUkwF
4Vnuhl1mCQc1AOgiUTeKu3AScXy7P+bSQk77RBsrnQk3aXOvaH3XLGmJjF0nUy9mjCQi/SGrWdgp
Bpu/Eu/GmT+qojXAmTjgtUV9us1oRKpApFm9YIvRVyM+KRkZFi58+NjG4kNey9v701xa2vfDz9JJ
yYBOLiC6EUrlbTVsyvFbVj1K2jaRbXGN53zp7vPospi87RMd8fU2BlFfBHojEyiWcI/kKsKqA1DS
fzGhiU4RRj+QefPMjRkGRmZ57BuxV3tA53R8UgrP3bhKPRHrx8YuVLvotUr8NdaQxaXEccHVgyPW
nDv5CtK0iHuzlGV1RIZmU1I3GOXPgaQicX+WjBXXdcG9wNMnAQMnA57M3HUtJ6KoxgXzpQkXgvtk
2OfliXXVP0y+YaKygl8x9SNPxDqz26fWel/BlyCe6XrYjOVP2iDqD7JGT93ctFlzLKa8PRQ10218
9yxUojREA0jkczZ+dse91j3cPxULR48vT183ocKEtOn6+3nmJVLbF9K5QspnsAtzxRqufX/2+8Vy
9NJGiaWzDJleJPV28WEE4bRCsFViBnHzb5hCRfIfSTwo4ln04QrdjkjRfnyJ4IeDGUPmDbwxeLlZ
oS4MS+bZfB5C6FTpfLo/wOQUziwdR3X6NG8/aMvZHtRiG1eu2spnNY6MbWMlD7Af0q3bnJReO5Za
HW3KzhrphYz+uD/ygi2H9whU2VRho2Q9c1ebNBJTYYJHjrQidBv9q2Dt2vTTvxkEXBlEqFSc5kkd
9OCl0Oh98RyLTWDHw/DQuKK78a3xCzp0Kw7i4oxkEodU0pBzmkdJamfJggiy7NxU+qemCV+nTkJb
SEJnMNeYFhbsGkXwf8aa/v7d3RQqOlvlPiLmb9/i+E0qL3qwBScCYwXi0SuHZMFLMimFAjsEhGWB
A7weTDFS0ygNkKZtAeRGlu1aJaD1/ZVXYum+UpoDzQphnALj2fUwMr0hhjtSXEiVemNZNJZ/PLU7
sRNTDmcS2LPZYS89lV74XCd/TK+AdgoRDLp/3JZn8M8AM4uj6COwgloZz2qx17vH+u/7n1/aBwI7
LA1LZMAXdr1AfdkZ9eBS0gq/D+KjqZzd6t9sAayAEmeYEvSctNYyOn8MLepJZvIzRyo8XjNotw8k
ZC4K54gMO/+f23xJduMQSiHD0QJaBbxHz/ojoJVb8ftt/2FuO0BGDAYntQrfzo11zlJ6JaVg0J1M
egxOgfvh03T9+dkVDDpYNsaUz6dPiBtaaz7TAjIRjBRWfwJaUmybmxMrH3S6vmvNob3HL+GPGJ3G
8+isfpC0h1wWt3r9U5p6p4WTRGOptKYnfXvarsefzc8ahoz2uU5zBOtLQW9zGaDX/kHxQ04Ag0wE
WaRhwS/NgRat1aXFGDFJKfhUNLRnJnZkXO5fm98YzutHbkJV0psFHgtPY47xzEbAFiEusENuvtiX
baJ34PoU7dVvgvAbq0z7a5Z8soaq/trksoIjmgfIz8eSuxnjnEb82qpOvWyULwBrqT6Obhh8a4TG
PNRq35zUwPfOddokD2PoJQfNK6NDrgBxEwcQBzSKy/URV6Qatlo69I89vuPRI9FgV+AhHoa2jn+0
ReBdqDz11PJN6Vs09sI3FMFgTBz8/Nz6UGY25Rjbrh7TrOCNkZ2GUrQxksHYdlEjpQcenpb2tjF/
Cel1BMqsKl/60HpFJOFX0AmyPdHP0zE3wlG8Jw/mP5TD4H3PBnM8lYPZPJh6EYB1agv9Vw+W7O9Y
HoTt/Z1YOlLTS/ybSxH+39mbb6R0W4mJxm4XTkzXKM3cHyaE5EC9G2IeuimVW6Z+zhDWvolol9rf
n8GS/SIfYUJIBZv0jUORZaxk33i6I4rdPhCOY/F3nsDi7D56dCHeH+v2NZmm8s9YswvYF7UaeyVj
Da158KBt0uUPm3sg/XQHYSV5dumLvn5QEBlNlYKX35Hafb7T1oi0bh0ivGKs/DQE7sOcFdLwctKF
nmQ6Uv/aEAIV2oTyOaprWZyFhYJDa8p6ItA9MSteT6MKETcQpNZ0AvGtPaXmH/f3YWkazIPuYzxl
MJbTmXjna5HeF3IfDS1Hgu/10psj9B1aIXweY6V70VoxXuF8/U1xf22vYCGfTCNXhT6BebjsNo3X
Qr2dgpIqikuXDw+S6cvjrgyiEfYiU4S9Kf1uisjrdGNUvRg1HEphmvq2W0NTJgakCyqzsl4zTJSJ
enpc7IdSTVl809gouRz90AD0XSbqg00mZM3n+wt2e80ni47CBSiEqcoyu+ZeLNWtkIyJA2mAiBoo
JQq7/HBxRdXJDQPuneiFb8q16GELKg2doWOIxWYEKFfpPWwSKwbr9mRNo5CLwR9acFfS0s/kEOkR
R2hPkuVvuvHjJpERJqkDEWDDbUeP73lDr4pp5CiJaGsGjf9iY3f9r/s7sjQPBIYJhCQCbeLJ6yPc
Z4NG8S6LnSHYZJdhjXf5NooEsvju89Pw725IKNWd32l83tW+j8FOqJ8g07gU9SGsD9IHhde5FypK
uXh0WC0SV/OYjmqKMYg9p0tO42eD5m6I2D66WnDYGuSbKdtCVD9vTINq0wjNOqucXN5WwiHLjve/
P9mj6/s9yXDh2wFFRA1hfj8CVfQDSwkrR5Kr8LkVTf+zKLT+Y6Tp5ZPqtt2DIoiG3fvdWv/Y7TmY
Rp7K9boMCmnuU/pqLldxXVRO/bON7TUFmLWvz+ywOESwc4Rl5RRhsNHrh/Zf5EMohdBnQoEQQQf+
vD5oVhTDYYHJc3r4CgY7VNb80aUpYLLYFbKFk2DE9QCKJ6mppLL1Q/kiuE+isroDUxQ723xZn5Rl
NKQ9OMazKUiNDOeC6clOzVg7L+20jVvCxrQR48Swjt7YBJ+J87IN/bvqJheIMjZW3RZE3e4QyNgG
TfiRuVa5qUW33HCzv3BiJDuGS1WkbURv9gJ11EvUyubWz3xzX1ixABnEEG+pOISbXpFfva7WXkxX
E46hn4Lcg6t9/NJb+qCjPC57x4q+kBwmOQMqxSwcT51cdF+Smje80wMkQ9NKMIRNVYrDNi1z48OR
1WR0daw6ryASMDO3ROYu6Gniy44vbwsF7vgPO1bX35evNzko866q9GkLhtdE/aZqP+7f71sn8fr7
s0NUo+CRJqogOV0ciOeurKtnCcQEpItiq9Cs7iP1CbF48WGzxYHSuBikuqFEn5stsfDlZqiH4tyM
D0b42SxWntzbu3H9/dmyFWaJaHTD91vadSXMR79iFxfQ74zAtcaHmbJN8+xA5Xt918PADbz5Uww6
Q+shzoPGIYbxTXgu/HjbFd+HNNne36/ZxGjBQGxoapWYGllwt2YOnq7XTQhpg+UIw15Uz4O5EoDO
C6y/B5hS3UTxOBI3CTQxlygS+ZXloIxYShvMuqo+QP8Sqa+qsi2+i9k+V2wKyaK8G+uPtVnfDD7N
/t3jbNbDUOZEsE6YjcWfVlHH+yI05Yf7azh7025GmZm1RDUzBTJIy4GPzm5GA9bAszUe0/hFCnXb
8l/vDzc/Kv8Zb4IHiETLtNPOxutIvxYFzEeO7so4gCqtOhOUCAo3o96WUSnZZlxVp9Qaq4MkF+ZD
Ikbl5/s/YnbPb37DFDi8W9mYBn9IpBrT0WoYBEOYKwvV2rS+TLpcvsRasXJOpzm9ezr+fzycH8BL
+D7zWl2bEQIJeWw6ajERAxV24LpbyAVXzOPy2k7dIJOzSLF1Zn9rHG65dRmn99IXTxtcWyyzU23x
GEIxAqG58SPL+rca8iO1SlYWdTqON5N8N/jMyog1WI7MCkwHHajnsAwfrDBZMWRzcunfC0kOklMz
tejdtNGDkhHSqDR0RxPPVpptR/ex6y/y6ETZaHfJTm66nStbG0n3DrW0Vl6exZP/GV2n12bCaVOa
nC2vZdaVWPSMnrTlXhmTX+hZT6Q+2yQuzvdP6OJW4mn+d6zZakb6YIkwtulOOUKMSVn9UHuofKTj
57oO4Qnrs4c8b/YQex7GWlkrHCztJeEG4sC/5zovh0IV5dYy1GeO35+qL0q9Um1d+/xscqIbl2Po
83kVFt+9xh/3V+/2vtFmiHkB4sA23VTfCr4OfK8znCz/mUJB3idHbY3o/HYOjAFJC8BJkahGmb09
5aDVg2G0uhMRvT7I6sqTenvWrj8/c8n1Qc68yOLzii98Tyf0dJE9IchyKvR85QVYnAl1IvZbRppx
XjsIlVGWC498+GjVdhiDp/l5fztuzS1zgfkCMSFKOPBFXJtboeoiLVUbHZ6sg+djbMe3nmezhSTJ
XDO1i5N5N9Zs3YpsDCCMq3WCTG+fJWhNW7v7s7l9MK9nM0uS+FVZ9zjruhNWF9/YpqiBVNbzxI6p
N/Q1roy2NB9y7BTacUIgvZnZnDE2at/oQ91pQ+mpcGHH7j7fn48kziIb7BpqIDCz8zwY+hSdX++P
JwxmX6uDd9YzsTD2kamkx0TOm23Na11t6FPSHjxE5WhE7kpinNbfhj38dXkFvRmx4njuhUJ7EIsY
Sd8U9kHPjNRvYRD2r1laDwcsWPetMQXtU6rE0bGV3PiYKxON72i5m0KsQrT3oomPjMBxF4lSsYso
mL1WsCHtM9dXD27vu08FfICHzIihMYegZWvqdeAolU/jPazEUA5DgDiKEdF4HJX+xuib6DE02u9l
qf8yGP1USbF4hjGE7LIcWTsptr6PhVgfyjhst34Z5U9A4cZ970bqqckK8l9u0eLd0VUMfbjuOZBK
RJvRmvgvwXHuNT/8sx+qyDYyH1q8XGm2auEKL9aQdk+RFUS70qxJP0E1u7c6UaWzq8u2ujpmr0qo
xnYRi9km6xuXxlTf31luqOwHQ84/uY2fbNBiN766gp7t3bBOjmqrkdCovPiUF6G+CcdefigM9Y9c
633Y7UzVHrIRxmkEfcBVAZiRKojDIW5LTkIh/ul1kr8l+Hv122b821rDUyzdcIJu0sVE+BOy7PoE
GbUeqGoneWe31fZWHJ0okNmRrH4xh+qQSu3K+7Fk339nYICUUbOfB/s1zbwa3YDe2fB9GM/SvVt5
p9hYw1gsDkPehVzVlK+av/cetIm+CIPdWe0l0Kmp/8TmO12j7+/fwKU7Ttpq8ofpXbqppUFM61WD
xv0zIBN1oXOwVt7DpceEnnVy0mCxeQ5nBpi+eFf0y8o7hy4tH/DVGiaYc/TK19VTJ3t07QViS8A1
IS5CfgwGsOuTYGVuP/RK7Z3lUDpaYX/g5p5yM98Sw9lCKG6rpLuUuvojqpNnNxZXYqalLXs//Myz
aJAADvqgx5QN5vdRk79qfn3oWnllQZd2jAS/pfBi0mE7t8pt6APuyVzAjGb2l6rViV1L7oqzuzQG
jZqMAqIa6zy7U2WNXmkDw6JDOc+mpdcu1+oVC04mANB/hvj99+/iIPjhVfyYRnBaPddtL0dBIEui
o1dbX+SiucDYsKX4+aD3mDdBW6mWLB1KoH2TPwCe6IZHJQpHUwuM3HV6qDHD+AcMvvDH/gjHlXVc
HIfGV3L1Gm1D89ctqHulEZPRdab28aj6Yomx3Rif1PSPj99ixpjiLhmDMdc/zgc0OfQqch033inR
88f15okFaEYiuMMg3bKTcK9pjZYs12mST6adJp/u//x5L/TkBfB9yiXG7/z2HCwUCNAapm4gOBhz
mRMB72UqoB87lqn33ChRuxUrWKl8v66OPSDKbdr15hHM71pRYuHgQ31I9zo4KUAzc3+0G0fIQuWI
U1ltjWet39yfqLzgwNEeSrM3GUoLytGZu4PqR6f0iuI6A0yyO9h5qaVpFiy0Kf21IVyYfwxdmm7l
tDAPum7km7J1w0MeiIg24I38rHEy9n3k5RsDzuNNLjXxQcnH72bpmdtIcvEMogimgkzwdnHe/Aos
7RS02t+oAKjPYyU3aOUGycbQYCW/P7UF68fMJuzMtIBoE10bX7WQ0iAUTddBW9h2A9inY+Mipmtl
kMUN4jHBAgJwuUEDTNSMI90TggOXrp2BTSiO9+fxm0Rg9oowkf+OMAcDdB5So7HgC47rdts0Kuwe
epxNphjnZNQ2Zp2emkpA9COFCFg6qEZzbjXzNHSk4eHr0bVmI/jlwey7Z8msdlESHKGSXzlHi4sN
7R1lUpznm2KpNLFyUyPnmObPyBxnEq1Vw4qjs+BXQTFloDcP1RRF2dmGomWISogoCc7QfHLFLyk0
rTKKNqOl7ZMPIhN/33/qGsDzaaogsp05CXqkdloaxN4Z4nk7K/4STH3rR4cmOAwQA1EVur/HS4eI
Nm2UsemsMG66ckKEOSpy4oLTDy9heCx+3v/84hGa+tmpzRLagky8vgsk+OCplDvBoe4inQRXFzc+
ygKbMA9TdAZGaIhqS76MWRk+uYZZH9TRiFFScP8givW2Y6O4u0RR4lfdjd2/UJGRNnmitjb6MvVe
KVrjpJbFGivP0plCV2zyKpSpOj578wt8S7mLWZTa/OKhPAAzu126wu7+2iy8iNK7UeYYdA0ZiCgP
NMERJQ7WJnxrulO4BuJbHMSCTkCjqIGZnFnZ2tQKvYdTmBBNs7aEmMm2DjrUnsuEBtei9FbciaWr
QmCOUSfnMznt1/s9xl5HFJQJjgAbWk5Kt7N+xdFLjfpEI668lctjkYFEbZQM0DyhoSg+WN2MuQlT
oNYgwJs022zUeQsE26Cad3+/lh4s+P/+O9z09+/ctFjN5FyLmdoYarYnHayhtg3ray1fglK2y3TF
sC0OJ7FxEsCciUT2ejilk6ywyifHMz0UPhbUjiz7oCJqRGPS/ZktLCRex8QMQvAzpeuuh9Ka1i8L
Cd8MYYcjigNvrascOiHYlVVwyONxxZwu2Jz3w80PftkFCXXVnpd/tMf6pUn+uD+dte/PVi42qsQY
EOdygMaT50rWqHF+c/fM3kWZjjreA3Qi6Xyb7Me7k2DUolJJacMEKvWnbGw95BUOWotzssNM08sQ
dDx9nb6b+M/lsHibmP4p+eFsGF/7rnsq8vwIv8hKtnrhxPCzQB5hZynsGNO6vPtZOkyHYJfwqEZ3
j/AQ/bmPQtvYke8few8q8lJfuRGL5+bdgLN1kFCxiBCIdR1TaJ+1yHpErRq5ITyrYdiOsPbd39c5
pHd6G8HCTeQsE4rhJhaTxdRNo7Fj3VttsI20eVYQTkBTS49fM7vYKEN3UNz2CF/nIZLZdy/XV4z2
4hrThQVeTsZ5nducQah98GxTGBOgFyK8NP2hzfd67VjWtzh9vT/h6d7dnLMJdkscD3Zu7iKXOU1n
0RSbNWK6VWNtZ0pPXv8zgyzQxQ4k5sbVV8I0dXFPsdyTfCfQ7zk8CBggPMhZ6Tq+/gmxBzvXET6r
FbS+JNuoL0b/hzkcwI7Z/Ntd21g22oR2Di6qkrKNkFabKPFoISbGG58jQ9xaHsqSkvoSmvAZ9se6
pAMeHZhKg1zDPQqdDAHpyShOAfjPjiqkUDtouNmiezC1l5CY2+teguCH5h61CKr3H4L1bdAexuIB
XYAVMygtbS7HC5NLvYUFmJ3nygdNbSKQ5nj9W9XuksFJRfKKqBxJ4186+naNdJT19ixoL2kX2lnk
k0cZdrLV23kn0qWGjIphHu8fAnlpR6afJEMdgaM2z3K4ajzoUgIBt+49Q+Cy7ZtvFh5/JJWbolB2
wyjYg7TPx1OWvyFAYhtDY6vFd0EcN5o27tTwT68qNiocHWN/aWtzq6b6phr2Q/3LDZ+sTN26oGPu
/+jf4tLzowtkXIcESAFpNMdo1SCkmzDULCfi1wCG2fkcmcL7lXbjVpYehe5rqqIEqX2r8+csMXaR
smvJ38j+Aa76REUuK1bsKnnT9BT5sZMkxIe4fBmNz3l7aFWnyi6V9RU5oLF/A//9oKc/k6IntYui
m7/iIi+UO+EKB/lnkuYEIavNnkfTHNPap82LOrVE386LUD0m0WkokWRDtyL/Whd/q8EDhY6oWMt9
LjxloL3xn2FXhvJqjviuyqEroY5QKdOfm/w5v9zfpulAz3YJGjpccx3g7207iVpFrd/kheaEuvps
9f5Bg3eqQyf4/jCLs1CmCUwJyRtWUKMiV5kjcuWYcrit3af6o6DG6WVgIv+MMHv6eq8ZW8hUNUdU
Lx4w6VD59vEp0OkH8SGjAEOZmwZVT/u+BhePLosNIncV17awEyakbGwEMcFNekxJRUTByE47MB/W
x+Svf/Hr3319tjxlWVlKU/P1vPicyi9mtVaTX7CcZLZJuJHPmTZjtjxWAxmMh6Kak7fqMz0dTtib
X8I+/xzK7nYwvGOvVcmKO7B0eEl9QD2gW5p6k0AyOrlDAo/D24YVj2JllK9Z23u7tFWVlQN8MxQX
X4Jrlhefl59c87VnFeokQYKiiS+i8limX/V2PzYroL21IeTrIWQd0bA2L+KLnw7tQyMr1K0aP3bQ
aVqDFdw8KMxmkqQnvwDRHDXh66FGxMZCz2cosfMmtcSDGIaGbelwXtWh8rPx0sP943cThE4DQnOA
irZGDWfuL0tdoSkuMl2XKPjm64+S/6PkAgVr+aqleSG8C+qUJ+eW78JLPDlpGiu6gNoo97Wf7GkA
Ppl59xdh21GrjV/3p7W0ZbSQ6mTNST7dYKiQO+s819KjSzWgTkcP8+fKUwE9r7FULo4DcxCxGb3K
kGBc7xc0UUTb4xhdYiuyywqH86+iXrFvNxeYLYKV8r9jzI5fCJmrGrpidCFC/IlmM0rC+iPIB2rr
9V+yl70AYF/jWlwek2ZMCBQor8x9hJG6x5D1asQ7GtiV/6p3+bZW3iiEqO3JrNaqo8vL+N/h5gSV
Qjy0dDYp0aVrvW1CbCi2xcb7N4diIudlS4jAbnijWyHyoiYu4wvKHLAfGhdtsC5jt5b2XLpSQGp+
cznT/DC/w51JIytKX0gvVUgyq0gDfgsL/9A2nwMXk3v/oC8OBnXkxGAF1f28djNoKT0psMlchrLc
ZiqlqSx4sBA5HoR0xdIuDYV0EQUBOtupPiizs67mStAkVX5pUKSqu68DMoHV+Behwv0pLZ09kElQ
/2DT6RCdbMm7WDnRsiZSFAG6lRgKSSESvY0wIiUbSj91OXzFa30Sa7VeWcjpnb3yt7hlNA/wTsIv
pcPNcz2qL4SViKpXdqnlJ0l4slYSAGufnxb33aTyKEANvvDyCyDpcAuQ8/6aLV2g979+tmY6THyC
TL/TxXzLCuK2FsK/lcLx2gymbXs3gxCN+EafZjC1wVR75X9coNnL14VqmZQJn2/Eo/AiyYf7CzT9
8/n2WnDv0Rqi0tEzz92LoDta+DHzSy2Mhyx57Lt9nvwRwiHbHzX5UAxrAy7cFh68ScmIdvOJTPR6
uZqyhwc/LNNLKhaAdWtPeIK0frCtTBa2Hiw8KydgcTy4OiZ8PCXxudXpyzFzi6ZnPHTrXil//o0c
5/01/K1BMFtE3iF8Ex2YBAWJ2SnTBinQ6WBIL4mehGBn+lDYdNypDSAl08jPpS/swgxt5tj6UifC
rtQCJ44Gzd8AAuoK2I2pGuaBFNqY6eZzNo79qTFpGrHl1stfuaESqsVmrDwwTm/rOZRneZuIT7mi
Bdu80MVdngalrfNPHtxUhYu3aoKTh3LxBgoBNFULnW+h+pzSXlIKuY0+dIjiSOmz2/SdeOo2Jm+q
j+MuJYOCmFXcx4ThnnX0RXF8IqATHkDeuVu2KXS8OEmRakdjEsL60LMpR7iQuxfJW2c2kiMW0huC
Ld/zQBiqfZjUYBCDSNwha45YhGFWbWknBs2JSmj+kpTW/UrzkwzbkqdLOwL/z3peRZ/iXA0vouRb
NLHoAemj0S8fQkkZbJ8O00ddEt0fViTLrd14obURokDexGqqPSaxgfZmJZW2lAvJS9IPyrbLou6l
TBKD5enKlSO2YAEmDlnMJHEvRbe5BTAQSlOIr3g3m6e/k0paST4vHGHIN0HqUr+nafBGvqo20yTS
1OTiwfQYjG9S9Bx0jy0LeP8cLxhLEpXYAIrnOALziCjsxqZ06yC9xENvW9FTXpqgOFaqLQuLNbW6
0mI3rRdw/uv770uK24l5mVwS/8F9NYa1ZOCtPUPNALw81TtC03nxiN6osZIKIb4Y3pcucm0lV1Zu
+9IEkP+G6mmiz7vJb1h5jqqBn6aXoNhozVd9rZq68v15BTtHDi2BEDG9qNbOopN3xeCvfX7mmXtW
5GriwOeNE+DvOtzeP0OTqZuZQggF6ZekiZ0E0NwUVgP966jGxpdRbzZV3jwoioOLjsV7EIU1QMbS
XN4PNrt4aKtqSWRl8WWQTvRa0eV2fzJLF29C1ZEmMBBXnXeZq1HS66ihxpfa22WwhzYhQqPSdk25
c+HeaRQg0RIk4pyam6+vROvXCtWfhCsxeltFSh211I5uL7/dn83yMGB04H00QXrMXin8xELQ1CC5
+EpzodZgd518zLVhf3+YBY+CrMoUqHMIbiGWHu03iYIm62UQEJaymp3ehTtVevZHRw9rm85F211T
KVg4CNMW4eqTtoVOduYkhWrKmZOy8uKfESzflVn28UuvkWYHbsYmibI2O2koA5emkWXFRcnJ19na
Wtlk4drAjoNwlYoyHQZ4dgSCzFKiqJbziyZvk0+f+q9lvw1Xkk8Lp1kDYQaHHN1EwPdmcyjURopD
JNQvVjy8tvluCEIgqYJpj9G/WS3qvyanmj/nEZFBP20R9symR5Gq4b/L/SO2tN000cDpBD0x8LXZ
ag0VW5TSdnwZ/HgzIH28tlSLA0BiAeESjjH5uusbKQpYeODR5YV6ULGN+e/jE+A9J17EfPGuzyYQ
Sxm8S0nJAhnysan9vSI93B9habPfjzB7ZmujkErTa4lKvNj2DHmL07QT2j8zc8VpWFoqS6N1kxzz
1Lw7i379YBzgzVSLi/ej8I9WvmJNFj+P+05JZoJTizOjZQgtLCu6Xlyq7OtQbGRjreNnbYDZVocI
0ja+wgBqckB32/1Yhy7uFFI0FF0lOn0MCiKz5VGbIlGRKM8vVVD+Uiqcezn9uMtDAADh9FQNwX7M
DpMZ5yNopS6/KA3QbABvKzu8cJSuvj87SpUkNn4d8/3Orx4ioftCDmevu8GRLN/Hd/tqqNlqKX1F
jshnqKG0xc6Wvty/FAsv4NXnp7PwLlTPmlHOSoFLYZRH7J5Ldar7uOkjcTyxj/GQ33bECEGZ+LVn
ZRdVz6i2g+wRrCH/uCUn9QkMlQ5m6O3mWcjEaIRMdzN2RC12Y1W9Vaq6b+pk5+bJSo5/4XqQ/5m6
T8GOkBqc3T+pN3xAvWZ+CaOn8dhEK6HN4o68+/zs9um/O9h1nc9X0YMh7ipp15XRii1cm8PMO5D0
pO3JheeXNNmb8b473j9VK583pyapd6eKaKAr4tDI0TLboPAhrOE3lu4fKRM4m3BxJpza9fdlt84j
P+NIFWkbvPSV/LcQuMG5jjzxQVW6ceVxnZZ85sHjf0DwzDkGfTe3WFk1tL1CpHnp4lR6HmvD38hR
a9nJAGW+xGO1daPAfIPmTF6Dq81mOtkvAy+L8wZWhh8xu/5pOBReW1tUrZV2IK9eKC8yZOAH6FLS
J7+HBn7FtM227j8DwjoPwSLsAzft1TTlCGOBU+bQFYYZ36rRGmJyaYSJGmnioCMincfUEbUJzxtR
Act95SIN9adRWEPdzfH3v2dBcot6v8rGUcu8PiDtqINdqDXFoVYAD7eo9n9lSaoduhBskwSf4EmL
uuCIvKz8PVJBgGgucEoPnOWKXZKnDXp3dvglFHwgc0B5fao8zg2TG5mDElslQjqtYPPS2QA57cIN
d37/rXRPo3eQ3D9a/c1FO1r0jp0ZbiSScu2XsUb70Eg2cWVsOvVXH/cPSVfaefGstisJ1ZmrPa0W
mGggEQQnAAjn+AQ/Uo049zQArBmEKr5dAv7KvF1lbVXxY4/B/w8FFJL1mHTiJ+v3zjJUpYquFFgG
R9EfYv0iraH25+if6ZM0KtPTDhZ6oZxHai3z87SUnFKMkkcR0fY9yMj24uo1SCc9JlnWVAmZQWg1
xGPVdvpjOJiQm2eeDBRs0J40Wnf3JWk1uP6HcpdpvvfZ041gnxc1WMf7lnJm7fm5V8djXs6qzKyt
9aauznm1y4VtZhzp3Pnfhpg5Q36sJPkkGXZu4m9ZcFaK0K7EL//bGLP7ZkCs5pcK09DSi5y9JUpt
t+mKJzSzwv+/VBOg7f9Iu64dx3Vs+0UClMOr5FjJqq6uDueF6HQkKktUoPT1d7FvGJsWTLguBmfO
ADXQNtPOey10J4hw+vLqaOArHgfkaGO9TKeXudS1UzZQIOMEU4EZztra8FF7n8uiU1iz6zMCCtZf
iGuoJkwNScaSsJlZHUHWxnZ2S/MwL7uZKta2phPFXDLI1sR8qWzQFoq+hYK51gmglXW6wfzz7fOR
u5/Es/CRv0TvjshzXKHptcUE/BPDG09AI2C7ziLtu1X0aYEiQ5N/svLU/Lw07q95JvVuLLmxT5ux
f8ncsoTWCsio8D/WFLRA1oUawHgjbIHY8zM9oPeeNrFWm06ZnQ+bZtCLbeWP4J7oau4DlBOYSmbQ
pRs/DYY35FXAAdszNGwTwPwp9mbleC9+ijDBZz/FyZPSbPWcn5buqAW7xHqyVOWQleOFbkW2TAwi
wBxINyibWYoWMIiYqxdBMo6o8/b5rrgJ5wLkZuwckKsG8PP4yXkLCJCpD94SBXd6deIOXQiRFImJ
4caJ5xCiBWHWhZkq7lw7iLNd8iQl4s44YjOv+MnX/ylp7Kb7qv50e5/ERl9aYwF4AkZ0JC/xEq5C
c9IvgTHp/akr5skO86YspxB0mtXv1g2SXy6jSdg1wRJxrzaXEJ6WClvtepGY4xUcDCjBI4siF9+s
ZUpTdOIOJz6BiDxIkpPReS8Edfm7r/WFIHkedV6WxcmJOZw0Y2M0m7nYcVfh3Fz7DfAAMWuNCBIL
QkgvvRy75Pbk5/0JKHQj+iTKCHSOvf06qFoPV9TFpSRJ94Mwua8Xi6JB2/xiLFsnfWT83awAG7D3
c7Zp3T3tH4qyVOzh9bu9FCu9W2120cXgQGxmOcuxTF3nYUZzkkIZrkjB7BZgKZGIRHpQRmRHQY/a
owHgZ4Ji1pJ9LZPN7Vt/rR1Q+jsTIGm4Mun40hVsOM251kZ5o40RHavyXSvzaZcTa9zdlnf9yuDe
Y0oMDCCYrLgaOvV9zciRu8WC3sm7gZmFeZ9HdhVZ1b6b7ovGoZQAkoA2DCS5kYZGFv/yDlLeIWDx
cvNU909Zu0+D+/cOMHzoYkEwARMqx37NlJe1ZzfmaWJPGRqaEfCx3fzz9oatKAWkR0zBq4U5fyzn
chEa5h2XCnbyNOuHNnsszY2XKXx8hQjZQrBEr5njEuOUF4gzImAoGqqsmEqEZB9mVvZVUEKExR/z
f8bs2OWKw1iRAMAFdD0ixQMfUC5l+kWl1VZbAaJKZ/amKvJjZXYFEJ2697sPBPB7iNpAM2DC6Ema
LTcLLcjyeTn5XXMEpM/jmJRAF57Rx35b0IoKhSCAaAN4DzUIOb4fHIBMko5hRZRv/eWdgZjDpNWz
DQQXfifaDt4Kgi5krQBDDcjgK0c2JSmbaiuoYzfDVI31r0Neef/NHY60JpGnpJ65Pq0LcXLZdhzo
UpctxA0LZnuOdT2G4J+5vX8qGdKdW+aKF46p1SDgei6qgz29pXc2jcu75piXj5NzB+igKakxMHJE
x17IuOL1X+v/y32ScjyZa7S9aQDhfh6zPet3RK8UFubaAECDieSDDR2DbgbpOi/m6GZ2ieDP45hw
QZfNIUmsCYNV3g6DKfdbzUtpkrG2e8LRz9LSmLrT1vOzl9RRYuCKb1w6cpDhIEklIrLrsflxGClN
qJfGc7mp/Xhkr04WDUBXZ69zcrcyECiAyCWJAYvrYe6hwkxCm3o0xlgpAGUeugYtOyrVtnIJwFYM
LGRYajSDyRVvGyMczO5GJDGt4xvmpO5+Jhdfl+6wbrCcZQa+jlL7K4h4XoxaewEJkAqWeu1YgCAK
5AvYMiBgSYnfis6s5pNBYyPd8+wxKY5ZlYW5BnKFTafiGVMJk95+CkCpAVMpiBTs7xOGRjBCZRYU
xBB6ZDt/CFNR86zoGkEo/X+LkzaxqYOp1lwsLh/BJ02SEPyaEU0U+f/1iwCvGrxQ6AeUexJK4G8l
cHloXABd673J2u7B0wZV3WdNimg4BpEtxoWvAJhpAwRm2yE0dsBKwKPA+3b7wqm+L7mci0X6sqI0
i0tTfzXL731hfrktYe00zlcg6TS9Bu6IZ2AFSXnUs0Oj72mt8C2vjTP6vsSkOJwO6BrZ3fBG2vJy
xIF3/WfAZJA8D0vbDF3ahDZTzXOs79h/hIm/n6UhfEdDBE9xm3V32sy1H82/bm/Y2nM5X43Y0DMB
IDzypoSaNCbaG3c2SYaOtqAKyybbIAIJqXZfW5uwm5bAT3E90UiLAPFSnklmo0L8mcbkYf5eqDTN
2nadf126YKbe1zQvxjS2NDt8aVqVM7t29uffl65Xv5TzZAT49XSArzRskdXM9R9jAojK28eydo/P
BYljOzuWxa5KH92raXyatF/+Tit+3P6+aqOk2CLTKo9mNr5fWWE7RqpS3NrPRwoPrbvobbl2YL26
cmbLL9J4Yd7GAnUlAATDxcr2t1exdhwIYpFnQDcxXBnpMk1zArh4sK3Fmb8PggdD/2QZ014zrYhn
v2+LWnknKH0Cexs3F8O6crq3zviUEgsIclXjhCmZMGJrPuicvRtNdQBh27HMOxUYwcou2hh40tGU
DVb5q3SoQdD63QZBEmvJRvvpM9AnHW6vauUaiGYqVBDR8QQnQzKWeen3GkUWIAbU33tpHQ19UUSY
KxLQ3gaAEtHJCmh/6UViDgNgE3YN3EL6kDwEXKGMr7cIfhFIMsGkI0YvZB/W5NTXXFsb4sYA+F3C
28j3x88YFlOoLfEzLz1LyAExG9pZUfK9Gte3SxBjgeRqjGtgd6JVuho3yGO3IeG1t+/McVLI+5uI
uxaI7DzQAWzRAnypAJxFH/WOJ2NMweNBLKBdANOl/0W9p745dQkHk8gS9cbu3vsgIIlx1VAtQ8VP
xmMsBhhQ25nGuPKWQ1dXpzQtt7dFrGTthAx0pCHywCCFKake35w9OlM+xkU1hokWUlZHRnOoMQ1U
VH00VOjdTvyQUy+0S02RnPybfZT3FcEupnyRtrkmMAGDSt/ayLXGfu8+c5pucjRvG261o2P24KZD
HQYd8CYsDN9XOg+TDmlLF6MIdk5Dr2n+NNTG/13ftO2o0DBrVxlQykhFi1LlFQGJxuayXpy2jxPd
0qLSyZzHNPXBhEa6QLELa7dZlJ6RIUPcf0XlkflWwTA4xeLM2tTANBmWXWEA2ePb7aO+fvtA9vfg
TKLjDQx28m1K/aGgWmayuHT5ERzxnzDqr/CL1zYNJEGiXgpITABFXz6T1Bs7QIiWPcLwreFlQKzI
wXqjuLJr6zgXImlJP/U65LCKPg6Kp9F8HhSnIS68fCXRyAF3EplK74qMUdN7A8Vpc4iJ44PR4w8H
QPRCf9S2t2/1V6OI0aCocC9WV3QmUnIvSpBxCtSzIbYaA2TkxufSGj6gSs5XJT3zPi9JTQusSl+e
Deeh6hS7pliCK518QwabuBm+n1R/SutXY37k9yPritcIjBYMfV7erB6PlNl6PsajP0VZkW+q+/n4
UD7GeSO9C38YjUuXEopCB4AXWKRjNOgGEakV83bXHovAmANLAcYvfAe92JefN1jn2WlrDcjr0UMJ
Wtq+GxCBj09lQd5TK/uRG9bm9oNftVpwVYAJB8UO1AlpSTSx3ZSVAWTm+4B/K1IM4rlhntjhRJMt
7b/nbXewO4UbuHYVMOYJZxO5FvxHkjq5XmromT7ETnFKf/D59faqVJ8Xfz/zxdPZMbIhWPA+MWHV
/wCr3O3vr+kw+EYC5AL53isA8j4I0E+/4DGa3RdMeYaDA8wZ1bzP6tGcS5EcCnSfD8aMFtWY+HPx
o9BAs1KSxPnctp32Ui9GFbnA1cLYVPqdBiw9mdasIpdY20gAbaDCisAZA9SSSgA2TbP0mHeJc6D8
FTsHcw8f2cn/EyD3zfijV3tJYQ9x7W4wIGn6+w/dtbM1yDNmmpdQnXO8KrunW5Npm+bP7TUoNimQ
zgnJPpqChWOIe++n85NYH/k8GvZhLZHfQeB0eZm7jGKA1eFQmwfDhOX3VXneNd9CeC9A7QOlLAb9
LgV4Tk4NtPLiMabfkznZln6+d82j1SmmdFb3CfN3GPgTPWqyG+lO6MVtB2hPnbzQB735gPYUSGD/
83mZcdsC/up/a0/dLx+GqdgzEyhNOYhrmxnELyDgGlRe2fqK0J4GUE54X39JBM70TFBU6FCroDyD
A2UlnDKV1b8Ol5EXxygFJvCBonGV3tMx4dsVbtDEAO+KpvE1645D2x514OMv1Ud62ICUi1IZ4qXr
KXzWLJM2EtbGQKHaToB20k3+VDWqjMyaXkMW/j8NYJJSMZtAA7IRZbFXAibXPtjNS1D127Qww8yO
vX6XN/GS3u/ZCnxPBy1T8Dqvslhp0XaV4UAoBqrCDgQEv28rgZVHZIDACa1Bvo+IwBFX5ewqTCNM
jjmYTZwVLKLtP8xyQ67tRvr/lCP5CODZ86fEsJoYffG6G5buEw32BlUEsysGDiDVGLgQ/WYCXvty
NRi+JmXbTpjvHqK+ORbLlrTb2xu24uwgwyDwNEVQdwXjq2HSoGPAoUF+fAYc4ye/PgFOm3df0vpI
VT2HKw/1Qpjkb5BML/TFhzB7DhsjylXcw2vv9Hwx0unbM80TOuD7BmbQyu9ze0jYb2amKGAowqe1
e4buBRuQBgj74SZenkzQoYeBBDqLrfSHR1lUoV4Gplir+3X7eNZ2DDYfox6iu/vqPpsN5/7EGYtJ
r4XhkKswqla+j8IILhgIA1D8+8syd/Ze8lIH50eQzfH4zTQeaX28++cjC4eGbRELAK9Nssk5Lt5U
ufUcF0+p+49nf/3A5/+mxNFmDRZPyWTSHn5tkwU8TujXlmbhvHxEAMwkJunQJ4F83OUxc2RifGMx
eTzaRaRpW86UalioWSmIBcWAjggWpL3I8Utq2DcKl5cMAIr1EBg7andvLWFfrbR94aMXeXQM2dA9
EYA+ouD4qFf+7xmJLR9DWODXPGR5EJmF+0DL7ndjuzFo2u934s9/ny2Fi2kCjO8xtcbYRi5Nb5pQ
1RK0dgVRdRaGFToOObvLPbZ7z+W8mcfY07wwR89qnytOUVwDeYuRQhXuLdqartIpWVuX04CxrBjw
E0Y0O+2bP5SHtgUsJKZ6NzPjm9v3ckU7oJwO6AHgBqPZWfaBmAka4WCkU0y6wd2wYfk5+a0XUQwe
cTb9e1vY2v79za16IIJEWV26QInZpPngIpPrhd0M6EqFpluxQVgHPoziJsIp2aJaxGkym/lDvDTg
B9xN2sZWZTzWtguTsABbB6azeGiXN8Cymt4vjWKM59k4eWn5OmQgRluKT7xWJVFXRbmAJw6QjUbS
SHrQGdN85i7lGGd29q1d6KbPis8+yCL6wTp84Fxgt9GDBoAyJA0vVwXenJLM+jLGrCnCbYP/uv39
NQcOM1toQ0chQozcS2sJbCgAMkxTnNfAodWH6Znr7bNhJQewti5HTGTsRiN/cTJrPxflB9SCBeJR
mFt0jMB2XK4ur4sJ1d6Bx7b56jqfVPPRa7cOdQBU8uABAxdK0uzgFNa7cpqnmGkdkHN/6PaJZIoS
yNrDweQDuFOhxVdQETpWzYjhxzjp3c1PDens2we0dtfOvy8Zv2ZB7ioACTfSE9lx6UFA1uc/pnz8
DO4hxV1YXYqADhAkt2Lo6PI06mYokgXMgjF4nMf8AMTY20tZPQ4kokXFyIVik3QMJQbXfRbghQ5P
Zvdo0dPAPnChRK77f0TIdgakGF0wA1wvrgKgFKVl6Ee317B2HOg61cEFJobi5a7QetYMjffuHDtk
55cvs/kyDQdd8ejXNgqQAaiRoBtEYAdeHkSSuwMgUYc5HsxXEzPldN+pmo/WzhpaXhDvidf/Vy2c
uWxGN7c1ddgca/Rdiwb+dnub1spMCJ+gj/97lkpOf3KL6eNStHq8eG35bUIL6qawvWSf0NYK9X6p
tsh7zw/9krubaayaTVl17WvHA0PxflYWagPGC6EiqNPRwiXpgKqxZkBamEtszMixgQCy7La317ri
e11IkJQYH9jkuxwS2m7HOhBJvRHjKYeLM4Rl/jTpigWtTNOh0/ZsRdIzSjX0w5HMWeIxYVE/f9VL
a+eBNB0wQk66I2kK6vVPST/vhiqJAGNNUxYlLqhynX0y8n1VxLWu6jhYeRaIYuA/C7wkjExJu+z5
FaDT9QYW0ayfSq8+9O63llToyyy+3N7ttfOEly6AkwQ0sStJwr3SndImSNB1YDQqtzYdFGpw5fVh
KYDtQOYXEDGydU/BJtwkHnyVRPOj1nwutBewDCtOcWUZAClETINGefC5yR1lk8XgLAEkOubZjyKs
x29379LF56U7mfHKy7yCjugrSiK2FxxG9wuAs+WgwAGX+6r3o+MjdwAH08dsjrKdMf8/Py/u25l6
8rLZom2DzyfAu9dPoxIhdW3/z3+/dI2KxgU1W0H6mC5+OH9fMlWBbOUWCSwCdI0KiCHAy16uQLeR
opp4OmFkKuJ+mFWPPVcgaqyKMDDs46L6guhS/P1sk0BDWE9zjqCva+i+gl5dpm39gYw1qvXwD4He
D/A4Oak/U+pRhyY8bp0oDSvVVPjaOZx/XvLakx4Y/EugTbGRbOoq+sgzQ+1YIPyjqH8Fll+M3qBP
Zg4Hs282Bv5R+BtrR4BEO4gtHaEq5AyOl9YLGsUcHldj1CeA1Y+W+4f/RcSJaMPEQIKYeL085RGM
mbk3LUhPOEa4DeCk3/2SXQTOwCcSqgh9NtL3/cQeRrfnscmjQQuzVHFLhaqR4mYMvaHeBFgOIAvI
3CkICd2MFzhhkjwvVh82VhdZ9NmvHzMMVeVcUc5bsUQX4qTtQr544QysanjY0U/9BxvDRkXOsnJn
MYIGjhobx37N31eM3ag7C0T0xW4p9+n77QNZ8Sfwebw2DGsFiIsk+96PoMbgVYsD54b2KKB7Dnnq
sz/m0tgRwBs0UHnMZfKYLLW7XXIwGN2Wf708pNkQz0A6kAOvsoV5oFmgI0auZqJ/dCPkzv1topcC
pCMqh753iGYiGfQ6m48pP37g9/sotCB7D+Mk1wgrw4D3mSOM8SZUVuyvpqO40eL3Xd5o/P4zAVKc
NIylMxEfiRm72/Fx22UnroKfXT0DlAdFzl5UCiXrMdG09fvOH+O8fUm0k7O5vUVrK0CaHnESOI3Q
Vyel4zQwuk7lWI9xadMnPmK0He46Rd6M3533QU5BXGUAoAFhSu5w7Do0qDodG+JSr7deSfc6/uGz
KiGzsl0A0HZw4gAxQdOe5C4EM6OVnRp93J9cTGiZuiq5pBIgnUefgSHJLiwImLzNBI6Y1FJcqr9B
nXSr4CcgwQ2QRcHtIokAp3vaDQFEZHW6nZ3XxvlcsH+d6Vs5H3R7CJO+Dec+jxoA/A9zt5lJty3u
b7uBx4JuFQPZWtENIRkDJKAqMNk1/klrp9D328h1FJXdlauHiNZBd+Nf/SY7LaY3MD6AMeNkNlZo
DR2QfM1PTlEpbvjKgSGthd5n+C2YS5QXok9DYDdF651Kx4mMso0K3t9tOBGbI9WOyhoaB5EzvTSc
NvFZSoLMP5VuA1phKyp0ReVubRFIzEGNAWwRzXySBIsGk64ZNBCz3GIsZLxf08N1/8/3JUXmaTUB
L2wWnOw56osN+3pby6h+vnSZqO6N09zj81MT8bKKqK+qcq9KAJEf+pv/MhOLv595wG3ST00BbJgT
MJOjEuS96N/5wBrOJEi2quvmempNSABs9vIFYfbtz187R7CxQG4VZLCAGpevaWs2rPJJis932fNs
a3nYUpBUu5r7i/rDoQu0o6EEUF7btXOh0q6hxxhzx10enDjYfQtNjyrVZMDaIz+XIO1an5vdHIC2
7rQUuySLKDvS+91W1GDEmCHoidBHK78NnmY5Yyjhn2ZLDx0djcN3JxpwLlDGDtw8B/ZetilWDe9o
IN5pimr+uVcxoV77qZefl9R940xgbx/x+QrYIxk/pA6wjI65f//9xXAcRv4Fugbo6qUnThMwvE52
SU56jRnmF6f6cfsCr9yli+9Lb7xeKvSxIrt3AvNc0O6s++NDRDToMEaqR0APy1Udu1pgiRaQ5nn8
UwbCybvjt8vPS9uTJchiVCM+D4SWYQj9ZWPd741eLEDaoGJ0CnsBYPkJsxHDtrh/ZAALgNuAXAMu
K+bFLjXgiExZVnk9gZ3Tw6Od3491FwgSWPgk+BegiiQT5FNNJxXvNOi/qgurxNmUdRUz0BaiOqRw
FleeBCZJ9EBYU9Qi5QZFw6UFkMjAaOwEP9nw3bHeRvO7pmqHWbuxZ1LkhIaZad7ESkhZwNjrAjFQ
bz5w5LBHeHTQ7QgUJP3KMTdBrQFkmhu3HEDm3Uf3v7nz70vadW5SR0/9kQABJQ2TRzB1fkBpYNgG
IQ6aiHG9pAgU40QaoBRN/1RpP/z0B93c/v0r1sE++7yMRGkzm5EJ9KYngz8Wzs/E+WlqCm967ZBR
1UBeEv3QaImQtogVfcOsEfyeRVrvjEV/Tmrj8+1VCAUt+euoXAKzAR3k2CpXOmUTcMtmlQbBqc0x
FbR4SVSCF8Kpgz3oI3ZAF1Sxsq09D5gh5BQR8+Mf6VS4MzjJaGBNhmZHbMpD38oB3xK3qcLtXF3Z
fwTJtaGl5MUwcgjS6Cdzek1rtrH6JtSm4KQRlYJfX5WAZv4LdCjfNdPV6tk2cJmtfutux0OxPM7e
79tHtXYb4EOjwAxUcQB7SOFuS5IBgHFw4pYiQ8YG7NnJ/raElS3DYD3cEZEmvR5XGIiV6VpRuycL
5HztoQVCW5p+yzQaOrVC1MpiIMoCQglepufKLcRgV/KTrhrd0/Dsm2/O8P32SlbOA9VTbBXa0gCr
Kmc0WetrSdZlHsBNQU9b/iqr+sGf4mBUkYb9vUbSAwIWtDCOghEXEi9Nl+n1VgEKOffEx3oOqyV7
zNPqYXDdTZrznyBz1o/Y13fTmTaTW23vXyaGOpHDA/4KsL8ku5ZUxWzSPvVOI68eUvuQvgT1LimD
+/UQuMSQfhbu13V+GD3SdjfUEDMY+2Q7DIq7sLqH598Xp3kWADkTR4aF4LQ6s9rmfO+w46TH+vxQ
t02YlE04DgeiQi5Z0d8XixKP4Uzowtw6Ix0WpZ3c4AvayKYvtw9n5TVdCJCcGuTDuDZaEMCHOdJz
tK0iOZU2NER7I/7359vSVh6UC2hd1C2hWzGIK12FzO1Iarh4UBo9udo/LVXlO9eWA+wIsE0jCxZg
Hu9yv6qK+zXmKTUApblhQ94dEDc7Dt8ZRbXL83Z3ezlrp3MuTboSeUb8HkGldkpMYwiLBOPlSf4I
+FjFtq3JgUeIllKgfcE5l7atrFKiF8TRTk23HIeGPVEMmueFqrq+tnnAwsB4HmwsZnRk3R0AOjrp
sByTFiHB3OgJaZCpDzEAcr/Xg25vpLjgMCAel/WR5k55wWwN8DV2i2xblAcK1bqyY0BEA2QNBrLR
Ky0z3Q5B4dHaLgMQU22cIKzmrTHvbx/+yl2+ECEdvle1pkObChmd19QFsrLibq18HnA4YgIfdaJr
HBR9aTV7qH3/BOS/Y1c327JMFflB4cVIVgHlur+o9GKUTT6FBa4nB9UMIjJbiwL7vXFfa3dnBRj/
+oewF6Ycy1hb07lA8fczbUbrhSMEgsD+G0uKCDZAca9Wjj3AqA8A0gQC8lWZNkGg3+h9BZgEQJRo
BzCNatbb3ceOzntglqG85qPPTXINxymbqsmyMOb/sHjo+zjc/vzKGwQCHvxceByYTpc7IhD1gfKn
N5KYd5UVDb0ftik/NONvzWrEwNzy+ba8tSMRWXwx/bNCCtwanHG0DKXx5D/yKDOPH/g8wBDEpA80
pSdpLhSFKbeHLo097w/vszBQ/Py1A8d3/+/7UlJhJmWZjKRJ47wZ58idmw0l41bvbaYIBFWCJA+q
roAf0ZZYCAqDfRGVRcRGhYgVkGKMDyHLBmYFoO1cVSPNxfWpxwDyUfNkx7zmqczbw8CtTembT0Xl
FSHKYRuMIrVhheJFagTIxM4Y4r99Zn8zobJeOPsdclCSJclgLSNJYtvT2IlZuVNvG8t8DQICrOLC
ybcoOjSPNocT7vfOtyJx+8cF6LVh083mb71V4QevKarzHyTdojZPltyrsTEwXjsQRIR98RnYyUkS
mwLsCq3+06IIzP52YV9tguiiNsCAh6Yh8VDPdFUNb7LyXDyMACcP9It/0F4Uekb7xjHsH9rNyPbe
VDeR4bfJbsiDJjRr6kXLMIxh25V8o7Om3dBkoBsEtPYmy2jxiMJStwts1ZDW9YkBwRkgesBQEd0p
aKe6/LEdCRJL62ZyAjNEh74Iw3glqffHrrVqz+Yu2NGu6EJiJPVG97p/R636joG15LB4s3OqrZS/
375CwvZdbx6g6NFnDC54OdfeZxmm7oH0G9f+9OoU06dioafEyTdB0CgyWasPE5mB/xUl2RRjTNxc
67M0bj0L7tePFB16JFc8zTUtKYoG6BEQLIiW+BFnl8GbFz2Z2EJOrDIjpzjUlcpyqSRI3oRGuEPA
1UBO4xCP8zbzv9w+EdX3pevcd3mWFi6+r/8ps40zKsyW6vNSGDHrLsBPO3y+IsjfR3ajCO7WLtT5
AUgX3GWZrpe+QU6T+8iKed/bJMqz18JWwWys2V+M9CO7iyZWFD3EQs9OuiJZU5o+ISeHPGvBcTKy
DQhMwzYHOrEKDmNVFm4UBl2Q90Wn6aUsanEdCXFbw6LS5yDF4FDz2vSC+NbYmp6iALm6gwKUUPSN
AmpZ2sGmLfQAuls7AeBp22TltrHJ17TWfk9Ju79911ZFIbwD9DHgia8ygnRsweBs60iUMxpZyZPJ
5q2ZPBVU1a+lEiT+fnZYkwMQTGuBILN4oOAWKfpj7fQAL1cYgzUdE6AFFs306MC8Clsbu5/sYESW
edHSY1Nmz8nsHNicKI5opZMbjbBncqQLMQ2ImUgwiApM8DnN6Y+JYrxqMIOtVS7PGuhsa4/tambt
el3fgyPy2+2DW7uQODeQSMHioVYt2dnE0YoKpQ8EBCD8rZop1Jo8nLT3ArlCFb/h39SzbCPOhUmL
rV3e1+bsklNSucOusO0EvoX3u8n84cEiI923Te9GVkv1SLMMzLFVAIM6BJ1QX7hRoTn2dTih52br
zWb9m6beV80oH33iwkVY2BNxQWgZzIX55BiouIPBItv1heaEow7cyhoTR5EGxyV0lj7YlHBoAIdf
JZ/cPCfHhnXBYzlXbhSUwG4CJUcQVTkjh04nA7wwm7ykFSiGgfEXPAZJ+aPJefe4oNtqA9yHbD9x
249ynk/HtrLrl9kd2ZZUvRn5pUueu7z4lw90N9BhKEMHtH+Rnrnji9azJury2Qsxgk/CuWL90RxQ
NUGvuQ0C3rJ4zJZgjNJgtqKaoIyZuBl4SO2kPOQj/TZroGLydAM/2F1+wncDqTKdtRMBruJuWewg
HNmU7u2lxCyvxad/HepPm9tX6MoQoEdDhwJFVQnu/hUCamOmThKUZR4XY2g5r5Ud3/99zJ2BOQBR
PcyxZIkBHJVWSx7ksb0HYvySK5oErjQKfj5eOAJvDALCLZO1JEtbkE6bQCJyfth1NO0CE8R2n2+v
4fqdCyliGATDZhg1k0HVi3wiJnjUi7/pj+6NZxs3eywSuIwbTTPCqQe3txb1lgo1ZO1wkH9FGIYI
VjQ9XupLNL4a4H1aIBfP4/PUHW+va+3z6DxDI52IY67aZ0lRgdypm4o4Q/ia7Sj9eff3oR0xWYKD
x2+V81Nz4vSLb1EgeA6f7O9tq0iHrPz8i89Lu5PnczVlAT4P7PHMphvQi21uL+DKjqDierYAWb+C
gqs3pgJpL5fYD6zT3/gEJHKnqxXu6qoccAGgERupPF/u0TMxVcEqGxwiOus2zP/Tj09UVXlVyRC2
5Mz2ltnoVUtRA7CZd6E9gtiLNlE+Kizv6pmgRQ8LAeI9mFcvpTSdSyfDyGjctgss0We9VjiuVw8e
dzWAHgHsFbJsV+BXLbhPskzz4XeP4GZ83UWj+c/dhy7aP4HZiMjhuu/IIjAjQw817GvxNP4DZL1y
eLstYmWXLkSIv5+dheajCYgZi3YqiqhewiZXbJLq+5LStWcU16mD7wM597G+X6PDzRb1b7TeXavc
PgPrmBUQ7aTTdAiXwnvW/E6xQcbVMWNgX8ckpIuKLvJ28mjaQpiJOjX0ks3BeNN6abVDVZY8+ION
MmUyofIO7vAQDQRNVJfZvKt0s9vnepZFjtHQX3rTGxuLlsHWWaAoQq0NVMNmV86X9BOlEMoaK7Pq
WJHEY9D+As9Xv22H+dXTwLjYdhGtBkXgvHqoZ1simTpX52QxcprEHk23tp9GdPp1+1qurkhgbqDu
iBEp2cyZTaa5TaqhdOV+nQM96stHB7MnS/MJiGm3Ra0uxoNHgNSGoJGRFpNMYDFfgPASk2x+L0r7
Ddxau9siVhSejmb9/xUhV7YzNAs4g4vMrJM+BdUXzY0K+pENOxMhWSBK2i6bah1XwAfUNvs9pMPG
A3wo/UZtL/zAcmAeUKZHuHuV/PdAu0f0niVxbYBysXow53978u9tGasX4EyGpJcajCU6Vj0ksBHa
ppzBfzH9rLsmZOMjt5yPLEiM1SNzCkUiOzcmZvDgM+CJg8Rwk5j/TKW5a3XyASkgwwH2jsCvhDNy
qWrBXuYD5wsxu29o+4QfHWB+Wd7+9r6tXbVzIdalkCWhqS30InptkwgYsz8Z5T90nir8NZUY6Xg0
Oi6N3oqyov8+53G9vJQf8BLEawSjg+D4uAKTHpGdMxuOeuzYjFk0a8PB4GMWNvcPGQogf0xXoKwo
ZufkLiTbQnuhZ6N5zt1z50tlKIz4mv0wXOTmMcNtAChT3PQzC9tMGpC3BqiycQ5erMA4JNR6oHO6
0Sc7+sDhowkdFt0L0OIiHT6UKdgqiQt7aHx309/EO6R3Y0mLzcLsMAI1VBmuJmJT9AH1qdnBGuZ7
Qje2uU2a7QdWgWKegbFbjA7LIDFta9gclJjaiTVZepxBwbV3R072FWtVyVlhGC8SCfCpgV4Kew0n
C1l4acMKH1RyfQ0kEmOY3/KgdMKhTr4tFX2Dxv7TLUiscd9Qof+tSkXlDDMcYjBBzqdVmMcHwVxv
nEAWv030fVbx0Gm/ZGTbLo8LoIZv7+eKKgUPl49qMEBjcDukC+j4JNHGOtBPpP43qYAcQ0k4Yezd
8h5bgFneFias5dWOAnlHTHSIJyVZU6LPYH7LKpBlVRN59Cyk8WY6FrvOAHmqrWVAjPacrV26NLQz
T0XXtqKW0MIjEqLY1+u2KIACd1OeZMZpNPpIN7913SeSaoolXrfziEgMeM1/CwfXUG1J1qQBZYZx
8s3XdDHDYXowaz1Mxl3mbRKyhRMd5D9v7+vfWy9tLHo9kboQtWNkAMTSz9RIT5BUK4rWOdl13m5B
sggod0tLt7Tt9UOpM2szlMZ7vpTdGHrdwvZj31fRsvTsj9/5fOPS2ngJmrQLg8Ybwlx3+73Zpd33
0WL9W9V1S2i1c/48tZiQhZUyP5ntUu2MBJ61Ppe4qC2nr93sfudzWx6491+kXceS5Diy/CKaUYsr
yRSlmdW6L7SWAEiQoFZf/5y9+2YykbSEVa/t7uyhxhgJIAAEIjzcJzPS9X7YIx1WRB5InXgsOBM7
t9HpXlvyadfW6A8PwY5EoglHyUu6aO67vvFAQWhUKqDnxjF7MT/r38/mh3SWTlu7c14gPxy3xp6K
yAXZIbJvtxdiw8XwmFxJB5FLwstS2k28twMxNYb/4vhHYTwIvAbo/raJjaFcmJDC+QohccEFTCCh
YwEYNN3T+U77+RdGsEkASgfeAdN/OV/ZUuXQ8R78Fz9/ZxvHrI5EDtegis2ycR4AA/uvGSlQ6Gq6
9DqHGe4UMbKlhvWLjvFUv1TVHBb1F3AQ3h7XdSkcBc1zi9JG4aamiVZ0/kvKg2jp/MjLAPhN2a4L
RJgWD+a8t5CjNo3vU7Hr3bcHRqC8wH98PBYBIpPcY6o9Upka919q5jxMtfuQsvb96KvA2VtnkA2l
SLBIA35x3dZGm9nOPQ0tgHktomACWWQbahT3iCZCl34z8/vSdkKlHuaW95+bNS+9poBcbpOPjf/i
ifdDc8hoFKgam1UmJMdkC9NYv9Ro2CPihzXn34eJ7aZC9YjZ2mTnI5EcE+qkwjMIJtCaPgl+rNdk
uX4Yrd1td9waDZqT8LAESgrMK9J96DH0jlWz6b2AhSeszNeBvee+ilhwaywWcD86OAgggy3vZR3H
uEcnIDHtwdqVcxBZixlVxbeWKUZjb1oC4xHIZBFMgvDucv0dYfVlphO0W0Gycj9lvhdVyzJ8sIoA
7bAuaz57NtP2qaHPYTexce9A7euYlXVwgMglJSEGAPYbTbPuR1bWdyWpqqi3vGxXOTS/zxpe3rsM
MI1Rs81oAb/2F8cVU+TWlR4CCTzG/dS6+6z2HegY6GNJQuFkzWs3LO6vjIv6YXK4v8cTMd+3lY0M
hQeqzrZP/UfKtDl2fNbsM+FNz8aSsbs5yHA3tT177ma0A6BLSoRV62pPWdO/mSJszeACLbUuElqH
5R4d4lGb8NRCg6izIEr4nXf13oa8Gwo3t11uY43gBQCCrbHtim24XCOz8bBIkPxNLON7ye8F+9EM
sdepYE3rBpECkj9RnrFG6dBglfap3jeksBdIfI3mHKcBRXOtCk60ORKoTa9dlyDvkKvci8Eb3c1n
KEmhvBa6enX0s/KD5WlHrVI1qW5sVAznX1vScMy5ZnlTwBYfzCAMapJG1aylsemki2IXbcT/f2jD
/n8TSQtkL422aBq2az1+APe63T42rhX27X21nMZi/2ZvWPHMq9QA2FNRgr30BpFPo4sIz30ZMmjG
FMdCfIOrh6PxetvOhjug9wzoAPgC6txyDgUQvibLWtt9WRwRUeMrKnmKUGLLwtpTs+IbwSMge0Ph
9Fk298R/oVHT0zBQPpQ2XAAJR7DFAeLwR/3mcqqKtAc2RFDc3UBp5XGWH3X/L1bj3MTq8WdRqhVA
QtpeTbTGKYcWph6l2SP5/PalgGwcGjHB7Xad0HB4NttLpqPdwHnV0iRTuO/WOqCVe0W64L9XEfBo
Mlx2Qwv3BUusm4P5Ylas9HqLSEfLBSZNumWGpvMyIGzSF+hURdUw/MSBeidaP7QoHhRN1SlWRWVP
2pDdUOiQEAVIQ+P9s9XYh5L0R2KiGJ8G96LrFJWpLT/zELjh+kRUAI++dIJMz1oHzIEACqHpXvs1
9CD3UOBBVCbWNTzzM6q1g1foK1w6eLKMV969Cl+Bq9pygxXssebNcTbLeS07Y8A41yx9YVP9NdNQ
jfQ9drztyVvFFxu6LOCL9da5ksueINVql9INUGPzFwNSV1D4OqJU6FJQdWVHrRH3LYdrsOyQGiDd
mIM7V+t2vZd+4tw+3P4xmwNGTeJP/vZa3W4sLX2wBAcoghrg2Mr4p7ZV9dltrdtKiwvtL5xAuFov
103rmprYpQlPdFYy1Kre1709hYtmKIKETUPovUSuGGAdvGUvDdFuqnwG0qqXziueesPaGzl/dhfV
U9Y01xNN3ssQbPrHkFSY8GzdIH/wj8FgsYe6yty96TN+4GP6CfndZa8DUZJpjfU0WVq9X2Yrvev6
odotqePuS9o2O9+p23gxhjrsqxxPYtv5YQE0c+BzTe7LxevjLgVgRzPTYoeuOSgpFJM4eMT3xxBc
0LBVucEXZxQe5NSCIqatAOIGAfWBezrbVXPfhE3Hm7g2Qe/OawPSnhwonjIYhgfOJnYXdMEkwsZH
y4mXQjcFqM4mGtjs7MtKlPcdsYK9zZZ5P9UTB1+KU4bahC7yFvwqh1zggCRZOx51mnkhKsrLB3/2
ELkOY36YGuYcM8NII1cHfGdsO/3V9pDxXlBKBPdg6FX6/KynBPIgzvKhwL/13A5BuVu8ZTm0hf3F
c/n3Jbe9vTlpLoSDs0dbLw4cj9ydVlvFCyv9+jCOE4+seizDqbIgc7QQFPbnTAM/FZ8jDnqx0O/J
/AoxRRpWnDRRU2Vp7HoL/oC09g5C3n0M6VvxwSlpE/eG0OPeFfyAzjk7grj8FKGzqntGU7V7gNig
u+t9nRzBTDzFrEEjjTtU74PcH41wgePvkEQpzGjsejdC8QoIqrZChp8w8uTlFYtrNi3hhG6tkFvL
r3r2Flz6hr4bhVmjQ6vpwjLH+wFYzP55KIW+s6eZx7NF+c4s7OGhHZmBVt9+wI9Mv/aNa35Is8G4
DxpvDKI514ZvXUkMJy41C30+UHsKurwMDQTve2gz/S6GYQpBxVz8Jr32zRyb8mnheL90Qcle+1nL
QNU+jhHgnl4k7E6P0PORf/aDPTXux/TdVPpBQrXCPSxOl+K3zt5DVTp9TEiN7hUIJXWx6BfnMS9Z
8VRQfYmGvgrCua262CyL6gM1vTpZfA5nhCuVd+CnZ6E+TjpyGAyvFAN9Kp7WmABsDZ6x15kOfH+T
f7F599trmuLZ73srQlHC/G3XxN/bBSEHsGiMj0Fm+XEPVYP9ZIsq5l05h2B9bV94jTYLzSTVvqzb
4Z6VPIfK39KWO7fttdjDTfzQOqN7j4IZBjoVLOY6/zU2aX8YRspOWsZYBM1v8sF0R6MLg2xA7ZaQ
Qb/zRD4fiqqpQ4sY9N7ItOBo6p0TeQulEFky/INojSkWxjjs6qqxgdFt02gpR3rHrLY6DMvvoTcj
Cr9tUWKLLRAHKcKOjQMezH3o/EKj0Zqal85Eb/HSxlzaLGnsHSAj9u72/bFx5F58XjoJ9R7c+nra
ZHgwpUDyZ8+Zr9+Zlq64lzcO3Asz0hWS0qHtRtJlSbuEfvq1Ynta7dNUEWOqrEgxDJuxWkFaZ8mi
3TvVnWa/F+3O1d9+S12MRQpjDJt6VRdgRRhoc6saQAP7sQ0U0d9WxhBWVmAYhGuRvZPWXbTAk+q2
kSVzZXDsAOgumAwZNHAWzU+9QAoWGyYHW0BhF1HWF3psT0EWFyRXoa+2PfDfXyK5CFQ1NSIofomX
xta803TFUFXfl3yjoxSAJU/PEnPeuTHoyW57+EYcDRUOAHHAu7hmsKXlGsdcM7MRyzW1pyJ/MvvX
NE8sdgcJHYVjbA7kzNK6187iWxDOGO1SD1lia78ADljeTJizYlHPvr+6/9n3m0Jz0c+KTRQ0IFRJ
bTuPchyYt6drIzcOIyhXrZq8eHRKqz0PGggPBqx2wXF9TRHVvi99ulubBloyhH3xs1W1hm6s0IqA
dFZZV/2aaVUfB290hUhfhCtWAfO+DtuS7vEv/xZp9+g2KsHWdaLk8G9thlhpKrG15IThRHqrIVAd
eqmn4GjVaEQTU3sUTYrAx1Tliza8YmWsW3siEJNcSbiI2fIF6JXSF0piXDyVqmFo8/uooAJDbK6s
01Iyt28ys8wYWkkKG7LmjXFq51KV5di4JVaiNDwLUVxCkV3ybK+ELErQMvcl5wcdhMHZThvfXqO4
MCE5N3oscs2ZYaIXe780QxMCw+Wb23qQ7PTwcsOLAPpfeAFc7iCOONmwKMMOArXrfZMp3tAbS4EF
XvtR1u5juPLl5wcTb705d7B3/MiN3Tf3VOHXAx2DZl30zgORLB2Umm4sVeEvuHiKNhw9FE3n97c3
/9YA8PBCTxjAIRiDND+FoVGXzkiftiRqKFinFIeL6vuSH01G1bU4eFjifcrs/aQpfGjjIAE+GGls
OCpIreXsb0UaUHYwYHgrJ7hnwUdwgWTLFHUeqs/dj7+YqjNb0lQhnnfKYGlZMu1n+52uv97+/OZQ
UDzB5Y/U3xX+Z/I133dnkSUD905oAcE/bSb2yG7FperIV9mS3JaVlluNeKIlFnryo4lkn5dBB2Cv
c3lk5qUTQoDn0+3hbRwoHkqiCGzWfMIVKEjTZ2J1c5YltASxa/o4M3HP0i+3jWx529pDCq0dHFtw
isvtmHrWrA8IihI7eHaKkKvaqNZ5ka4RELSjOQRXFxDRch7IDJiVIQ+VQWXJCye8ITv9h5GOuzR4
O1rrwpC08f2B+T6vsPEt46fvfy41O0yb945KaWnDDy7MSOEzZDSMkpUIxNjyVaCJp2q9EMWH0CGn
1vx2e202HODClrR9NB+iUblhZklfJVZ6GKqEjYe/MAEk6J9uxLXZ7XL5bUo726yw/Dn73Nm7DNGl
rnDjTQ8ASgsURDq0nGT+F2cu3BKvAezSnM/gtSsy+h4CzfS1bhmU5q1KV6RQt54FoNZdaWMRvLgg
Lr4clMYz0jl0ANMIwv8AURJIKH75rXZvliJ2KP1ttvpuQikkTL1gN6T6r9xOFT9iY+0ufoN0XpTQ
oQXTL6pSgzG4UVP6O3Aon/CC/4u374Wh1WHPAt6lXTI/FTr6S3z3kXeInpbW13a33WTjlEBPPDqI
UGBBHlXu7S5bXnRLZ9MEGpcQRVGp/qg+Lzm6584TIamLcqEfG7hSv//Fr0ckAzgq/BCKkJdTZAR9
o5sEPA4FhN3QWcceRxJoiofNhpuvRFv/GJHG0ENfxxjHniZ6nVjWN+paB9MsIsN8d3swm46FV8Ba
I1qTWpIdQefCaVc7gXc3dwekVpCtUWEsthYEqEqsNPB4SAFLRjzmQ2W2ztHoY/1G6Z7oipa7rUEg
QbLyqSBivpKcHCH/2fLMx4KXO8HjQOwgm3p7njaHcGZCWnRaFgvvOEwE9Y6Q2Itvf357BIhk1546
YAKkbYdMnFmRGVFy5YI3FdIRc7crhCJXsz5LpMszAPjkHyPS6Sx0DpE9FxEAnuVOm+jsXtMeteqY
8299/b0bFAgs1ZjWn3N2lHR53ZKMwJzQ36eUgfni4Kh42LeX5Z8hyfFGKaYi11FwhpTtXe4dNMWy
KGZMxmoU2lL6YsCyTI4Rz9p0nNl0rPV+5/P+qbWL12a090iXKzb/uhA3Fkqu/lQ1sM7tlMOs9pVY
fZilSWAmWTkeprYOgeD9n5zPlHw7GOfe1QtMIpm1g9AWCm4SM0UDY694rCk8wlxX88wjxj6dcH/C
kCt+pvTkgpm/nI63B7N1cJ45uYzi94hpNI1BkbwlO8aOdfUU1GGtqt9v+h1w9GvtGxrkMu9iRhhz
vQlvBQ0KCWmexd1f9LStkiX/WJBufEOzkP0HyCrxRBWOX9DGEd6eKNUQpCPHnZvc9zU4WZe/lMdB
xZi9udYrKSXECXCvyBqijVci9+xqgAXZdsimUz1/KlNF/9n6E6/2yZmN9Tec+RPhRdFNPrj2jUBE
5fBrcd63/V5f0Aj9+/ZkqSxJq2F5LRkdQRCnj7tuacIKJACmMUQZyjQtXfa3rW0vzb9zJy1NkHWu
RVrMneYdXWi6MMX5sv7aW/MmXQRA9zrc0Hw8pI3HLP3uZx8FqMyH/MftYWyagXYEcporlasrnSt1
3/u1t0zIMhdBMlLxIJgZ1toSZbmteNtsrg/o39f2c3D2yXkaMRQz7/qAJc1YLKj/m93j0KFYbud9
9TA0BCUztHYppnFzmf5IPaF6fp0GzEVnZzrK54lPFygVztoY2qXqxbtpBG9pgAXRXAxd2Usfnzj6
4ZHgYoldf8+g0VcOinB2c6OeGZCcAW3Hws0akyWMeMeVLTAP3HcOJbvbzrA9DrRxgaxxfbxJzsA4
b0B3guMmG/c6CpwqmlPV99e/n50FDVtsMae4W/KP0D7zVDwxm5+HegFI1VaNODlH31KvYyCJRm0o
/2R3B4RnfzE9Z9+X8g0Tio55p+FZmy8RGU4Yx//2fWn6zamtXJ/WWeKPcVDsVE+uza0OruaV8wiI
d1kOZ3EGT4CxB1ne5afpzNFUAp/lfioXXTFPkiHg/laidgNpfaiTIdqXEkx8ymyLall+ItBaAfFK
/2oUc2QhhLXZG3WX/msLmhJQwAFpqrz1fOQZel0r8xMYkZ682X7P7CL2rPLn7aWRzq4rM9IGzCcf
OY1W5CcHsp+UmBFBI01NtF0OIEKhqnJK2/3KmhSVG3qpTY6NQVWuEdMOIA9ah8xVpM9uW0H6/3I3
9twjaF0p8pM2PPhkrzcvQsVGpTIhVc1A5/ZfE15zNMdD+xPQn9sLs0782TUpTRUIHi4HUTUFAIgF
FoZbgOZR40vh13FTOCcLpR+PjO9aU8X0sO3ePkolcO1VI+LSpEt55WfBlJ8alEsoIEN76oate7g9
MOkw+8/AUHAwQXsJ/nP5LEZ2ddT8Ws9PgfY5T3zx6fbnNwcBninw8nqrjpi0Mmnr9IGgVX4aKjMP
jXS4I7pzBDv0wW9Ux77KlrRGUwkZeXdu8xOo+8zpaI/gc0L75NsCzf9O2L8jkk7PmvoV5NQxIg8S
Uiudatw19uOw+Hd5kT4M86JCvm4OCyictaTl4J/SrV/4XTXrDeEnOtzz/FRUc9R4WsxVoqSbnoAy
JhwO0YUnVxmJJTrXrAt+8qc7gx25IkLa3KOQFkIF7Q8V7Wr+7FL2cnepOfVXd/6ma69W9WPIPv6F
s6FCj+YAQJyvcolpVbU9ZxhBBzVP5y5bGU6PiwqPuTlPyM24wCMDbOZI+1IQiw9kXY+uIL8KwMyE
5vz4i4GA3GVVScKNIz/6tZQFLPcyfsrnSDgRWcCfHqKT67aVjTMNTdsrtB2lRugBSwPhwJTqgBtk
J6Ov7zBaE5mmrgnr0XltJ//JK7WPc6ZkbZbyKOv+ubC6uvuZHwjBuesRkp9sZ3gWKbvHVotsp3/X
lstvwBW/aVW/F3R8W77hP2ZxxOH2Rgsy6pOXZsvKGQfu5/nJ9x8a8NC15AG04YoZ3fBxoHSRB4A6
O8rE8tODTAg8wK6bn2rrsCzPWvDM2NvPa8g2oc0Y7gHAvZxxrrqel+AxwkUEzuAILMW3fWLDuS8+
L+1Svyyr3Ezx+YWFM7mvPQUSbev7QIajcguaSt3TpcOsG+jMwSWVnTorauaoVNRGVJ+X4ieQ2Wvt
hB7fEyl2PPsweSrti43D2AYnBKAyKDwi/pTciPhmagag8zrZOkCwAsLBJkUmsAgnMErdXopNUysW
AIUFIL/lm5kVU1Wb3sJOnk3DuiRxa/7WJxJOpkrmYOsgQD8V9sWqBwA+isu9gZxVo5e0Z6feESeL
u0e9W6J8Dlok/7SdmbEDEFyKs3prq2BnY2gQ0EP7ujSRC7cGJAsqdjIznkyB+TC2zYdxVl2eWw6B
SgaO6pVC7upKMExR+TbL2GmpT2R5tt6+XVbmFlB0rL5w1YswLOjlLHtzOpnN3v/CVC9BmdpvPbUu
vi+FNIU/1h6yJNNJc+5yB0Jz9jN67NvGD43ifgjek+bzUoAV1Y5v+966DaVwF9kT6EoDqhMgdLMu
PaIog2rMcms8FQMHpeQPbj0U2t1YHityd9vShu95K5/T2tyz0bTsFYNV6oSMp0WctP5hznKI/Hw1
mwRJQl3UivXa8DpY86E3a+DxfoXWsgrOALGzhhN6U5+0zE3a0vnAumF3e1AbXgefRhc93qaAucn3
91Q7i6MN3YBDeghn+jF4I9vW6hcXBqT1CYIOzYlDP5xA1w7Elr0o1n9jni6+vw7w7JJua9459vp9
v/hOtHjSdx75eXuONhb+woR0AEDspCDeMq5DeK+PDGytHY6aZ1fnO78EMP6NhGhXUybFHV2KTmEH
XDh46HjhvNL7IlLHL9jnXdKoGnu3HMDByq+tLCsXnfTmZUE/gq2hQvKmeeccDJXwzdbcnX9eelX1
vW6nBbD3p5mHRX7IuhgtD60TtfRQq1h8t1zBQZoLEaKL/5MPagLiidavxXCyxmejK+J6+UjMRbEv
N+466GygGumtVQ50c176m1kAGmA3Zg+sVTyABh93cNijJDT7KljK1srgEYLcHa5W0O1Idx3IDTNT
r0h/orQMmf1jUdxriu/LK1+V2mBPhPenLmmNOBfx7V2ztRpnP9+SJmq0qiInHX6+5dyx7GGZ7tta
EaJtrAUIiFbyIwMVG0zS5Vq07aR3HuHdiRn3uFu4dVypvFSt4n/K2NIVAzOgRUcXN+CUgXSEzTkv
DKMwu5NvD2E2TmFafy7T76n5ceQf8ib8SI+DG3oJ/aX5EXX3rRE55Hh7Nq+HinccAJ06WmJXYYH1
72fHXNUG1AgW2p1s/AZu32V0t3TfhHhzVAolBXSRQBYH9UH0Ll6awW9AiyAJWmxXL6wFcmxvVLTG
4XZpQXKLyawE2tNhYSWb7UDZqXC7a6/G94HlQkhgQ5hUFvjUSq8Wema2J/ZRaL8m8e32Olx7NT6P
ufnjC9fMJWbNm6HSsw7B4NFmkYAiyvDWdxMenQbyxKB1AxnGFUnZkHVz6vS1lriHAJpkxaBitbma
otUAahoAI65UDvI5WaVE17mdpwl/FCTC/fLGKZI+L7lqXZdgPHTweUhQGX0bZtpP4ihiMdUQ5J0P
Vta8S4EwSHsrdBqQtZuKc37LAhjHsOnRZQaCIclCYLVEs0gfJGL+lvq7gqowa1eehGk6N7DenGc7
2hWBV5hozQQoVOj7piWQl0Zr7WPlmp5itrZMraAvYITRU39VBiotbcpqUwSJbTwZEGmuDQjHzIq0
xdaEgffchEP5yMvJWtYz4aAIqSstYR6I4XpjEA+8hAzL250L6Vk0uKB5H14sncVDkef9ONXk5PfT
yQ7IgzdaB6Pl8dvNgA8d736A2QIcWZeLwwKk0UdmpgmSgdClHJ8zfQyD0lE42dWpDh+AAfQzgNrO
vHpaVmblaYUFlgNrQqNwOUZOx55RzkP7rEpfa2t5UMCEiDnwoCYOxssR8Ybb6ZAH5FSWpf6O68T+
AMkFVUVNZUWKWazFmItxoPQU2+0Pq/1xe1U2v/7n9EWD1ipRdDkGe6xntzYacsrmyd8Fg+fGCynT
3W0rW4sC4VPcgkBKXtMqBgab884Dljkwf7fzt7n6Wulfp/L7m60gaQqiQWxJoEplNCmfQQjS+Zye
fE+g2hB1nRnajoi7TJWduQrBEdmfW1pn9eyg6RnY7HQ9o6eWpo9eU5wGcwb5+tB9Lx22z0zvXVGZ
P/9idMA1rLrIkNmWG6dGlrnmDHGmE9haIob0du4c9PmJeSpQiIxzRvIKozuzJPl1BWaFFqRB5NRN
uRmDboxHGdoUdlBZdN4xzRzDdq6yiBklEBy6Uz2IClAxcBFaO2TgG9WpvuE8GC6YeEByuCE4G2R5
iX7olpxE4ER1+QosHlr+v1jB79sTvHGkr9gUUL0AenldujbA+GRMTkdOhpuSCATdxsEMehKVFVPx
i6y76iL8XWf4zJQ0w8CPulDmnclpmYdEm+cSVOtoNDXRGc6bJVogZrgsY8yHRgGQ3XRcYGMglYnj
EY/TS8ctMiBiRlvTktwBjmxh1W9kzdd0JjgsnI/63H/100bFRrY5sSDQQbHeRAVYpjyb6qwsRrsi
J2bVh2KsdnpRx6lXvP2QMfCWsMFzFSBBIkNnK2EVdu1ScuLTjBLQ3BrP+WzUu76e5ygvmK+4N7cW
cS1soqaw9jzJaEl0s4Fad8Gh5ntBe1/g2bl3ySyeh/5Jm3ZZvSuNCjXCelJ10m3NJ66cVUMMIGpE
BpeLWA5LaVJukJNVpgc6szys3WUH0RvFhG7bWTuhVzNX2kupn48Im3HimM4e5ZqmBzT4eHvPbe1t
BOb/mFj/fnaQIi5DpS0n9ASZu7AmP1rvKQAHQvD+tpmNWw7z9a8ZKfLskHXQpkrDUoEIJ5x4/m3I
R0XgsTlbAIf8WZFrPWLu66M1+D5OTb8DF8dTszi7oqcKK5sjObMi5YTrmvc9hIKw9qKZgRFq+F3p
26ojVzUW6ZhoU3Q7DnOKsRDons6WvhsEHskdqgN/sTDA8YCOGEgwRLqX62+D1Bvp0nX9p+A06siW
0VZx5G2NxUS+B1cI8IBX4W2NUiooHEZoECM2DI22LHZ0nCGLZarICbbWBsA81NDXsSDDfDkY16t8
yrwSj0BC3xW2m8zEVJw5m4MBugrQOdQBr4JoCoYQonUiTYpmDuLWnn+O1kweAoAf3poIwnmN58AK
2cR77Qp4kKc1aIcqmiZty+vIMhvnIAwSIRatIpf7Khz11sAQSaw0uqg6XDUlNhMfLGi7klMz7bui
Dl33OKAacNvbVEbWBTw7bRZb66y5Xm+IIMzd57x5yof9202AMw5UTeg+ca76N6xJ5C6aeHFmpjv3
W5rvnV//mwEpdJjxtjJtlNBPfQ79yALSm6AKcMHz2qMX7H8zJW1Ob9ZyJxUYi47D0uMH2/mli7u/
sIF9CXXqVatW3jPFWDqmqBGQUNzW/MFsT+1fJDbWeOcfE9IdUw0WdJArV0tSNLFlPTJMRIEK2rrF
zi1I14tLGsMkEwax5Hv0okZsqXZlWkaWqqdhnXE5bjw3JC3+4i+LadZY/CIAO/N9NTwH/L61QtsP
IbPOVKidrQMNqi4IASEDC85IaeZKy0e5WcO4ilDUZZxNqpzAloE/3AbQ0lkD73XDnm1IM9WapZ5b
GBA/jeqHqv67td9x6oNAa804XUWEY+8MNq5h5AIqLU4X85l3HwRTiYWsky4vCtQiUKxFKhnPFGkQ
PVa8Y6xETF1WxRCmXHcPBET30TxrLfyBzgfOhhG9AqNfKDp2NidwhSKA0B9dqTIgxMl13hku16C+
gGcDyGqdTHFDb84hXu4BIECWdxVs5hluurHJtaSCgvFpEhA64pmwjkWbcsXZubWNQOMJwCNEMRBu
SucNVDGqcqgWLXEmJx71z7Y7xCwHH71qxTZnDRSyuGjwVLii1Gg7sfhQRdISi+68IaYqvLDq+9K+
aYeFok2n05KAPHpt6NUfbh+aqu9L541VOYgBvHXbAMM9oE/Q/3LbgLHp02czJB00TdoGYIuABeZH
kLswWJh91H5YJ+2H8ed/gxajEb75bVXhzMLUOqbvbv+CTbcD+YKFUMAAUYxU09CYD6mAdMCh3e8o
h1wAdIUU7rZhAulOELfgeADa7qrsuBjo1baon8y9GWvLHKWL9SLGn7cHsq6FdDpcWJEC9rFERW22
NS8R1PpYBMUeguwJC1DlIMX4y2ajIsbZtIe4A+0VaCCFf18eqbXupV3jCj9JHZCK9eLoDHkIYgGQ
SzTWndmhtnp7gBvOiAcwmm3AwwA5kSs1EQ8NapQ2fuJl47cZbIr6XH+6bWJrpQARAXIPgTUwfNJz
pMY53vkL2Bq99Mmk76z5ZagVRaitacNNtAbVgKJc4a3adFxmMIgGiauJLCy58azRdgp7u/jkeCn0
R+3s7vagZCrTNc2GafvX5DqxZ5dfa1p1WjOGjqh+PGi8PRBH7GjhP4+AXRqU7LXMP9Cs+9gP7Yu+
TLux4q/uTB8zk985tLmbK9XrUlYR+M9vslCHR7eeizeG5D3tRBcrIHhfWCN5V2kM9NP5LhuK+y5d
4mmofhkEP64uxxjMu4qdsnHmgGQPcTM6qRA8y2mNCabSVag1sXreHWw37aLO5NWBNlAU6otaPFY0
+55BPkThwddAq3Ul8GXQ/K1aKvLFk3E0QLqpFiRG2duPC5KYx6kt9CdWa87jUDvZQUw5feybqXot
pkbfdcC23RlF90vhEpte6COVhLQSlF1kCOnkegzdRajzucxyIN/b2iFZqvExz2bjyLx8+FrUPA/d
Me1fmpY2j2WTBXFZN/Z7qBKKmIisjNJqqg8GlnEKaaPVT2VN8s+3f+jmUp39TmlD9kZlWSNLgwR4
DhrRVbpDIMT+0M0jWNI7lx7GFvSTARWqtdo6CtBl+88MSZvGqEdkDHqWJt1sxT695+4ca6qC90Yg
AsqSf42sP+JsZ050TF0+wUjBQ8/cUX8vhmjxFK+GrYMTgAB3hQbgsS3nPnLP6bWRkiBpLHsfDM1+
YqqU6PZs/WNCxqOMgLqUiH39ZFzyjwUg3QbAveOoDIG37LiA1qHGg26VK2aUcvQ11+1okAzklbRI
ek72nvS/bjvd1nzh/Eef9QrnukJzZmZvc8gLBEmZoQCQBwgKXm9b2Fr3cwuSc7lLq5tpDgtiOVb+
sXa/Fz8sVQPh1t4B1Tc2OLJeUP2TIhsvKEun4YGf6MKLGvR0Z8FXo/+5mMUO+yXyVBIdm2uDVBHa
ltBvCS3tS2fOAjtNs1EPEsiMODuXDxWCnSa4o2gxiG7P35/ygRzsAAH/jy3z0laB7FTVGGOQTLb/
y6HBY926T3YwPwmoAWbUOY0t++amZghlymPrBPE8mMnkmYrIbnMdodwHBCaaEJFPuvwZA221uZ1n
eEpvga3R5pbzI29mEaIXqfixgClXcZerDK7n+tmBkWWNvQTOAsf5sICJR9jfmB7Wx9uz+yfMuZpd
sNCh3ODCd+ReupKwLs9YHiRt74136Nv4uFSmEc3pxJ9AgiR2epvPcVO7zgc35dYdLxa0KS68igb0
JiSMDmW8MH840qXoD3ZVN/vW6ocIZGpjFADzuR9zmsZiqM1HXC4CdMcBVQxi64ZbYX4usvGmgVFI
M9Vpc9eAVzfJrexguUfHOTp6vYNKW8iH+PaEba3Kua11J56tijGyGj0BAVAzwqtefYOnx34m9KdP
RQcVgVoldbd1QIHGH8k/vF+Ba5eCJ02AupOZRZpM4974WuVvR4P8wSzipQ/IgSPHR45W8VK0AOj4
+YObGHlye7a2yr7gzQFmYkXmo1IvHRR+OxlDVdhpojEyv3NFlz/Onp+hj86zI6uh34YldZ+giOol
vlf632dN1/+PtO9qjhxHuv1FjKA3ryTLqWQoqdUt9Qtj2tGTIAnaX38PNLHTVSjcQkjfPsxOhHaZ
BZdIZOY5J/ErVRsfneqjVEHvkagDlDUA70jd4y1zvng0ieu1ZWl7A8KYVlDIGF1EbhjBPjBpJuMG
5dtRVrfJqdWmSDwqzfc2nr7WpN7QZvZ7B1jFriJ/sljWWC+0idoyuMNQcbpoQHdGvaaEYkNOyi2j
TDe/kbYKlBHvwn9aNZVk8EWOHyqPKqquyNuAEel8BgmqHIkT46gZa7TqP3MkCoBOkpwx4Z4/McJ5
fLUBs0cPRclIpYXfpJUvy9mLDLhoTbI9ZIVYs9X5KOp8osaQIRZbNppxcBvJJMk+z/5+4iMGbSCI
iXCo0tn442bOAypq4fWDJVqH0xGwv5+YaKcpj6sEJiAr6lk3ybQzB8nZlY2Cu/Acr0hXomGS+nt1
fAYj2f9tBJzTBmVvljtOAsemqjdJH39fa/XeUV1JMlM2UZy/TuO6txYQtoG9axcbYTwEcy556glN
wKOgQgNeyouMsNfXRp2Mjhctbugq+9FFDU0SCwjX4sQEN4oaKEra9zCR4hVkoEtGMgTRrYbSEi4Y
z3AdlJjOt1NV2Pk8jyOciLqLE2T/t936vS0lXctCKxATBF4SfTcXBI5GXnm1o7a4DIYgBb2x3z9X
VBYusp/KBzTonvzPCHdhDvCFI/oC46ir6/vUJH5bGHfjPD8jdqZ+6yLGH9bq97DOYTJAiINoT9c3
tigaOfkB/CUzs0Qq7fADqhpJnwRicbV1C12X5zKBQKprfaKujmI3dEJRIgZFMV/tyguQeYEt3Yto
5gMFDwYcQyZGK9x+INcDRYyB7B/P4wfN4h7IRDzNu9TZlhYQSHYv2YGiawxoQSSIcL2gjYjbgaue
oZkCL7Soy+wSGYnceEFdV9+qDtVukqGge2QL83BsAbi9vl5sQ1xsGPAIgBABhIjIq57vfaN08ip1
4efqMX9F1e3RzI2QzMCLFc3GW6AfojirX/e5xDMJTwNTisHVDZFrhwtGemqshjOsqOwXy7gvFQNh
AuLq3WwraoBkebe9Pk6hPUDvwGGIhnjUks/HqVHEYnmGNFxmfEmyP6l3XyZfOvJy3Ypo93vQtgDy
Dn02Hp+AcBCuluWkuyC1oxsNoc/UPEzNS94i4a9JgleJLT4TMTI5BQXshsjn/yiTlwnal8gUpdB1
bN+uj0p0AE5Gxe9OPVEne5xgadRDzQ06idOSfV4/XxponUJQCs/6KHf/mdrXD2NKkYr03mEEuKEQ
IXK3h1KUyFLGNjI2hZ8U/jhtPjM7DKbw7/c5lwsuLEiBKvi+Vr/G4KrPoIZ53YLoiv07AqSDzico
0dxkmojrgtvvHso/VrxR48N1E8KE7akNzg90s2PgHclyKGpyaAot1DN6g2fTS98oT643HTVQMmqQ
BQsbqr+qkFO//gNEfujUPrcJut5A2RU3ZzRS4pfuS7XuPPBQj+M9NEn8dHqcll/XLb5f67zr85CR
BwoPyU9kwM6nNYY3yGhdupGittm4Ix3AckmzZk9DF5u/PDw7H7R8RHKYZHF6RyFIteu7OEe9pBj8
hKSv4zIVe0AA2gcbeezNSPL1oUrjOUzL9FuTVNZOaewOmZpp/ngsgRorqP8A+2egWG5PV+5g2kts
4tk4IeFV3W8a/MOR9d8JDiYKxwyTwSDLF3k1dQEf+JhqTjQFavLqlt+vL4BgWzNNU+TNMRScHi4G
Xjt7ARULqoUkIc9Wlv2zWGrv92q1v25HMAxISfxdZ/b3k9dC1zfA4IF7ObKGm4n4Qyy5WoSOmPHj
AW6Jhn8ehDO2HhTlIIWG77db1CYhaWj4a7MzqyYErZXkoAhHc2KNW3o8odHiMRZuVFQ3eXEAj9Un
Zgt8GGDFAyrU4mlr0sZotbGs3aj1jEPc9S+j4f68bkJ0F+Ph+Z8J9veTBen1petaMBdHZkx8tfyJ
xFZgxkc6f7luR7DBIEWCDYxGErAV8KW3ZMib1GoxFBSL86C0LWXX5fW8IZ5SSvyncA8ASAAZDmwA
AFjOh5QbuAZQOHIjnfR3ZKi2SIbcjGX6tC7lYZw/zDLF7jQXLP2sR4XJAJ2bSyDuXKZQaUGm99Dl
e+kzgv3/L1wj0gMgRkE1Hz7m/PsQRgT3Nu0Qjw5L8XtBuTZonMor/VmdlJ1GPf1mRRlkRYMxNmAL
fOu+LtBn4re5tvhpTxQftD6qJOIRrie6gQEstfDTeN7TEqLz9mijorzq5jam89YmYac8Xd80wvMF
KV2g6uBiLzSkFQcygnlfepHjDv49JcPHzxducNYkg7QVYLJcuFCZdGzVDsGU+j1Hz4+MaUB0kYPY
CkSB8KtQo+BpTqCVqPfa6uFq0OYHK09/GWDWs8s8dDPlS1qisdmp+o3ujE9tbdw2q4xKQVTwRusW
RDxRVtIdINDP944+FnNLGhvtGbbrO8adUeZBT5+LirU9j9vWokFaO4HqSF4yAq9yZlc/t7vqc0KU
0oVdZ/nhNcsr0dz9bILsiULDQLKK3FY0PFCGAkTooMRt6qwx5NyY1xsJwf8CFMKa7UMKExBh4Kmn
Kby+GbkxvZvBGwnwJLaeF83cBJ1wcQGMX9Q7rg89jkq3N6sVDr0uGY8mGhC6FFgohOQwcoPnAzJy
QtBwyVhe03GHvNEXpe+zYFTyyo816EQ2bR4U6RjWSMGUazh4i99Wzl0Rz7umNXdO+np95NwxfB+5
qWGaLST+wZvC7aIkgYZL7UJ9bJn2b3T6WEhw8XVurxio7yPfA/pc+mosoTRjIJrM0x/PuWdzUUiX
FAsUTtJt3YdL/WDQt+vzI9oZqNoiWYXwDzuRW68VxJbT1IKf2StMn3xxjkOFdiRZuycLJk7ugX/n
CcICFnqgwbvC03QWjTpT6oB7NMbLabDuqbNPi/3UPBEPeKryg7HNhTkutukQRi9FDoJxLXuxc1+j
T9cnjU3KxXBQ6oG2CRrgLmIbD1dmkcVuEq2q8WAM0xKmMSiSemO6IdQE6QeJknh4G0bZfuPCg38H
hmI+Su3AN1/cp5OiKrmn5ZA4UKF9Os2h0ejbWXf2uk6fu8nbXB+nzBznnVD4nl1Sw1wKGXoyzdvC
VkIoZAVWtTxAk/gTXgq1cFA/AEkJKjh2lk/iuWLEAwnUTWk06flbaxTQ2i62LU4VOuglpkQnC5Je
SJMxvPNFL16mdJNFxz6NChCbtLs130E19frkSUy8328no1EJ3hLUQcaf1G9a87VPfs7er+sm2ITw
+xD1Iw3NHRpQJ7yzpYAKAgTWZNHSHov+NfW+Xv++aAho/UbEi+sX0QDbHydDmLO0SlwrK6K6BZe6
OR9N7Ym4HyRufN/UyIoyJhtUTxGRnlvBLoOiBigAIyv+USev87K7PgrRLJ1+n/OiNVFy7NeqiExU
1Vcf2JLr3xe50NPvM/snswR4mREDyFBEvfcMHWY1/aOqP+3iYz1JF7PE1urEitfMbkLTuoim/mG5
tahkECIPfToI7qgjN5xXEDrDIOjtpGQIwH+XDYiYhmNevwCfJ4kTZHPG7SxlIaOjU5ibhwD5tCZ+
spadVAJCZoW7B8Bwt2gxZTvLBDNH/5YCjYEHtVN8vb4DZDuMu0RtcEB0WY/RuORPBwz05Elu6fe0
Mn/ST5aHdya1ynSWm7KICsfb0/FYeEclPigxQBO/cnUOxvqJdj8N7zBoW0NTbkbZIZJMJd/1rTnZ
Sku0Y0YxCRYUfdJ9sm615PCJiUSXKUuts9cvl6FMS0dXJr2BEq21M1HbknxedJ8xEOD/Ps8Fg1WP
DIsOeWuAWv7JrW3xuys2sbbLUslyXe4HcBAA2AjtVhWPa77dJF28shrRzBRBf8A3oQYj67W8XA3k
iCGiB+JzsHKB3ebcGcDfzE7q0jICz6E/Za893XTqzVzK+IsuLwDQDXh4/wHkj2Hw0WEDnlkFeu5l
RMjbuDx1xo1uSRyPyAR4IFFygywEaHs572lCNXpSuzGLaoX6DSF+I6kQiRbj1ADnOCdzqY2mhoGm
oj4IEyjSDR/dtUxcAnBoMHNZ4LPkViPX3JGuaVVFx4W8dNOX618XTBCobBiQCF38yKVxmxY6NpMH
qBfWuux9qtT+2JdgZ5EVQC8vAGwolLUAKWe9THwW1U6AVC+stIRo32MVbyBc/1hmjzMC9aq/Mamk
b0GwKGfWOM+s1HZndS6sFXvrPpO9qkVfB2wR1TOcDtaQfH48Zt2rwJqTkQh9+v785FIZlENmgPv5
zThBmxmgqMjNw74L52Fzfc0F5xs5ub8D8M4HAP5/R10Jvl+T19m6maqAzje59fxxK4wrmyUEAOzl
uZezfKat1+RthLiF7Efj0CX7guyvGxFNFZ7dcIb4BwI8bi3QdBprXuaQyPrZel9N/eX65wWnAz//
7+e5lRimTG1mzSYRKZFb7INqCN1YRoMoNAJyLPSjoT6ONsLz5XAcBXwcZk4iZ7jpUs8fhtTPFkmA
JzTioK1ORQEAOS+2J04CvMbJMiVt9CZyumXeF1k5voEhd3gBEZAXXp800ZoAxqEjcwhupAsmpoq0
loV2VRI1xTHSlY+lVxGpMtbdv1/nBlLZK1LkBb5OrZsuI76hEr+bJN1hohMCRDprO0M7BegKz2er
0MoUnctYkgZgCmIfliVqUHGTqQoIZgp5YswRvC/0cl1u5S1liR3kOZvIVB9JHX2wR49N1dnnOd+u
4OJV+hKfj3E+SCRzU4ItBcwmcovgvNXxSmR/P9lSdgcwSzsbTTQq1V3VJkgtal0XeqtGJZGV0BJq
Flh5j5nirkBLzSvLyNcmwp7zi8zwtTELJkWmGs9W9TwMZpqkf82w5ToZUIwodIwNmCnI17abocrs
+br1EKtHQKENhYLo7ef1oyIcGOqjYMRkzKQm9zht+7qmyWpi6WeQiRvh0jwolcQPCzfZiQ1u8ugI
H1YxG1n3KzHWkLq/rw9CcFhY8o3B50BWdyGFBwhIXZTArqGqdLuuT0o97DLgD9VJ1n8kGsmpIe7o
o9nYVaCYkURmkBUUyoGywFewHAC9ey6jnHJZCHy+AUanJGgeXJQHV39TnS01Dqb748OTBdo41IWQ
MmbdYOwnnOyxxR4Be6Cj8qB7z2a++Lr9gzqtv36w34Od/TM73FyVreZVQw87pj35TfnWks31gVy+
dmCA6XqgbQ2RncFdjQAlLJCNTRIIU7Y4KW5AEt3vwdcKUWTf6Ehw3Zxgk52Z4zwylNZiwOxj5aEo
vnXWnRdvQHtcyxq1+bLQv9OGUiUwMyzq5sNh2vSm2uppElENRJhdAFnMrWYOCOshK/DqlElY1F8A
tPt4jI/nCYJJXDoIxnl6rgIqqUjvkiQa7KB6k3a/Cg7O2ec5x7bqQ+W1XpEg+u6DTIfkk6yyzFab
c51nFrht3Vtq4Xldl0Q9kEah3eyU7Jua+gPZxJKNIDyjlgNuGrR6XMKoEMUUeZmZykNZqU+a4qUH
d576g1Z/QlAOO/zEEuecDadR5rKDJbfbGgW6UCWRjHBV4GjAfoLOj4vOEmN2tcGa8iTqfqrzLiPh
9RMjmig8GZGARhH3knV1mbomNYEbiuZkfKO02RSGd8TOlwSWolGcmuH8AAXDG11HmGkV/W3MzOdl
+MzpAAcF441m3SsmZyJ2rL4bapoBz3Ncuv28uz5RIk+GPgUXhKsqkh18sNcPRt40wLNGtZP7pqKH
DFubNzdNmh00Q3IbC1flrzG+o9RUG+LVjQNZ77XYpIn1rYQ66jiZv6+PSbQqSKmjpRBEB+CO5KYs
mXqtKR2YGenN71yVxGPirzOCWujioe2KDfLkEnMTYvTaDPn2xQ778U4ZPrF10dbw3/e5y0ufaY13
FzToTfrkOd0uc+0gmzOJ0xUtxakV7u1YJ5bbAo6URlbzZauk32xHYkC0sSASYgNZhaZv8NycT1Om
ZuPYNzgajk52Y1cdrbh6oup8yD1lAw1DWZJFtCyg8rWQyWG8PR63LBP0OwywQEAp1PD8+wFPyeub
SjSed+QUvBUQfPxBUStQXWdtD49Cb+zxztVCw/RjL8x+XbcjWhg4RRaIs0uFr+daw1qag97Cjlvl
vj2ke10hd65VSK4S4XyB9wGEMCxHobK/n2xjBVQG3dxivshtMYJJabAlEyY2YIN7HBBcNJlwO6zx
oEpLtDmLrC7duPZmzE3JEERhERIU0PFhvR7AMJ8PAajO3FncGb6rU0Kg5vzBfBymNFzRYX19UcSW
EOuBDgrBMd+Cn/Sa27t0QbynBYZT+aNf5MSf7U8N6K8ZnRuQWRaJ68BMMqHuAJ3Y1tJ8tEbu3Pnr
9QEJXnuoAjDNLoCjL2lfiYaemXmlLIBF783emramdltCmnzAiz+IO8ltz7c8vYeWp/Y4l9zEzULL
FvbADujXaFQxuq39gMa0bFv6Qx9mQIU0n8gwnA2Sc0Gq3aZ5Cu3qyCgDUoaKTBlLdFQdcKACKITA
9eIm0IhiGlozYRK9u2xcQElxTF2ZUpXMCHcdjOpi5yWFkbX9Mjpd0MQHB6Du69tBdFaRRoSMG2Mq
RyRwvvGgkjlPhYPHZWO/0fFpMffXvy8cBGu9ZT0daL7kNvYA6ELjKTSNAKp7GOblMNRTNBLy+7oZ
Hs37vs1QE0YuFO0jgJxyk6UsegvtSDQGDASUpwmNb5I23hpKEa3WDGoyVs0zg2YcfEsjwRBPrO1u
c/1HiOby9Ddwfs/WMytvALKNFG/rqsdllBV4RTfRqQHuLKWmlXkdoMnROB3z5k0x662z2mGhIoBT
P7Ex3oGuOLwqQkQuKTDMxCFT7CBMp/u1ODiH63Ml2hcQQ9FxcYOH4aKlDThlNGFCcDGqtepxmgG0
1qfHvhwkhTDhkuAlAIJKFVkuvvW3XRGWaxBojui89NsiV5w/oPbMZDhLkVMFhzXeZkhtXObjLS2Z
0eKOWLoD837WaLuaHLwy9RMb8AhrCq3mebBkcZboajo1yu0GheoV1amWAp4+hLRO0f731qZxkKqy
vSBaLGS62ADhJi7aYvsqrpMmRWPP5DZ3KbibfK/JAgg//by+KUSrdWLH4xLDnuqsgzEOKW5BM0xm
6DQTybNNeB15UEt4l8DBYnFn1NKUOdb7NQW21z6SlTzHlftQD4qvjkk0OR2IhVr0itoRVCJCBazW
10conElkvhG84FBdkOCoLmiG1SJma5beo/YYjXGyi13wyn3CjgPULLoQUWDh3WHmumi4VacUVJAL
ylx/ZvrbIbLEpGAw2NUGWmzZEXb5u6PJk9HUuzKLNF15mCzlsPZg9ipmiasQ7HOYAVQA8Es0mPPh
ZOIOQ2XomLNsdlDMnoMMhyxRHpPh14cnDTBVFcUD0HKx0vz5XTiCQiBraJVFepcfktHYUc0K9N6W
VFkEuxxBN3oA0CUPImiefqvSTEJ7I80ixd0n6U5Wmheuyt/P8yBfPZ1zCnkGhPdK4TsL9V3n56jL
YNkyK9z1UKO/NcmKDM3PVo/IxPMVJMCWWhYDiTKTwA8z8VcTTL+ezdkBmmYgM7KuUT58AzJk245x
UJokzK3VH5XO14pnDRqhECm9vhcEV+2ZXS5uSRpvsiyKRbL61k+bNBzsl7g51Ovqz6ns+hDtCHDO
YscBd3DZcriM86q046Q8oNzzvazqoM+ml4+PBw2uTPTGYAqenN8bqD0BGLsqDxp97YYO3DkPi/cD
feWhUkoYyAXnldHQMK4R5OEuGBJbp2vQG94mUZ4gynePlhZv1iHbt+snSsjMiYKsFehs0GZygzIT
E7n4BqmMauk3xartBzTTeK21uT53PM8TCy7P7HA3bW3TgUAKG12ni3IXK5Dl6KrtrPa7rH1aSbUz
oIZkgr9hTNctyk773iXB3MhgAIIg4+xXcO6J5m1cDwN+RUJBgUyboCpQMZ+PxfrNiye/UDWgtJ+u
D52NjEtwn9rke8fyXqvQcoXAxgGsPhvuEzcP5oHeDZ2+s5opsunzdYOCowAdVoBw0IQFF8z74KnO
W1qDWB53ihEWpA972QNYYoEf0gD8/mhQD8FMdocmZt+W0RoK5wxtDWhTA24fL5/za2QpDDIhy5MA
c/xQtuGSbhIt9Iov7bSbPtHohWLAX1tssCe5HDJ5ap4bahLFyyYxjk75bM6SkEngCWEC6VSG0rus
Dc06Sg+pZ+EZCpxxvi2LO5XszQdHVoQSrsuJHW7alEFLzJiVOQ3vcSUBqX5c31mycXBTVWZGw1Ta
8KDJNo6+7+ygr4Pxt6dIwhWhHeYwWGsZilrcjdUqnTIAX4yXDaTf9+4SfyWz+ZKNJvWnhUJ3UYFO
28eHhicO2BpwRWKxOJOTWrvEmRHAelad3LuLl4QpfNaxzOY2yMfV23pT0fy5blQQATi4T7x/hQAv
oqWuN/W+TfGC85SHjnQ/UFr8ESeSu0RoBNUopPIZXo5vtui1HiXQGXkxtf9BPcXP55c5+cT1C3Eg
FCDR8YIX6UWfRT1Tu1/wvIlzqKVYgL1+Zn2YrgSYxhAm80FM7YJaGg2GaQSOufmYeUezRaXl28fj
SmRZ0GyooUcPeRXufnAawDJAiIq3hfqWdzdp+3HAEXiW/xrgSS3gbMxpVSukH+xfmbNJqsAoQq/2
dRBWy2gVRN4AtS8G4WOMOQ53Woei7L2BJnhRKzfKxnUlh1S0r8BuAv+O+tdl8Ys2VTPUras8tDYI
DBcCPEzqkNthimWwKVE0dGKJr3w1a2pQMAwrDwyyt/aPI3iFTGXxS+vj3Z+OjYw7Wk3xvLy4Oemi
xva44CpwkwZkGsriHtNVqyVxsehyO7HC356VVXpDxfI2jlu+6cZ43wzWHjqqz0nh7hF7Bl7x6+N+
BjBxpCdBzoQnE3cvtDptu8U2YZHuqpT6iQ4JeMnciRYJKDpkDkGHDbpJtl1OrlF7bQo0eqH/QR9W
X1PvKw3xlNP7rra5PhiRIcZoyVQtBMqAo1JO+dzAUGyRmxjERX5qKruZqozc4hOFMVzbLNWBTQE9
C25UiWePSVkBNtpoepBgQFpwfTSCQ3pmgI32ZNo8wBesUXWzaLLUABRSzfgJNwALLuMXMx3V4l3O
SpJYaRITyFeQ4Cpq7Us2l2A90CaAbj7rXSWOp05NrJVSd2R97CnkxSmOaKM7gZOMv7v+n+uTJXrK
oqmSvYywnVFB5vxztebFENuoI8ZjfOt2zW+rBdmYZW4AdtwnyRqNXX7jERO0jKPsuc6+zcXxp7Z5
L8Tonc2kge2VkXDNtxX6/Cb1SJVpU1tvbZcFxiTxFKLNgTuP0YOKVCdK5EC8pETqtc0Sv1l2s5pL
tp/AiUNkE3sD3YuYUz7Q7uvJm724A1LPsQIEPb45WWHpyeqlQjMAa6BjBaqxFzlk1ATnTC1WpLkM
+0YbtMB1431qepI4WzRfqF6Av1JjtMX8aUWDht0otpZFhrPvk7CRcRsIPDfuOvRAvyeeLp4lVTuS
HrsSBZGiCqx2F497vQpG8AA0YGWuLEeyOoI4GPQ3YL2Fn0OGkO/vNqq2V8E/WOC52gQLxK3soQlq
fe+kyb5zJH5VeLiAFWGIdJTlQG9w7ooaGndt7rUFaKYTXyEkSCF6lY4a3NLk6xmUkYcH6v2uLNnz
iGcqYskB1jfJkh0e/p0/1khKOmmvA0OIXjPniKanEjz0nXmk5Tz7SPeA4MEgLspRTROA1ojuSjKA
6cqalhvXrtxQs+vbOOvyzqfgqH6CYmUPsLPtbdrG/Z06C7kZJhO8KIhfJQGjaGOzVm/0S7Pecv6t
XevuYLk9KXDrFV8ac0Evk4lrAsxoEs/HJp/3PieG+KDBLhqy0AKL09re7Ddqdujb7NbBS7J56Mm4
R0b0tpvqcG7sUEuarWKVh15Pttd/huiAoYsKSXFGUwK82vkWsSEMMBLFqsBaQHdTquzTTxQAmZbD
fxb0cwvOTIZ1cGChbECVdBzM3fURiBaMUatA8Rf/wavo/PtG1xoljlsVDdV605VfXNBBJPrP60aE
04Tng4mucnBn8KSNRNOLynDjKrJG3W+VsJT1uYgcEQiI/zPARQ1ZaxogJocBdKFsh3LYTMs0BTgt
f1C3uZk6tfKXSknD68MSVYiRXQBKEblCsHOZXHFpRg9y6+ZeydTSAyP3gsQ2/az4bWW1T52bPIYc
9INtl1un/ZWh1ee6edHSnVrnNt9QjrVlxQ4AZ+Q27rxNZSRbt5c1W4gOmgtUIfD+KIUjJXC+QdD3
CNrvPKmQQ+l9c6j3TkIOcQqGw7jUDxPyAgWrfJvuzaqP3+pFP7pzftcMye/roxWFVdDOwiOEAUPh
Gs9/BzWUdKigYxwNLUDCpteRjZJQssmA6vXTxGgkR1swu9BzR8MfGA5YYYXz/kpdGbT3mhpl3jpA
716QOU/a+OXDg4J7R8YDRCz4bx5S76l1NS8zLlCQkvsD+vR8amsbiHDXvq18vG59ZosbEPS2rSqG
Im2kVVsT6o16cH0sgjOIYYBlg+VYQUjLxaLGAKCdNQMqmBtPmWZtYnJLyz+g1R2q7w74uK5b0wTh
56k5PhaIhw5N0jHMufqjphy79qBRF1f0naUOfjHfZcvWM/8hIHValmeaPC3zHNbaj3n6Z4z/1PZW
kYlfC5zc2Q/iNqgxGOsIqG8ZzeN2fdTGw/UBS6b33RedPIxMY3XLDuSWoBRRAm+FRu6T2j6OzVMS
fy3V79eNCeiBEDH+XUy+jd6ptX60vQzWMuDI19cuOZLlu6r8Ju6xj6mvxMey6f2Y6kGTP5T0gPKM
X5uP13+G6Aye/go25SdjbjWEL7jay0jpnwfQREJvW0adIXArGChLCUFPAahHNu0nJhbHJuvaY9UK
a9hYq7K11HJfePoDuvf2nxnNX1PcARm8Avn9CqbU8ljlEDfMDlRGEySIkJFsQJsk6lcoOPPJTbSQ
kay24K2JWyFh+92b3HC5LYM+ebs+GNFuRxyOD5oA3AFKdj5vxezgQnNx9ZX5FprAMuFU0bKcfp4L
e1KT0k43MI4232dlqLp3vYmmg48HPx7ahXB9g5IY+U0u+MGm8KhB9SIiUEgoD1O3bwfJ/Snawqcm
uP1Vev1KmgYmmswMy+SuYbF8JcsIClcDAAV0kDMVOR79prb2Yk6agweDnzm3iYzKXPh5nA7cvHgM
IfVzvtiKmw+AoS4ItkGPN9+DzkYSzgtnCW8G9D7iFXkBgDSHPrdadcKzIanCIlGDcrw1bYk3EYVr
iBEBS8SzG5VAPiWnavq41AlmiRD3dtCyQ6Oi99paA8KYZ5UygFTrzuwTzc/b+rmz60D3YgnLgWhj
gx7AZRliJKFN7hZuzakh01SVUVoP6nbqYmvjZUa1B13esqP2WD9fP6dCe4i60YiJ58kFUeVoerXZ
kbKKMszogszMbkxfUai6boVXu2QvVtZo8J8Z9jNO3CiDaRjeDGqFfHJup8r23aS6L4t0U5vOMQWd
i5oWYY30UOqsNwbRD2PtbUZz/Mei+Rs06u6HjGyIYd/ZrftF8tuYK+KeikDuAK3NSLq1i2wvS5Hp
6hKXEbK+P+2WUkSuQL4OWZPdJAU4P8bCLPxWXbJdreW3dt/uSLKMkt0nXIiTX8HO2MkMaSrUc0mO
X1Euie98XdXGX9FW2psvnxoutjcDwmLVucOa4nomRmuVkbHkd4pS79RS2xkpLu28JrtySu/t2Xzq
nOWhqOoXe5EFKuKB/mef77gr0wXcLQnse/OzMT8lhq92gf6JDBorrOGWc9hZ4l131lRtS82ixiih
rU7va+CZ1Wx7fS5FbunUCOe8ezNpS7XM6mi0ftR0r4w/V10SlYsubFAugDMIb+/LOmvbLx6kyO0q
0lFuV9vbRfEC1Z73SnnTdrZkPKJWRbSS/rXGXatgUpvNtnaqyEm/o7QDuFQaIEnujwbQ5hA4TTpo
LFc3pgkNCVnyjk0WfwxPbXOej7QmUSsdtvPB8ivzefTSoLAy38bh6/MX1OYkl4oogXc2Wu7IOcgB
qGnnVlGsQVW8B2mn+qzN9WYYHl0GEW83mrn605BKplm0baCx6jFqIQgv8Q2hY9ckTrlS5GwA6nCN
m6X8RxtkrbqijYOEP/YMMjeMsePcn0zE6cmSwOO2a/e8Wt6xqrUbqtqoZoEkWK68JNw7pwbZqE8c
WF9qSjMZ7AHebbPWZ2rZRti7uwyE6Ug+6o+lvaeyflA2Cn7TsKualTsFek+GvQ4TeATQbK0Exa7R
N9cPuPDzQCqy6wliGHxHuleaSa/bgBU1YAOryF3bfyLmZ52Z76kpJPu5VSpt6tE1Q0/jaD2NzUHp
n2KZsoZoDO9eEISOGhIkzB+frAtt6Jy7RoEW0/pYjd+cTBLBis4tAhV2l7zLR3GRfjxnepOOGEIN
MrHGtUIyKI9I0ADtsEZGN26gkfd0fVneIRz8sp/a5PxUXoJ1rs3QNlsndFvWRQAWnl3SqOHQF5sC
FLwJstxDVYZAOG2bNt3GdhYiJYxEMN46bh215Rpk+JtLm9uKpregIDnUFgkxmiCl6a/cLDaZPhwp
aNKUqg3dgR6a3jsasXNoTXujSomaRU4BexilK7ysgYvhlgld2iv4dhmkcDwMzcZpdlV9uD5twp2A
7CqeLfAIAOKd7wREsLnlZgTo3iFEhkexJadF6AJQaPyfAb50qgN5lYxo0Y1sy/Ut47CAgNai5dZW
Hktn0/ePVPnZgdxMdWU018JNeGKZ24SGvrQAEaADeVA2dG39zvmSzBHpoxhChKWMdVQykTzCqIon
W090dKFXdHym6RKORSF78ghTLKeTyd2H9ozGRK9CMTO2i33d2/7YWX5hd36WmQcbnHptvb6i/eHF
1NttXrmPpQWkkWUE6QzuwMn++n/aPAbnqcYC9SKX1VadDKyVFHUlGf2a8AScrCH7+4mjauZ4BBoD
h1rrJ3+J9yt9MmTN3bJ9wp0ymyqZ7kB9OsqhNxybXxYQ1SXlYSnGbdH81DzJu0e2UbgEQl9QizjQ
u4XG19GoErwbJYk4USkQkgZ4dYMP5r3qfT5pCRTV09XDsiQ6kKLda5x/QTJBje9n7bEe713rSVl7
qH69jORbVbY+NEzNPg5MqH+V464pX7XmB5jz61ZSWua1199ffKc/jHM22eJUSbvghxX2/diAbh4t
80kXqctB75eQGGhqb6JB/7GSX2r9z9hu0/hP3h/q8e36vv3/nKP/zRAIHc9nCMj/WstKeD1IGwet
Yt/PaO/zM63eWohLVqr6Pbh6ErMLlZnuVtoHJn4ueKf3WqzegNfp1/UfxLbYxd3lMrELFGdQlOL2
xLj0a04WAIn7ZfANegDUYD8pcdhbklSC8DydGGJn4eQ8rdNgrtoMQI6pLzc16tJ93R2HhUq8vuhI
oVcSCHKQkIEDgTu2c67EaVri/l8sKwCyrrengFiJb+cQNs2SXRnLANLCvXVqkjvF65Im3drB25f9
GGTD1nO/z8hDU++xyNRgVoHTKNJw7l/nbAu0UKAr88ae7vsG4bZnfOYZAe1PC9TK6LO66KLQPIhv
EIZJqtdvCxTLvNyvpv1AHqwx80fyj0lfZ5mUrMixnNrkZsDW01IbmWOxvGxP/HSVqQgLV/VkUNwu
hQxurK0FBmVNZAO4V1CTN89W/LWnoWY+D8nu+qlg3+NPBULI/0falezIrSvLLxKgmdJWUg09VXd1
uwd7I3gUSY3UTH39C/ncd08VSyjBvvDCiwaURTJJJjMjI2zAKJaU0tqm4yOR8KK6YrtejNEQOyjQ
DA/u3DaSmvvr5pbn77/m1EjFMnve2SY8CFxjFbDl/cpwlvYeAbE79jfQQuAHOd97RQrGf6Lj0DGB
73X6nYMuYFZsrw9ieR+cWFFCBPiy3XXANTxVPaof8tl274o83YGBZqxfiv7Z5o+xeQ/VpoBUnypw
2MbN89hu83wlsFx0lpPfMc/2yUkDLgxTi1v8jn66z998HvZNoFub2rt3ydqY12ZWOW6aTjcHzmGL
0q9aduydHzg/GftIZRX4/E04T63cufyLJ3Y9qYK58dZeY0ZcDHQJ8HsAiINNF+ml8wFPbTFpJciR
nqziqLevumxC3u45dwJQCYd+zAIohQSue+Rr+3KpMQiP+rnRCYASyJMqpr2pmhiI7NCAlA1i09qG
99z28gt3qjxAa/1P1xXZRqdGvHXclgMozX8xadYvHSu+DbxZS6IsLj28HFUFtOoC63A+E2QYQas4
N63Vdr0Rif5EmRdpeIWxOt1mdRp1/drrb4FE28AU/GtT2Vw4hWu/ImjQA3zzAKDTpk/NTVbUG0+X
W63tIzvnj03efB15vNdLFuGojKqW3feWGV3fgmvDV1bD9SA4PcwvAVuSAOTaIXNvUlIHLss2g7fX
q/fr9ha9/2Toyk4ztL7QehPHpN7g3Ed/uevRX5JkX6+bWRuWssm8ng467+a4td4Xlh9l3VvV4gSL
RZjoKLTB164bnKPBi+P/ZFzKfeYUogWzP85jlhQvsSh+5ON4Q+MyKCRIf+3KDrui36Bwsv8Lu0iC
67OwHcIXxX09zRoyCJogf0S7ByNr7gu9+gyBg02epXe6VtywdIpI/xf9ij6e+Cak7vAWv6SrIcBd
GgX6i00/3bOpvBHA7LXAylSOszKzix5zYmpe6pOzuaRGGdsUm8XK5KY3tGdj6qKe5ytgo3mBLhYQ
3SzE0ZcEz/KxZbbQYSYt2qBhdyagFPmmXkP5LN7bJ2YUPylkZ1aaDzNm3H5NNfsXL8nKSBZd8cTE
HKmcTpiVxPkw4UQD1eIDtei9WXVZoEkI/TY6GgSz+n1K5aaUdI0ma2lwMGz46AiHyKLK45yA3bMf
GsgEOXUaQrQjiMVKWLJkwbfn1A/AseYFaGmoOm70NgC/pLhpDxX/Hz+vnE5+rXEkJ/B5Lf8i2dd4
DdSz+PNnsk3gMPDYUIuj7aDh50+AlKMR/MCS+ogttBJfLG0X1Pr/a0IZAvraMqszAPC2vYg5Yd6H
dG2Wlhzs1IRyuCZu2bLO6RC1tfGdD1YvUvVBjHpbLrvQsNOfuEYftWRNVndph/ooiKEIC6pFUPwp
fp1MSV3QCfkkhqzc1G4sq3uzs+QAcPPKJF6aQq4cmDh0TwBShn/npgpodYA4OudPcEHgHtkXgUik
icmxLD03un6CL8Ric2IeYbYF6VB0ZivTqbF88vmspQS+7XCafgD+EEySB1q5a4Z33aiwjZDrcdmG
a2sv0cWBomcMAtLggbvA95KunUyIVkJYyR3QPwocc6gPlbVDhFYbgQs+mzWLl/6J0aJY77seAIEQ
qT+f2nEAXroy8agXg/YKUugAmWokelZSB4vjmjnSPageAmOuhDXxMMUCkhEgO5N+GXZOvckM+zbr
/HtTrhGrXW4HjOjElrLjXFebfKfGXZgSDm587S7NzaiX/hYCvBHL843eimOd9yttnotDxN07eww0
i1S3mVK3csH0gAbJzo7qYkS/ajIEPlSOUwH9vutOurRq0EuDTCWg1OAJVVZtisfKKQvw5pjVD18C
xYmdTrSVWObydARlEtIPv0kQodWpLJpZx4agDRJLjpygnm4JFN7EGh/UkhFzxu/PUhbwQWUkxOzk
YLcImErvBZ0WgZOvcQ4szdWpBSVgGQYnjcnMVTKBFqcoUb1H9Mdia/PnSwKJMoB3XfAPX0iwJWaM
dogOlcMpvhXaTeEG45pe8uLRdGpj9sGTUALkXIlet4hqZcmD0YfExFtey8jlu7gbgsE8xu1Bjk1g
2J+uD26eo/NoDBHEyeCUVQKto5FNFp4l3Ko3VW4HVP9M0XBaTSnKmD0ICNb8YnnV/p1OZdW01kjq
3oHFijmfurzeiT6LOCjSVnbSQs7jfGjKNUZJA5y3hKE834nkk86L0C/3hvmL0m91lkYiuxvsN3Qo
BrZ1m4OS2+760OpuCH25PsdLB8jJHKs4lhKScJBBQ7mC6DUN9MF5NovuNq2zbSfMm+u2VtbTVy5U
JhJIrltzlt8/GPIe6X1fT4MYOU93+kzW2l/X/NY3z/2WNX1ilw6ef5P/mLKfulmjoQgOW33voCAW
F+AAKWZs/3djrYNv1bRyiDHIm5jmMM+qiPTyHVhpVv0c/Kfew40ef7amByhvBO6Q/W/HgQqXMNAq
lFINQ/bbTd4fK+Nm7I7XF3HedFc2pdptJ9j/b0pERW+pbd4kNd1zagRjl0Ud0VZ2yvJJ/d8d6SuH
z+SPVmx7mMne+AXe7kD2H9fHs3Rxn24A5ZDxqOZwv8YJqlluQDUwI7Ugqu1ZCxoKetdo3qGz26eh
+wuc5nwE4AGNFBzGp7Znj3XJtTxDdGJ5dJcaNJiMfNf0fTgUZThV29S8zRIWtfmWW3fesFLZWlxG
MASYFuptaN1W9uJkGI0z5jiAfP0wxpEbp2EpX1ztkwQw9PoML5uaq2iQT74kwSsSXvV9hZfCAOI4
M2zLqEx21I2ctRrG4vkCBsv/GFLPMpswfeQzMiAGoYvxVpV9MAMQ8+TetH+R8vn6sBaAV1jAE3PK
FAon56lTzHqX/ktWANeWl4ENrGF1q1s/GvKQ8/0gVp71i8f1iU3lTEtK9PuXyJqBhJbshHdvCido
2gfHX4krF7fdiR3lAJMW1Sn0hFHFdpABfBPjj+uTt7ZUs/2TmMLmeBsLE+Oox3rTVWZgCbIhvR9J
0MrUZhnRGjXt6zYXL/eTMc1/P7GZSN8rCgJsiuPu6bAFhia3ousmVn1COa4KYXc6yzFvzjQ9Fh6L
ksI5Nha7BYlglOMtWen6DiXwvTHKFduLBxmok1BBn4E36puqQJusDu5FHGRFE5LiPgEuCEIx9CXm
/daLv5V/LhEF/0f5DlzIKAFfaLID/2xSoJcYeDOMbZn7X4ecR8jT/bw+p7MrXFw4qBXM/bZQWFKL
UCDls3uvwEmV8Soc/K8VWYF+rRlQfL0yyn5yE1yarZa/jwOUz93k2/UxLLr7yRjmn3Diep7GhyYv
YMJxZGCxZ2/ydkkvgrI9GvzNHtfiy8Vj4sSe4uo8JVPSlJgzYSK79IkOWjD423WB9cWpQyoOVM4u
akFq3YTGfcuqESwQvAshrxR7u+vztrhlT76vHHea3nIJvUoAorwwGZ6hSrUW8S+NAFmXOcCY+RBU
BqiGgiHTlwQjYO6mRIFFb6I/H8OpBWUMndQ6mkoPtxJYK3wMxLaqHcqa160sXbJoW9XRG+Oh20fF
R05dRXhbaLhkwfVh1t1GDp+1pAkm2wrTZiWQX560f43NP+bEnUu82rnZwBja8Lc1e9S8NcnBRQtI
A6AVF5mbC2KuVlR+nXkuwj7uB3kHlF8dXJ+wNQvKslQsa3MxOuzpkz+9cvJ2/etLGxAYAJC7onju
g+TgfIZiAk7UBJjYpyYotb0cQhRUx7UehKVTBTSRJjIyqL9c5MEnu3chLQ/eKpb/rHIcjoyFoFsM
Uuz4IgksvkL2s+hjHkpMyDSgnUzd7b5IBkYG2JNwrFh8qQw75N5Hadg76X6+PoGLy4P0+CxzOFdj
lOCqBCDaGQukgYTx0QLv8+P65xfXB23WSL9DwwXCEefrI2JLy7IUn3cHZ6O1YzTZBOTmLBTDiqWl
RQJrAmJ8c6bhVcN8gaq12emICMzeCZuBh1x7KMq7qh7mIuSB0vQvHBvSUGjn1m3oVKi0Gp30egHC
S+S2iqgPMj28PnPm4oCQnvst7DDL7JxPnV9mcZyXPH3istPRXpChap1MyBNbDmqb4zBFFQPTHEqv
7wZA7V/6ArwE1InFJpsgrp0n/RRC7t7YDQ0fNhrI1wL04VbgHpHDI3OrIZgS9MDGvvHDLmWJRrmq
ikCOjC4izR9RKrb0KNM673NfxdOKhyv3jY0UPLLg+A8peAIA8+w2JwebGKw21vJuOHSChYV+qO0v
9iRWZlAJ1H4bQa4W2e9ZgxT6ROdGPIAcuoyX8sBrrcLNBsFsWet1BrSFOdzSttTeU9tOni03F3c2
KFnWAuGlvYXqrzsrWcwwbSU6qHjbOS5IiJ80CqkUHfpr2AVrZUBlKoGcBCH0iRFlKssx08SUwU1w
/omUBx4SxoP1FxfRqRHlIpKkZuDDgBEtKLztuNY5uzhReE8CEIg35UVhxCp8sPnTOgVtiNvc6sKB
gMmk8ZX4c+kssj1Qac3yZATZ6HN/sGVtJ4BPou9U57d6pgV5X2zQKBVMlb1yNiwuCgi70ISF2ix4
pM5NEa9JBoc6/Em3K7kf3awEE29MAp1UbH/9nPida1LjdsAbsZfAP+2COfnclpURN800Gz2gLdqQ
nAn7PB+J9ejYBTQlqDd4gWcVI1CGcbdpphgJ5LHxPjDVn3XZFqHe22XUgH3phmi9Dd/pp0B3KgtZ
YL8+4M6tI0vXQPnT1sNHxiAey+pa3qKXuw5Q+E63doEnnu+VdBdLvY9BclXbjyJrP+u9pHf+2OcR
Ujz2xssYOjftznvwUJIKJ+qRpxzxTejK8gPMGeNzrRfTzrG6D6Sivkpdps9Ggq5PDljVnfTcdNPG
dgQiKDzzZPpNlyLZtROf6XmAaCvkhFSfOb70tObQNe7M+5E4cdDqzAmgXHQAIbi7H0riBO1Q4hTI
cha0ffZZ9+UXCsqXEGiSaUvTt3z85E3HEmhJ8K7sQL4mt2ndQQSmmAIa8yEagNaC4GnTg8BJhmXi
hHEJtTBieLvKz/NINOj6tEoLPdo20p+llZVhY7berQfYWyhQkdvyqhR/cxQADQAQIbrQL9l3ujKb
urTH43cC44dZ5+Fkv5f9ytG9FJycGpmvrZOju+wys8kSygEh10OoJr+Zmb+ZckjMDMkWK76ykxYA
2bP6G7RsTeA90Vel2MtajLXNWv7EzbYPChYPTz7VypvS9eO7Eu4dGlSOG6KZ/p3R6fSlEaiqhZU+
Dg/ozHW3luDZ7Yhkwa5NMmslT7S00VG0dvEmQ47vYqO7FrpwpC/40+hPYaaXEdPRWpS+ruxxzKm6
xX1kENG2BoHFCx6GrIgrbtd42jDbzebWsuETgsTvmTeVQd3a7mOSd/3OwF1z77qFs3KPKmOc71Eo
bSMOBfAJxDJqIxA2X+PFQ9IeOrfYd0S+1D4JBxAwrSz10i0AoN48TiRr8Rw896wq81K7bd3syZDv
6M+LVyZxKZ46+bwK4s0MFGAmis9LdivGWwCGibPtq43FvhfsL9zCA1zfQSMuVk19ljRjqYNQCX35
mRs/JSR5cEGy3WVraK2lGw21cODCQKuMXa9cyx0vE6PzWzRnzwj6Al3FdkRLZ6t1K5fM70Kt6oGn
lpRd6ELpGRXQDpbc5JF3gx50mnkTQ4nVkSwENjpKmyzwm2FvkWkz+O2Bmta7S8fQktW+zfJIG8xo
GNbudMU3f0c/4F+YmwkRSyIaP/cZaupNPMRD9lST77b9xe9+OmvKTUsH3qkJJcAqLEOKissMHP5f
2+Yl8R/Nahunzwn4+65v87XBKJOcgUaUmgKDcWwZ+PlNO859zCu7edlnMGFzDIRGICVcaCYGHtei
AW8MEujx2IcEuR5GblChXLGkxN//WZt/LSnxt+bqNYtLWEJriR6CuqQOOZusWzPmbBtbuJ9YCc3b
pMLtqEvUXa/P5sK6AfSMyBiMMkidqgMFO1XluHYONiwHqB6zd++nmN/EhbMX3H0vbG1z3d4ChxQo
vpAXBl0VGCpwUp77YmyBbtbvkxFYMwjJpeOdS981Ymx5cwAsRovzTUM/hF8HRPwa7CFk+m1Vf/es
F7wdAkwjGp/Zo+GtkRtennuICSFNg0fx/C5WK1DEIhpNklgeCuO9T6uNKz4kswAh+zk19m3lP1+f
hstpx3TPLzuCG3Fmez6fhVG4qabZujxU7HnIv4n8cwYG7txII934et3UpYOdmXKUFzKos+vSlZM8
pHkMLM7W55sUWGOPvHbJk5AR2PuuG7y8oXDXo3McuSawf6Dwej42I9NMCq2J6ZBbW95HdOXWWPw8
Al1wxaKCd5FnqjJpSelk06FOsqg0flnxy/Xfv1AvxwC8mdEJxUgkLpTFySD+huysJg/d+Gi3UN8x
bzT5XnuHtN029lNu/8yGo3TalYNtcWD/mlXZ1aoJ+IAq5dMBiDfXf6Z/gawDNTbAWcAqAtYHGb/z
hemZk9GKA8eftnVoizvG5qbFnVa/rUzg75v7/CI8t6Sc0a4rO7x5OFplCrQrW0ACbJ1B/2Yltfea
QwsUTAal+1F7hN/kWWXfpLZbRR3oBr8U8VR/I0Sg3djBz9NH0mxbtL2hA8WS21xv3vBmdA5AbYEL
gaXuBgB38prEyY+0I04XssmJv0++LkHJPDZbLxPdh8XIJ96VZlg1brFLHLv/lBsjHzcJ99ljXZrm
LzYkfbN38Ry4QxuKeNX6WoRV50IBcIi9e5ZX47PI8xp5Ia09Uk97oyT1j1DVyDd+Vuq7TI5IEyVF
Sg9D4tY71H6dNIC6grUhObiPwp55/U3fpKCldqmGx2YHHGNmJknQA5S7s/oUXQ6dBmGJxLa2VRN3
dzkdqxtuOHWQiH66td0hubFL3AN8aulOg8OAfh6N8w3IELZ9Jswoac34yUBUjwILOpJMWyLqbZsm
NC2W+EHn6N7HUOTaI+W1FIEzOP23wRuyW33aenX3K/brrzYw2APT9hO3IgLOl2fK3fqu0fsj1Vp7
V4yiu+FuOW5oCRAU2lR0vOSEDPvKbkMCcqXHuK/qQ4ey4GfHZNqPEg0tWzby/sX2Ne1u8sUUSqsl
X4Q7F2pYmz86tax3qSs5VtiYZGhIh36pO8M7lrgfQX7Ffkzg3dw2EzKIoPFl27wSzcb0KdlOzClD
n8TDLeo/0Oiz8ng/UL/CIxbqBgC+AIFYmmNoGCm/QeuOi68MfViP5reu9ArQD8gpmhyPRgjM2lAr
gBsJX3VmhKk2ps96S/LXqay959Qs+QMFm1VQovZ0V5DEeOzjDGwccZ0DEQI5pspIqneRd91OehkJ
MzDS70gWOw+GlaCPBQ0RoKVHlkGaDdQrIaKNPnrSBoaTkdvMKayvurS0X0aLOMrnoENw0e56U+dp
t+lLvdixTsdkDzkENLyBb5Csg6aCLNst0Yw+Mp2mu3Hj0rjVrK7ekQT0tSzGa1yThghFE/ehybm5
c22BoCL3nJVz/zJmOt/0yrFpx1pF6jrlj2jw2pr+h2A7H2zysf/9+vFCFm40pPvBu4H+UHsmfT8/
x5BmS8a0GNnjaFH3q3AIzyGg5DS3seV22ANIWHV27G2I3k57XCRuMA2mH1WuqG+JkfrBmKcapL+/
INsYOtAjeRhrnodm97mydYjbknbTMbTiD1M7PdFcH755DTzGdNm2aQczhGSKGQp9sB8LvJR20BUe
N3xAiy7v8iYSdVY+tHFrPaNiJHaaOcXbPoZUyGhOwxPrNC2qmuxd+k29Zw4yI5rNSdR3PRhdQRi9
43nVfevarNjmrv9dFtD7SwSyrmRiflj6sfUgBdJTte9tTadrnnU5DRvP9wRQnanbvwgrzfYWXqqb
Om1/5Y0FnZIaFAaW1Ltd7+Y1ogCtpmGewSFGEMAA8aDjJRJbfUAa1v5qmWEHOu+HXdxAI4imUFgV
WcMec6OrwqKh4jgUci2Tr3jPP+9n6HMjCsW9C8TA+aJqGD/xZdcehE+roCvLO8SC28KE/IlekxUG
KMWDfhubZVyQd5ypkdWo1+epn0+o5R9I7kSjoz2AtvoJSpV5GHteiqYzcwsxnh9mqa2E2wt3PPas
jtw5mgZQflGuYIOVmeb0Bn3EKVeCoA29dQW4yVY2CKZKvX3RhouzwYQw4UU5yYwToOblRB/NIbJ6
sGxuJh6h1M+76LqhxdGcGJr/fpLlihnXJpyeMNQ/xjYLinwldl0KxZCjA9ACBR6096vcmgU1JBRL
NfoorOlAJX3NuqEH4/fwa2LDMaYOcrfmA5o77hs6/KzE+Loywjk6VuYSSRbMpD0fOahtng8Rckzc
BhFjfCBTKVlA3dzfNaAheHXM3AoENEAit22yfc8dGTUdEfd1njWboRogCjoK/hmN/MYDRKjjTQY5
x3Byq+S1NEge+T08oIbk7DaOdX9fx960xQXxC3004kH4WXOTtElVA7NjZNvUEf1zkU3ukaLDJTSa
TN4PFC2oJlrwIpeRMUJyG6nayU/HzxKrcoxlT46gJE1+xbVXfkp0RFLXJ0fFF/2zjfB+saGDgaej
motKjdhppek3B9t/0bU9IraA1UUUayk0JCOqvddDgiNnJbeqPNX+sWqDExOAH3TsXpQUU5GRxNMb
yLtUEYKOHo9jEBIUGtI7mePvSpLT3RivYZMXnmzunFoFjn5ml1IbcJrca3pgqdhjZpGHMqYQMonN
N0nErV9ku4TGx5XZnV/Ciuu5IIKbxWzQmoL84rnrpaPIi0InOCsqUt67rB3vBTJcm8HpzM1UOPwW
s6D3OCtN/9FqXf+um6h2iwJzvCatNXv5tZ9iKj+lQ2+T0bv0caaEKPPm1req58ka/7j2BPFMgoIQ
wBwELzv1dOwcTvrUoY/EMELcVEHjvgqJEuyw8vxeOrhODSnvE5EKTULAlT52/jsHtVEG0On11Vuy
4MwC5hDcgyKRWkaTwq/c0uuQqjDGQHN0CAStnPLKNkDiyEeLFDaeDc5oHE7KZPmTXzZchz9OGiJI
bwK/XxHUmhagChaBAD801zQyliyCTROgWfTcoLNXOQtziaw0ayosT+aROzz8yf3k6NPGKIR/oJWL
m1PPGvoyteaagNDSRQC+Rh2pEvC6zZmqcw/MZJ/qXjxZB9MQcscHy3zNwfz1TMwpv/EFsF4u6i2Q
ynKrbcJxpVLB/K05GcmvP15YFF+BKUJC+Td/5PkPMTxpDUknrUOVZbcsL2/XssgLnjPLPM0taaBI
Rrr23IApijRNZEIOxb3hPBZrbdJrn1cXcdBG1lig7Gn72yzbo/p5fX4Wjoqznz/HeScxQdnbmQG8
Hzkg/1v0P0D53qypb5sLlzKQCvB6bDCceCrqHyA825A5cw8VydIYxAAaAR8TgxQcuAIGIjYE2gTH
Of8od4IB4o3KbHWrxcA4NnXyDFHPAG2P1jbtSXnkmqFvehTCvqaikJ8FQ2AVIOxEwt5w1qCQyuz/
c3dh9/iA2uvoGFVmP/X5NGgCd1cv64Cm7gtAGd+uL4A6OzYGj4+7oKic++DBfne+AlUK1UojI8Ux
NhCdoFuB7irJ+rBkrtSCMZbDwUhLbyM6CAz2UBGyY/eoU55FqGp7gVEU2o1oDBrlhfei23YaWV3C
Iy2f2rs+6V5JVq6B8lWa6IvfrHiNYebIP+dOcaxswBE77d1v6V0sDIhFs21t9eGcR/Ltce/lzj2P
0T85rfUDXSyNMm3KeSr9OG0Yx7Tp02dNu7XiZGVnrBlQLh2npxCbmMfYvTkE9GErn1c23j9TiEsT
OKt5JCrCwfW9vK1sKAWWogDA4aHKnzvYue5ci2M4MTL//WR3z3R1LdNhBO9l6Yag6bv+/bVBKL7L
ygqlkHkQtocsVyTxKl9reFfiuIt5UlytBCTN48ClHvPhC+9ubENsOnFv03JramvFnd+TfhI4XRhT
nMrzcyARajDa2PJLo91BLhBZpbdi7IK8fS39R90pkVL+BZK+LSs/+JpW0jyWa+YVlxvN0s70GOYH
JyDWPuO36OabhpWM/KIVaybexTsA1W8lUB2yMhbZ4BXHKQu5GRrVLgVr4po22KJrWASdpaguIOZR
ptKNtcQcO2yfJt+YxtYX23JNeGfRu09MKNM1TaUH4I1bHCl5TfvP0AG77t1LEwW8k2sgy7HwcqFp
BaldaOEeHfZojzsrnMZdzVeaZZb8e+bWRQe25c2v1vMt6tMsQSMzBlF5j/10F5tJyMu3LPkEiNHK
kaMEhL+9G1V1GyhvdIzhqjo3ZXemVdipXx7J6AdJmUSj/ikZbhv5vWz3ufPl+uz9/uWqN8+Fyjmu
Rl1WfR4I5PsnJMeLYxbj0Qd2ALMPeeHUe/w2cHXNHHXU6dJwKgq6HS2viQzPG3b5MLpBrGnZ3tc8
I6AcV4o35PTWtbr5Ze1lIR5fWajRyqYB0LHVp6ZyhhfDnZIN5z45NI4onvVGfHK4SMH12H5zZNZ9
QsMa+VS4Lo+gwTbejAaDYpHTFAJ5Aa+MusQfvteMt8BuihigZGTtxrbHo7+aik+5OTRriZ9L/0Xa
ByJwZFZ10C8oBqyslYmsO/2pGN/i/HOerEEpLvfguQHl+C+Z4YEqCwYQWA1uHzEt1Nv0j++A2Qgu
MiR3Z4UD89yrQDmbT+Bw1p+kXURiasNJe7bX+iAutyJKRMjroEIJZPwF25iDJszW1DpxxKqA6fhB
FkARvMZ2ubJFLpfERKkNeE0ANsGFpOaqdbOlvQYnOJZemLuhXKvfX67I+ffncZ5cyFNFWjoW+L4J
+J639ceNX6w0Zy4OAZrEOLhmkVVHWfTR4aDeA//akbYkalroMZYr5+LSIKCLCQCVib19IYiXu5VO
wZHPjsK7Y3xXFFGar2R810woR3ufaCnYe3J27LvQLEGCv0mKP46NcDOdjEKpf0hS6K1FMQoXJct8
k1cr+2JpHU6+7ymF/JJZ1CrdjB3t7BdI6AM/ubl+wK7MkXqPgyvSrf0EA5Ds3a1+9XUd6muKZWs2
lM3ticoxCSiPj50AnGUHqKG9FkOqdAa4luaFwJb7nbiFHMH5npBc0koTGj0S9NyCrCYc071wH3hx
08XIGqDp17ox/S8d/dm5eKD+LNiedgCvruVHl8f67+9Q9qZv9U1cGDE9TmbUmVtUGN1+++dLhoTM
zLkC3ArerOdDxZN2kBXYMI4eUv3uro9f6jVqpaVRnJpQtj+p+56gj5/hXRHqyU0HTY61FoCFw9g4
NaEsWEztpkZJih0Z+TDyjQbBQxG6zu76XC3tn1MrynLgNjASLU8wV/EGEDyh/81aWASxKS6tWar7
fC2YA4akJLXosdRvBN9Uxa5Z0x1fHMKJCWUtLO5BTiQz4dltIIrQK/Z/MUVg4IT0AxqddJUMrNGA
1GiZS4+JC5nusFl7oy4u9Mn3ld+PrHFX9hTf7/xDkkMc5+CxQP6hhMzv/U9OrCjuVHSFw4BDoEcn
25r8LsWJ7x2vT9TaQBRfGmTr1nVOsBAfngMl6dDnt8WwYuSiSolz7HQcSng9gBoerKiYrYEWW9EC
NVMBOOJ87exNR46uDn3a5+vDWvSvk5lTbklISRrU8jFzo9zGZMPXjua17ytXZG/FIN0f5+9bEGl5
ctOVW37l+yrWTWOF7zGC79dQ7v2ZrbHpr31eeVpZLQfAgWNB0EMhPtxv/9PkO8rVaKatBQ17+FTb
3jpi26/lnxZ9FsVn8PABqIGmm/PzqR0ajwBERY+QkYFweA66vy4orPe/GMWJFcWFwI1OBrPGKZh6
oZPvQcV3/fuL19HJ9xUXagCWgtSPTo/NdNM/8fxmHDbXLazMkxpnoZwW282AEQz6rTeFJYR2UFqO
P65bWRgHCiRAsCBVC3ZPtZwo2hQUqmOSHNsyECMIs3dju8I4t+CupgeleBNNaTjLPWUpJNrh7Yp2
2hONgfkgP4Q+bq8PYmGqUAzCgYvPQ+dOvfJ0O9ZTvE/ip3GAtlN65/MXMuzzbi1tPv/S85e/eWZn
HunJK8ewNK8vcjt+yrQvtqeHmo/sfgm8DAtG8cUsVyZu3gnXzCkXiOklo+knMKdbH2gUiulO5p9T
G6zfcuV5eOkFno3OS+TqkddA54hyosRC5JNMY31mAXETEGUc2j8EaWBpZhNImyEnsJB0chO8GsBz
ZTwVZkgSe9Oukm9e+tmZBbUHFyK5vMl/W2Dgsw+HtbTc0iRBbQ7cQHPn3gUIxGhrphXFaKDT2912
qfNc5XKvlWv88per7tkWepVND88H8Hsoa1Fx1DKntDWeSnTwxHkLYGz1w0Cn8AAUpWi6lb2zOCog
4FFNJC6IEhQnm6pR5rLBqHKtvwXWNfAKyOnp36/v0Mudg2SKDllCQOUcKFUpVhww2YAYBbFCTcc7
LobnhgArgR697xADANZ1evHon6c5YRPAk3mtZpCeEghT2vs1HzL9Sc+BcZ3S/KvE6WOJYV9DMyu4
PsAl5zvNFinGUsuqHQ5G5ie/uWmnR0RIf/F9lPAB+yCzYKDy6nbc3gFqixlPqf3C2PcMhYnrBpb8
AK1cM5QF6IcLikkHqltWA5VisLwzaHjG1N1BT1VEZW+taREuztVvWVCkWsCQrUQAYhgqo9cwV7bb
RG0sQ2eN9GrNgnLlzJC0ZBIe3E2vXigvXxwDsOjrE6Zy1f8+0bAUwGMBgwAMhLLklj4MqdYSzJjL
k8CGAJBJ9XshmleNWgExJhuiis3PchJQ8aBs37vlPq4MKB5qgSuqzfWfc3kHouMS3CBISQNSiDaa
87vJZF2vd2NvPgFjKd4046kxoA+4clgszSs0JBEseLhskRU9N6JLSfoudgyQT9J870FWPhIVit7X
h7JoZebSQIsAMihq818KutZeb3TjifE0SD7hyv0fDShz5VVx3+O4Mp4Iv2fj3Vob7NrvN89nqbad
JK3lZIB/NBhoVP5xaPt/pH1rb9y4su0vEqAnJX2V+mW7basdJ3byRRgnGT0oiXpSEn/9WQzOPdPN
Flpw7uxBNrCDrWq+isWqVWthpc+mR1mERnAHMGx8XnMPvL5j+sr3F3cSIALo6wRXC1h6Ln/+UE8V
LQfbiEDO2jf7zn/2jaP5+TQIRnFmRZmkuCnRuIx+vQgNuRtjyDb/3t5EC7V8NHUCXIvAD70m2EeX
w5AUhog5Mh1EMG+O8aUidJ86UWo+mRk7tqKHfF284cWEVvFnPn76BQjjYAADGpFAB0C9VVkv6jZt
PBF5XrVBq/rmcHt0S0GCC6dj/4GooQx5ObiEMlYXhhARnRgkSdBQgeZOjQ7fQA+DJgwgyu8ca/4k
d/Qfjwd3DXZq8FggWlSmtMqNoRvQtx2NlZ8A8FeIR6dD9Yv1znCPYt+wUkNc2omyjRn1QzDeXEEP
s5mmVpt0OnwZ2Ze9d+iqu4LsIP1xezaXDuy5HWUvzrNeOgwygxhX/C5oe2jZ/O22iaUF81CBAeLa
RaOxGgA1NCbCN2YRxTPbO2n+6Ojoybb59FiYzoOuF5/PcWHKzgzKuT17qxQpeNMhmiKiqnt3+D0j
zaaeX7k9/oUv9aEOilE5uAN11RtBHqgZXV2PTIAKBigYC7a5PXVLq+O70IGVlX3Ieci/PxuJJeYa
Bb8ZeaYMoj/1PjU+X71CYOOg/Iar0zUBc720AHbMLHGE3Negeo+tqCbQgacft4exEGCdG1Fvtbno
WzdPYYSNwGIiRgZ7swuAwipF/7IhRLxAr0K+S8VH5mSKaSnLr35/6LRfcf/Qjq+3x7KwJJJcG/l+
+S86aS8nDAIAWeZq1EIT4nvi/y4+nyMCMxQeP/Kx5cib+PL7zOgFIKSmgJbjY9u982ZPgbEv55fb
w1iYKYRL5h/GBHndKXuXN43BZk0TUdYFtH8m77WzAhJftOAj3HQsz5SB0+VAAPNzZuSKRGRN9TYr
x8d+irdNS98/PxDI3OCSQzIH8HDldVAbre2BTU+PhPaoCzBdijxs65Xy6MKig9IQwC6UKCS3hxzr
2TlkUyWsXuBOi9kTWoaL338xBjDoo2aBNiEA6y8/TzSfJqmX45jX6U5reVTW/lcR6yu+fmlFIJal
o7dH0vyqLc/z6GreNIzYWtzczxrEQev+PUvpSrV6KfwAjZrjGSAdw1lUn/Fu69GWVAn8r+/HQWxq
cwjW9jugNna0s/qgh35YlRh3pBbHqmU/WzQwBEOefLk9qwv3jmRzk3ws2BtXnHsTSWdAdHIRFXza
jUX6pDnltwE99VYMkgt3XtmIKkBahgjA+uDsonYDKWCV5YJPth4XHA1rzpibO1Eb+a+h9fkhQ7i3
SZuJb2cf+KyJaMV7O7hkAwmjsQ3QLPE3PgRZFFBuwa3ryDxd7if0+La6Jn9Jkk5BO8/QnfXDpKSh
u0YBeN2AIgdtWRYa6WHoCpE+O2XadIUjIpOw4TFN6Bt6NhOGnMOQ7gvC2FMBIu17vbW7sI8J9Ks1
9y+evLIvBC3jhgO+CNWXkbio3XIwRDR16dby6lNvrcknLYRjFyaUi7ga86rqLEtESAkEZHpEH+2m
TWiYrwraLLka+fyQktlgZlGzHZC9neIBOgeRb4XJtM7Xt/R9BEdYLRwMCLwoe4OOAokqMc/RGPLk
ydVXErfy+rtM3EI/Q7YJADZvgSVNuVf8HG9kSLnNkVHUQIX9yAp92xhfyiQJp+TF4KfbZ3xpXeDN
5Dz98WyK5zSFm/pV3M7Rg+m+7UItefv896Eq5MCBoCaLXo/LkzQ0Nup/tJ+j/pD0G5I+CfMpW1Nn
WlgSHCITNwwOk0zaXRrBI25yGz47kR/U8Wvefr09huXP42yCHElHHKbOkZ0MRKO9E1Xlj8q5y5Cy
v21gYc3x+/8zIP/+7HasrE5riwoG4Ar2rdliFHzje68mCCCnpAm5mWxuW1wcErRaXBlboJxmXlpM
qTfOelY4yKluIcZbrlz3CxclcnQOWMEwLkmfffn5fuRt1bW9G4E8NcM5OVX5Xwzg3IIyZZTXnHRO
50JdF7QJTZBZ7sqirI1BCewHkLt0GIQbDfHWMLZ6u+lWzsayBaBPXSh2AvIoF+ls2a3Ychiy6m6U
dvdIzTJ6NOPw9jovHG8sxH8m5E84M6FVjT53yLwBTgm2QE16Q5v+qL7etrK0m86tKO9Fp/BM0QoM
JNMPbrE319AQcrsoPhFULCb4Il1ZRFG5mH3CKqBOCzdy0n8Iu/emfZ39Y39vxefxaahmoJog6Rzh
xdW0rFENfulVzI1E8b3Tfvv155MSF99XVrxuBoPA37pR7EGWQt92AFPG9q96XoGzL0/Yf+NQlr3v
JjPjHOMYjT23D3G6seku/vDXWKUXtxfuDvAOeQZoeBTHa/qONiPhQyLN+Si0sPOeKRiM/2Z3nRlR
fFUTD2ZlezGJ9N57S0vz4MbDP7c3sJyP6w323ziUSxeCRHpmjRqJ8Az73nC6SyoQHE7xdLhtZ+mg
4DZEmzG6AFHSVOxMLCk8rLkXgdt9bjbJWsvmwjjAlIScFxi/EFGqD5RG+Bl0ENCubPh7p7wbfrnJ
50eAchjq5LIwBtEddcXtDgwloDWKhuK++5ll29sTtDQAE2ljcA4j8UpUOD5pdL/quIObsAYwPm/C
tD1a/PW2ketVQAMx2gtkjgBdbOoYyIgnnj3lZtSBKNgK/DUa8etBIP0MET5o5KGr4AoXIYgDWZEM
6enOzUNAC7bMpOiuJp8+5DADvi8brcSSckLZTB5w+qw1NDOaIUzXaDvinkrj2NO9qX+9PWHXx/zS
kuK20p7olLWwpE1f/Oa+BFDbAJiy+DxG4tKOnNiz26omEPBhhW9GBphIbOt5aIqg7qPJqjZte+w/
j5JBfwnq5QizJdeXelo8HzzBBXXNyHUT7II0cJJHcLsGpni5PX9LG+7MkJpiYTMoL3VpKPbM7TT8
aAGEu23h2uEDHgNuf/QUSUSOuqXHlFSQ3mycqC4bUK+DHtrMx4+6p7uM0w+wtrzftrcwIuB+kLqV
rxQJzbhcKa1JYj4Y0xS5o/urIHA1bv7pMoj0MeBbR4kUCXw1FWlYzO7ywp6i3HlJd3a6siYLhxSc
gTqYEZG6xQtc2Wt93dVmmuDz7hsdjm36WHySNx7pDAzgzIIaFblDOZWxNUUxpcHQf5nXgrulRQC9
m/Tz+C/4s8tF0FPPzSyzmiG1MYd1TwKerPGBL83SuQklCC4Tj0xoxpwhE62HvdiMyA8W40qQupD4
QeoB7eiSlELHiitrkbDZMvmA3cS7OysOKwsMRnuS7BMtxHF05u1ANmStyLEwe6iv6cjcSiYhxEqX
s5dwkFK1fY9UtzmGXjegdfju9iFZmDxYQCIdZW+keNRDEttzZwwWQy9T8uGBbGNqNpzub9tYyB+h
fRzJW7Dfy/ynp0RHRWHFxcBRq6nrx9kBgTVatHTIVurFXTI8Juwe9LR3Nft0IAurqHcgfY+elys8
ExK9XjqZSLJ31A9TwX+Ojb3VK7D7E+PTaXCYkt1UkkwASEBlc0AtszT0gSHp6h8q/ns0nrT02+1J
XNoK5yaUk5rTGr01Q4N8a69t6Dg/dh1d2QuLJlDjQpbCBUZO3QuNVhoN1TLkNnMOvjzWg/9vXLEh
z/tlFIuZAqeyFKtCfKOWotJqtMTUYRgatIlKv3guGw8cJPxH0cSb2Ch4kHXNihtdHBeKB0iLoF3l
6uhSLcczv8LqWNAOdZCh/HV7aRbOEDYTEkdgG5C1Y8XHMeJxSFjEc8SyRx3StRMkU3n2+avGQmIH
aljoQQHeVDEyxpNHuwQpvUJom7wVYbn2UFqYpgsLih+dO6gccAMWsCLe92Gti1X+35WVB9jPR98G
Ujqga1E2cI32GrN1tD5KneaelZkd5AYLqn5+anLzyUsaElDDDjJ/LdGzNC50HyIXik4lgsf5pRNt
prRl6VANCKHGsEvjcPw8Ngk4CDwoAJ5FHAAncGnBislsD3M6RFo/Bk53nLX9NAaWv729z5buINgB
IQ3IwJCKV3PgTNcAitBgx6rHu4Ht9I48SkKo/p544mD06YZWYN4Ew5U/rXQFy9W5Wj3EbbhoMY9X
GWXUq4SWWHSIquyrJgkVh/t5ALKt+Dw4CnN5Zki5K8BYKRPmxRAJYuUhZUFeNGulk6UdAZoz/IOI
9Bo6g/JQ5uZ1MUZl8aaBeNZYOatLk4WQE/z4CHkAclUiz8IcJnDDocTXQCqrhy81BnJnJd5GFCuu
Te4sdVnk1Q3lC5TiAAO93HlJojtjWVY8GrsXkYygHP4n0VC8iBOIz36/vf2W3BweIcC34vUrcQSX
tmy7JHYF6rTITN0DmXoWljn7pUHb8LadhSsCpYv/7Cg7QHTcAEl3PkTZvyTpHtuf1g9oZDw2P1dC
uqVdgEQd1BJcaCqjYHo5np7lZWHVUx9RvukDe40+Z2m60M4LghjcdhbYoC4/P9IMki5dN0QDaEYn
9MPFTfviemvQ9qVRANWBbabD9yBvc2mGAKhgQpUR54Wmm98JqK1vr8aS20ZSE+yN2MwosKqrzqD9
O2bxEOlVxPJ/bf6GAN4YjjX6sfIfbrW7bW7p6GAro06O9CZomZTheJrVVhDpGqK4y4Mq/d7WP0uB
wvFauuDPh9STc25IzuvZO94fUds2O2mofLK6fAOBmqMQMYhM66+NNQR60j/blO1KcNWEdvErT8gG
i7yyBxfK6L4Uo3dlNky2yStXR6fXnuh1XE6g4Hx0+v5xzCpUcfWwdQia/ntIAZdvuk6PHa/8ALDR
Q+ZZr38x55IlCdVItJ2pB7seDWghDzhw5mAHZXHw+Ml131nsrWylPx+6mnNf4hIA3UI+VtlLnBTO
pMXwIM7obqakemDz9FqD87Wj7RjoM9mUub3JqjevTz6moQ+YU7pIdVRhq3s/wfe5Mdn0NHgoaRp0
X1vFs1sa205fYxNYOrrA/aBdwHbw+FaD1KFKUHLPMCEFObDmSNEF7tHPA8t8iJjIxIEjAwcVOoMs
ru8AtDlHtv5YGfs1Pnq5f5W5RtoIZRuAynyUaBXvxlIzGezanKKMdUH95syfBxnjwQj3hksULILE
lZN4doAEeDFjp8LvZxQyQsiHATJ5e18uuB7wDqPmC5kZpFhUTGGpQwVOb8Yp0gordL0S6ehTP/+0
nNdU/4jnB6/5ctvg4pydGZTO6WxISc186sV44zfaUevMwCvf/8YAkrrwcFh31buhxmk6bqJPENXY
tv5m+ouNi1coUM2IdIFgcpUBFI1jT8InPKqnOHjyzK9NvFI1XQg4YAE7F8SReFerpP0JhKOY2+g8
str8XRP+rhd9FvgARlLWpQF30sPtKVu4EM4NqnT9tp3RPmsNHrmFDvKZHYdoVZ190fvPP+Ev7Ci+
aWLU7doCdqjnP+qzd9+mw2vqt7v/v+EowU1rjGZVjYJHCWQRB/OJtK8V/z6tsTgt7WSwVgIRBbFB
IISUw2kSECANHSJQDq5a5xh3r7eHseAh0UNDUJaX8EVPBbMxMeZ1kw5TZM886ExAWAD96FYCzqVB
SIpqqWICEkJVBJrY8/8ex0pkQUdfGFupTiwZQEoP+WjEN1Ln6fK8gwG71YuxHaMhRXjZpSuB7Nrn
FRfcQnwgZ6IbowZSo25I1yLMpbN4/vOl/zxzVzoIJnsx4vuevRv7IK72hnFf12BF3txe7RVDvhrK
QtnEyNGsG1ndBpKVhXfy5xACUlWz8spcNoTeGx+P2+sSQeX1jualbIyIw8FDmIUJmQPqvuiiCKZh
ZXst7WGpZI5HO/gtr95OI9Pwv2cTVl98r+kXTz/W9opTWbrBzkyoE4euhW7yPT5Gosv2oDqbejQG
hi17KGqIo0EAYm1LLHnLc4OKF2sr2+iogEHC/ymLhzE7suZ7YaxcAsszB8AluHx0dGPJZTzbeNrs
2sDK6mOk+biU0b5kQ2qjQ8vJ7W23eH5w2fw/M8r5QY07LoAFxrZjUI5AiJQNd7ctLK4P+jyQj0Jv
OJq4LwdSAng/tQkcQNPq4wPgCM0jcrBFGJtt9eBOroEsm84Pbjf7IOifnZW7bWkeEfwjNQl09jWF
qDNT5PcntCWz+Iuh31vThq/1Va6ZUCKCjqEDFwBdPTLY95kmG8P/4qNV4vY0Li3UHzQjAI0QPFbz
UmRqKlJ2JooI7vduM+j/3P78Uv0AyF60uspZumY+hODfHNdiQG81EHoO2GX7b9VwnIufs5MHjPxj
e1XgZp8HV4EKGYrK0FfCn1d5Q2alMylMoUc9GOZC3EbF00Rs/ixqaEvcHqEpr301Wkda3MF1CsSm
q/ZTgREGVRoI9UUen3dd95zpJ6T7d0gth0676aHCU8DxWiMEKZBc1vSdq98TiMeM2wpyU7bxUY/H
vvqpD+geondNw7e3f6CqJyYLhbItF/MBtltZ5rg8KV7tz1VroVVJ2Pu4d0MWG8/WQEKp61q1Rzvb
o9cVkSkYAP9xoDTUnHB4Q3tCWGCdOL9DQLKpi7WUtSnNXs0bpB7wwAGaARf55c/q3CqmXoHuHLzi
7fLoQ9S11w+6Np5K9qFV+YkM28ZhQekep+YxYx8iLQHt5UEt2j1E0u6HASLUbbL18udxyE9eZ4RJ
N674y+XlxfRJGARaV9UXdkermFcGlrfJv/leGsziSe9fRNPsDDxuaw+ptHjb2ndx99OujqV1X1dR
OqV4jFcb02i3bUFCx53AMBkHyNKfSH66vb4LbkK2PMi8PPYg3r2X8wjpgnGKS/Q+8K6bX2ZmJsek
spotqeY1RIP02sqSId+Bth8ZmgJLryxZnnDNaTssWQ226CPtynkH0aL53pl5F3qi7l49OtQvreZr
K95+0fIfCk0kLxFdyNvg7NpyTOoYOWos0eiBKQyCDsb81EGKrk12I8guRLtyqq/cIvLkyP4B7ASc
vntVgKyghGRDCKyPMu/BnB/+vb1kV1c9vu7qoGnH+x590WrNcRaaPerUQD2FOX5YDRQ6V1U/hI6I
swP4QpOVjo+rLaLYU2+SsdG60R/7CKpV4VSkkBXUgUhAdm5l2q6CQGlIVoqQjQJqQL2UJVCT9uM0
REbDSdiRxHsAuMMKPC37avJ03mO+13BKi5MpeezQ0oIKjlojYn4xlBax+8iYjp1tBND7Fuxr9+kH
hxzamRklokFE0XNzghmrcja6TYN0+n57VyysEop4OF0yLYPNoezxjlhFbRiijVyRfhtEU7xUtTBC
y4+N99uWFqYMLVnQQ0ZnpMS+KOfYKwmwjlkFSzH5B3xTz1rpQ4S12PJiWON8XBiVLSWEZIz2R9Ln
8uRWmTDcpHEa9OOd2HAqijvdfb09nBUTap4B/aTQt2IwYWj3HeTiGuNpXOv3XbRhgsGH4ODK/M/l
MErUN1NIr9dRl7kjciUl39ZGUTyVsXBXDtHC6sAlQJYItUI0Fqv7wEya2e9Z3aKYuxXenSMOHT9M
xcftSVs4qgALoHtZQsMRyCp7oIxrJOhI3kY+L50yYL0xHQatMQMDqZQH1qfFgQwiWwF2XCfN/9xR
klIWleRr2dh4LofMSjC4gt+jbaOOH2r32TVwXp9t1Fv6d2iXxs1d6a0crgWHjgZnxGiYT+x5Nesh
hmKcNZO1Eekpvcs1V4QQyF4L2a/DXfBc4Aijniw7Ea/4nhu3nKYRmnZRMvSvhWG+cdMIuZVsYtCK
A+5CN+lQb4zGmUM/1VeerNd7FJIYKIohgYimCBzvyz1qxKChnPSxjBKIilI9AceHHnyeLQndyGdW
1NNmWyWDmpQoI7/Sv47Ig8XC297em/KHXsQZignlsKUOAZffaJQRKf+d2cuASjX4Xvb28DgkP+o0
cj+N0FEMKqm9tLZMDQ+GMkqt0DfcQDPWsKfX+w+zhuOGbYGWW131H8Kvm87rYYH92z58UrEEF9/l
x5Wfn/de5dEZH6fmw2xsePxyez2uPdLl95UXBAjyJyg/YD007755ncmhzA92fbhtZHH3QlQWdUof
fxrKBZsQX0ucziqj3L1P2uOcPhBnpbi/sAgyr4reC10imj05zrMosqv8ipI8LSMdzI0Bz1e27fLn
Uc8F1AdYHxUx3ebMJpZGy2gyNq3pBiJdS6tcO234FUl4+b8W5C84G0Bpcg7EX1lGhUl2UwHXUqaH
Onf3BomP81yurPvSgAD6RTEK8G8ExModkWYDYR3KT1HPvGC0aEiN8PaiX9dy4SSRxpXvUlCXXUWM
esyg0zlNGBGNHyY/e09EeYydAfzW+oPWa2EP/UjbGO5TQ9saYgqnhj1mpF95RMnNpXici5+hTKzl
Vp3PqF5GwuE0zLLpGajRbcf6vQsmPUDuf2etWLmSrlmY/4wdrZ6IKaTit+LmGEh9PQ2SaZHD3Wjy
i0PaZUcIBexacLLOotxCEOVxSufA8OuN1YmQTjlqyPlzCuZZvaXbBv3Kwe0FWTiFhoW2a9xeAK5f
3SHD4HdEmHoRGZDfsZsIRPybAmLYt60sOHhY8VFLcwzJm65srN5l2ji7bgFI0nH2oMAAud2XtCJh
3dKgH19a+u0vDOJFAuYm2YesQiHQfqOJkudl1FbPLu8CyEo2rh9k6WNru0FX68gk0M87NKkhjUQr
FLmuu2U0jQme93AHVnMYiu0MTaV5raa3uFz/2VCh/wnD4wfiz7i4kE7zUljIfmQiXVmuBSuSghHI
T/QAXIuBegJZWFK6EACt3qbmjZZfqfn19gItuJoLE8oBzITtUmN0qmjQD79Nf3/762sDkH9/5jd7
HKZYbzGA1DwSAH1t5x8Nysq3jSzckhdDUG4Xxs3csBoY6Y23Xi/3VknBsTWHyRqH75oh5fQ0bdtO
uOOqyBmC1NokgBHSu9Ja275XCTo8Rc9XXbmQ7YxYglYwQ8QQUvrLLcqgdtIgTndIf2/d4sOFgDGp
7NAbm31FioCU+2qMQ8Ge/UELC0S/+lEvRUC0YyOKTc6+43ETjtwNfJ8eZgpVXrMJJvAQV3dmuTOz
/lUY8074W8iJBL75G8QhQUXfim6GgEiFlNamcY1NMuubHJpdnvNL598o5KZp/jLrHxMSGz1EzBvz
q58+6sba7buwR3HUkNmQJXQgG5RdlPHJjIuyqiXGgJhs2zn5ypwvW5DsmibezFc4PeZAzJg4tI5M
YwpHDz2Ca0DUhZOAMfxnwbw8CQn6vWfmZnXEjFce77PpzdG2t8/B2iCUaHHouet7bVFHhvdhmkfI
nd7+/sL2vxiCtH92mHnf6rVO8f1RfyxGYGbvZrFL+pXTLHe3EhFcWFEWWyfOMNkmlsK1yAMSW0ES
7xELBVBP1LRx6w8ft0e1aA/siB7e/R7yDMqhNqheaLppMiD4y7BOisBlkU529RhvTO0h+XSHvgNI
NW4ntPaA0gbosctJlIrgdj/GLJqE9WB33wsowt4e0OI2QO0fpJ0WtIhUoozZtPAMTeoaj/pj7gb9
GiRt7fvKCPpZ79EFy3AanXe7+GD05fbvX9xmkrJScrTgPa24c6sYxNS0JjYABHbY8JKZ34oGxYY1
cP2aHWXh7REBcBYbsAMPl7nDvhkeYu9JrKleLW4wAhILLDdCO7UMpOUdBQEOqSNKAlR/OnGojKDO
3zQWirU23kUvc2ZLOaJGmVl+wjB38ezt6lJsBk7veOd9Pi6RbJP/NyTljFaiLr3MxJC0eO/VTjBV
mz5fo7S/GgvaeKEWiC4uiZdB9HN5UrqSVnmJMulptsuw6A9tcUjStU2wZATZIgmwlKoSKqC5QDtN
O2SsOtH2d1n/iMenuH67vZ+v1h/jODehjMOjULyUVAcnkBsQK7sr/L0H2iHcMKWZ7IZ0Dam/aA8V
UXSm4v2IUsflvKWl8CoTegMnrhVBD8ZZuysDreSblj/X6U8tv7s9vit/gPFZgKai1omGjit422zP
IDLiaX2anaCou407s+1fWMAbAg0pyPDBs12OSIu9kVhpA3G6eJdov8c1EqPFEZx9X5mxvLZpX02M
nWxqBeb0m4rN5weAFBQeQKigocleOS9Dn5ts0FGEdC2AlIPVltSlXQxMDsSccVosCNZcTlBGdUOr
OpGf0LUX8ztN2zarUSk+cXEtY5XPTShr0CZxpfvJlJ9GAHC8YTwZQ/OcNe7K5bU0Erh8YD3BkIZU
teKUs5pkussGeuqTrV8AorUv7ZUAY82EPD9nYUw6+ObkpyM9FVzUe4913Z6aebwFBZu+su5rppSj
38RF7kzNTE9YN7RUp09kuhP8s/clVgaJKeSdoT6JdgPlvmy454uW6/TUVdvcOgj0iLZh/PH5HXxu
RFmXekJuP/FNepqJ/0to3RzExriy9kvHEM1SgPn+6TpTkb7mJIwK1ebiBEiEl4TlGov+wmrgRkFJ
EvVfJIJVREGr6QKwnqw+ad27NvUbl7308RoAe2EQF0YUXzK14CtMjLw++f22YYGprezete8rQX6K
kvvoORgEWr02Dn+hLQluL/XiNMlMOYi90B+lBsRZWfISDeLshAfk/L0GDebKXlo24MoLF9CkKyo0
16qLueSCnQZOjs5c33s9OzZx9eX2OBbuQVy8/5mRM3l2zikHXwsFF/JJt/SA870gZjhB3nZOnmzj
e5Z+v21ucWGQtEWjF/KpCCguzVW4GpluYFRj1ofI6ARm9zcDOrOgLH3MHL3p0LlxMirv4As/NMhz
l0BDzo1sLw+yNeT94jrJzmwp0YJHi3KrdAnYsnVSM2gK5Qeo2f87j00TingNYyJ9h3K1yGb9/7Oj
XC0ZMsu10wzQajXZHBQmJ1ujm5sQWsRWwN1eeynFuNbhujw4SXWBFi0LHSuXy4Vsc8MTkCDgPiuD
Zj/E98mwApVeM6FcNFnDjFrrYcLPwO5/n7zm9V+dVZkrQps2AEJqZsSZCLf6VoNUvPOCJnq/ecrW
GnUXV+fMhHK94BFRakON8I4xJMKdUwaSE0J+pfSXsUb+tmQKkHL0D6FUDOCinNCzE1vFaGgp2hgy
5KkPKcziMS7ZxjeMLiiE/QYRdvsvXB2CGvSQASp5zXpkVZpe2FDHPJnM2GZptoVcB1Dzn9bRQBxz
bkZxDRNctpG6GJdm/soZupybn475WRi4YkNxDqUAWXkLUOdJA5N0Z9YbpzhlvAG0L9mSNeKbq6ez
YkxxrRpqRaC8woB8rI3dfgMObcORmIvrlSO05FTBV40sBprfr3t1IYuKFl49YSezch40Kzlaabpi
YumUohMUrej4D5IOysS5gMvnSYY9ALXowJqfhfZt8HefvxvObSjzhQ4WLbY4BMLLaVO3QWL8xT4+
/75ycJwZXcapge/j2QdQebfxOVpM7JWH3tKqS9JHRGd46l11YnFUKhtCpvJkTOZes5/bHtWx8icz
t38xWwCMAKBGQESiuoEuzjIUY2l5irWXzLmL1xILi+MAxgfdo2jghN+8dDNWOXZ+1pHypIt9X9TB
kEL4utj/uj2KpfCDAGkDdDcIHK5ovu10Sia3xqNSA1w1rQ+D+GE19zzlGxewFHtVYfsPCFS9RrGN
CUCi4NUAkO1yWMxyi7YlBTtNuSMeXM0RYa611kafDG2fe419IJx/jfWGbWsT5DuJRfItHwcd+Gg2
BEZDZtCmWW1gZkhNZVAxu4/Rkrq5PS1Lxw2FR1PyYNvgRVAue5eTERKVPlxu9Y2adSDIuzmsYIfX
bCj+lgy1rhm6Vp1086Q1zy3AzFq9cqQXl/dsHMpsC2C7kxK5tlPn1/doJ39xLfGVmdZ9k9cb9K42
UP9ZIxBfG5fiRkrD5MXoYe7a99J9assNbz4LWIVjhxMEAg6PfRdgscs9BBCXcI3GR8jHyrDhdyn/
qNCt9hdb4MyIMowJmGl3nmN24lUd2loWNE4LBaTXv7CC6A4q7YA3ICK/HIqrGRwcOQQLxB7SUeyF
6YYGnjS3rSyFLAi+ZGkKWUQU/y6toKPPGlBRR4zH0XCTvcZsX/otum5f0+LXbVNyWtTzfW5KurWz
6ChHtdsgA2K9afo28idr5fNLmwuuHXUJHTk8SCBcft6tnMKlscWQeSmOiWfujDG501JvBSu3OAog
/DBVf2QilAlz4wY5Hi5wNoHzDkDPAmyT93F7phaGglSYZBLBI186w8uhtCypYs1y6Yn2P4scNNs7
6q7Mltw9ymKAmgtxCbjN8DxSnw8+yzXIn2j0BDXyMT70xA8BowrH6i6rU3QMPTfzytFcuLUuLCqv
CUrxRqNYGyz/FFDrsUnQ6yBISPQ1raql6UO7NTDdsp//ygmkGS/1jPrIwWllMOW7NmuC0lsJuxaH
Ay0kX4be+lX3jlWWqXDbFMme5N0p6z0lh7zrNwZb651YHI3UZ0QLuQ/iErkhz47N0DYVZwM2g629
uUQEhvfer/VgLtoAlgikcJbUWVPcZoJSSCJSrE1lotdkY6XP+vj79p5emi/5DgdZORKxV0kTwprM
81q7QDYDLCK0D3Rj2ugU0cu8cnrIwhGFRDgyP8DT2uAfVDynlvdctENbnNBN2kUNGX40ZVyx0LHy
Mg/iUoviKn7OimynnfLE3mmFg64rZFdiiNsfemGU76C/plu/BwtJU+cEz0ZRvZfxnB1GYdJ/CyTz
d74w/UdKWuue82Tee0Jrt07toH6gmf0BhcHpFHd1FbTjOO2pZucbbCR+aot8fOSjlm3Qfmj+YkWv
PZDaAPGu6Cz/p14P9hSalTdsrGEwN0I047+9nbehVc/jb7BZZ1+T0sl/Joz5B+hkGfcOK7WNNxR8
79ne15xXPGAJKnOZRsReB1hsB57UPoQ6ocCjlLPAiG16KGhW/R6sKttqJG+ChBC6Awxf2//FsuMc
SrlKvIFUZuEut2mRpT3OYrPXteBp0lA6XLGxuN7oqZSIQwfNdEo8zEThWk0BG2XdbZ/0qt1+dgzA
2GHsqN0AcYbte3kCCWm0yu5wAqFz9RtNqdu+Ld7G1DiWwGreNnU9FJB8oYUD1S/cYyggX5py2MQz
XlOY2scD6iArL6BrFD3oalDsArEolKHwdlCGwpiB9hAD5Qmg6aHjDdxg0DQCRR3Gd2Ls7xM2PUyt
/mOOvWNBxd602LuO7sLbo7z2BfJXgDYRqSt04qoYAp1WrV66SMZD5eU0ZflB53iHO6w7eM4auOo6
zr20pYQFDrTkLCez6GkQ7Q4iTBsi7qjod3X74rXeY77mrhdXUJL6AHD7h0nmcgXHoXVtxO+YYR7v
6sQ4cpN8er9jSH8acFDwBf5TCQ8M2vq9hwTgiepwFcnvrqzD2wu0OAj0LuIZhtKvqT5yeKpVGei0
8xNY5ch9u0YDv7T+NshKJDMj6HCueFW11mQORy2uTIfnovC3Rk7jAPxsr63nrsRri7YAWNHl1Qku
QHn1nV2fIzrpqN/E+SkX+XhXtva0a90OXdcuiv6p39Sn21N3fZUCg453Px4gBoamvkAohySPP+bY
2+aeeluNI3u1u21iaXVAYCYzGP9D2nX1yK0zy18kQFnUq6QJG61Ze+21XwTbxxYVqJyoX3+LBu53
ZjjECOvzYhhYQD1MzWZ3dRXeBVeNa+6I9pvaq2FiSb196pnNbjSTrQZW4TXlCBFVAA9hKDpEr1io
0dQAaHMhKmb8Uz6FoNGsQN98eyTXNjBZiDMBGwZdK97Tl4tTl4ZdZGOFUmZl7nT22Wl/gMjQQEko
dbdAeEpbaI4SIHhFI0U/dO7gDLRAqplNn1ykG0MHj2CUuKwkOeS57v1YE+psuDrldjizKrkfH4GH
kTBsh4EuRxFBhK41GqFOrHpjLpWWBK8FYlHA4uWsU1ryoujztDg59ddq6YN8fjHdjT4IhQ1saTQo
oAMMsyhv7nkhFu+on50yPK9WaMFUZmRvJewV2/vCiPj72YlNBVgiz2GEocm/jXLkI27vOuUowJaE
ZQEXPlJolwZ0XutlM7b5qZnbCEzLXxpePoE6a+PBoxoHOM9BM+MiRX/demwYY5+VJsbx2YR+cvbx
9iiUn0fLLGQkgV5B0/HlKIg5DQiq8flEK0L3aBb+xoZSBQt4fWKlAcMRmlVSsAAR9R6I/iU7QWWD
P5am9hHE4mzfIf4MITO4RN5S/+g0x3lyp3naVfVQ3ZO6dB+bKTfezVpuiaMrGv/wehBwncvhVhpv
0a9uZ6fF1KJpmZ7onLzenlFFqAA2AVQKRXbvunzD585ouYaNV1qfXZdGpW4faP/Y5n5kUDNqrI0V
VO1DPMABETNBdHYt5t645VR5DFdT0r0wp3v22+w4zOnb7WEpbkAD+QrEUihAKIpEycLHobGyU5d0
x3TSv9E6ufPX5ZSN9tfbppQj8sWbCw4MVTBpkUifVU6dkezktZGnA6DwDGL22yaU2/7MhPj7mXdo
RayvN1ikaTbqSEC3Qjcvt/b+lhXJRXRgiNHT1oOjK46m9ezMx/82CrFmZ6Ngw9TVPWjyT6vHIkuQ
w9XpRuCjGgJWHbAtgEXQj+Nfmugda4IgdQL3U+1YF22xRyiuU9GxikQrnBsiBOnzqdXDv9oE6a/h
aLoPJvnoZ1/05cGz3h/twMkhNyGai67zoMhd5sMyFPQENuL95Ps7CxyQ718NpIpQgP6j3i1fCE5b
DL54pp7opxq9PT/+29eltS59nrlphq/7gANXj72xu/39a4pouMbzny+W6mwzdU3PS6cXP99oo5qB
lg+MJlrOd3W5fHCpxgM2Lr/4NDyl9vLaNFvpStVFAUSSB3Uc7DaQ9Uh7AT6/HPjYpqe0MD84U9wM
Pypt/GyW4LsbsjLMLedQDcbOMvK9mxofC+Mvzuv5L5B7ixcoT7d2hV/Qu3as18nrlPl3t6dZ4duA
UEPZB3sEdNgyTC117XaeOzM96f7joj2x7sT9978dYMKDPgdyfXDXkm+jxG290nLTU+bse3a/Wvda
srVZRMB5GdajOc/ECwVpAB0tdBIoxs2cYrRsPT2BuqH6anpTGy3cmI4aGdCcYvvpwXaQI6q9RAtn
H2kp2tp+4PFUuyusbiu1opxUbF8UZcULQH5ozk1tdvri0NNgxCV7c9pfUIa4vW7XrfWiHRGUYh4a
sC3ExdLxqJk+ITKushP87T+oJf6EvEpYDL+GdtwbLnsYq+7VKky0RA3JVgOcwgkjOYyY5Y9cLiKL
y6M5EJoXVkHoCXIB4fJlzejGdaicwDMDUhSodXy1eeLREyR3jeIxa1At3KBeUI4BdNOAgADsdhUu
j/qcGHrfINBc2908GAFrP91eIrUFF5xvMABLcthQjNXQa1N2SnN0gRXWogd1ybbAMltWxN/P3OSQ
21bVzLACleTABrRkBGnF7YEoIkiQ44HhCMlIVLLl96wPViff61iGJHfbL0HGEfXn69Q9rCtF31pj
8A++npqRBVaYDdOKKA+XvBDYwLPmGngMPdPcn20E61o73oOp/b4k6ydznl5Tbm9sCOWeOzMl7bkE
dLNQQ4MpYNuSYBpp82yCHTQker61vZVrBjZTMHU66PiVne7q1JaWV4j60d5SfSyGjTBMNWlgYyYC
gAYZR7m7N8nANuyDrOTErUMJmmliPRrlGLa9uxHEbBkSXvls71n6anc1gaGufE1G+0HrX4DYRyvF
++G7aNFD5zCS1R5o6GX3niz5kFe1Rk9JeejMI99AJqjWwwC2FjkGH0GHzFTAoUvGwIVHgRp4nl+T
9i8uQIB2Aa1A6hsVA2lnoWwEcW3e0NPoGGnkrWnzuqTO/Oh2aAO5fVSVQQtoXaBHiKOKPIDkdBre
9HmzmPTEe20IkwqQvaUoumcvGZYmsHIjoGgVXdwsQopqipy8ScOm0N1f1jz6G6kCESDJl7Lo4BNF
S7xyZeLuhbrNPA4MwMESiEGUOYaQWmuzN8DPEXnexMIqhebcWPmvnuEtG65DdZ5hFSENIAAC1XK5
OdGmNDlGQtKTu5AHo8yCckoiWh5uT7jyCIDMEftT5I/kIJGypoIgU0VPej38JHl94Kv/q2hRcBv6
jelUDghE/8BgQYYMDSuXA6pxIzszyenJKPxpN7e8+TCiMfh+budxY+5UHl/ksRFdCIkWmdmOa+PU
8gy7iLrj8qEvgZ0Bn5TTuzxKF8N86tLWjqyu5RtPFuX2Ra8vSDBQFha1qcsx+loGUcp8oUBLVXFD
/ahEY85QQhK+aaIBZcjSm8rQ63101JhDNKP6kXDr/fhdIkj9BLUVlDEBfL38FTmtSbM2JcODv0FR
nwbp13brxa/aOGc25OagJum8xCSwsYyHep4Cx20Cl99Zc77hElTODbgRXeD2IFMl6y6a6AoyispE
ibo4enbosY/vPwFo/wbOBTIx6B2QQm+kmHnHwblwKul06Ns3lEUDY/hsDn9xP4tOM1D0g/IQ2i2X
i5KahcYnEGadLLoGCUq/wFRrAPW8fzR4pMCDQk0QeUjJfzpWWqV+MbFTh8Z7M8zI3QAs7Rbhh2rx
z61IQVu+1F1lWTM7zR0POvCilsv3nNKg0v75i+EgVyJ0kDFz8ttr0u2qYqlennIr8rpw8IOk/s6H
v/G1yJiIdyQyZFdpkwQIiM5t+/I0GuMY+B17rq3h2+gUG68elQuEDQ8XCjh0r/A9ebZY/uKNQHSs
PV5zVtpCm6o+rKx/vT1vSkd0bknabYBLTJ1vLOUJHBb7aimCXCePs+YHRQlN+gwKiam+X1fyEWQ4
QVNmr3ZtbBws1cEV6U0cLdClgM5U2vB93htauZYnjwzfQPYY13QLAf0nvyxf0Sh4CHlkPCPh6S9t
GI2zVDyr2MlvnU92u0bFmkVzKwQgazAuoJeptPvAm5dHCzCgYvHvWZ3fLb0Z3Z5v5cLibYGyLzoH
rnMt+WoyP+vYqTbbIeo1yKqOhEY9MMB/YQihyB88HSIkyVsVrMiycYS3mpci/1Q5WbpHl2bKgmQk
yYYt5QICjArwnggN5Fu0WLt0cAdMrtEf/Oeh/IuoFWXG/31e2qIs8UAMteAGmQw3mFMSjF9uz5V4
xl9tDhB6i8Y81Obl2luXj+5UmSk7pc36j9fc+26osereWp3d3A+728aUOwACU4iRgRO5Qk9Ac2VY
DB8IRI98QL9JoPcfSs/ZWBFDbQXBGiIb9PzLZJL9mPlly/rqNNh6Gfj1+sFJyAEKOXs7nfZQ6Ng1
AQ/ASWibkblqTzU1PiQ1PfbjvMWooZpdlNFMqLZBwO0qAcGSZE4rA430BF30Pje+trWbBxyPhd3S
er9HWm4xkagGL/gm/4A8ASiS7rZcn8FDj2LGiWuPAlQEejHb/H57GVU3G0gfoVOMx4cAql06lMZd
02FaEPNb5GAWO4PuwV5kvVvzG5tEZGR9xMEmzEhhopf6Gi1bm51QQDy0AzvMuvG8ltmGV1KFwRCp
RHQDdmLw6puXgwENBUJt32dQ+v7quzRM0l96PwXUextdFowG39ieKodxbk9aINuacgoGDjiMEqIU
v02okdxeHZUBURAAAS0RBHaSgXrC+WudQtzTd1n64Ly/OAPWOigdIXwmPu6uy/lijEx4TpACcfMM
lqMuaNo1/IsR/GtCTokj174WKQHCt6IDu+NLWz5DWHpTI1lcA7LrQ7SEjjcUAOCMxOE9y2zgtPNO
7wATcTLmfeXJkh21TGOhY0/zcSmS4gCqQeOuHcoEMJ/M3lfQxtvCK6nOK9LmKN0ilQxfJf2IdGrH
cnAnRDvaGgLY81asy7Eql7+YUkRUoLgD+BsFKWlTgF45M1YmGtOSJOTIB8xbWQnVtju3IP5+Ppuo
Qml2BguNFRLon2xRy6m/D6oIxDDA2+jS952kJxQceuVpJU9lNC4bLw9VHgMFbdE+jBo9tHcvf35p
1VPeN4huJ/uR5EMABbFwAtIFdwPVHv3cDB1jf3ubq9zouUnJwaUItbPaB9h3QGhC6iVk3Z2JKp41
HW8bUkaA55akTbbaA+B8bMDzMPOOFVj/KtvdjSzfj5lzP4MgJSi99J6AWsDXhi9V5UYV0T6NSb7x
9FeuIUJQBLK4Eq/4eLzUm9J6RmhvL/2rX873QKJvjFVlAh0OKA8h8BPKYpfr6LSaWzcMMFF0ZNFP
JGHJA/Gm5fPtGVVdGmjQF2ETWunRVHVpZaqBmeFkLU6Lu0Q0fbVzZF+faudxgBKQp73ctia+Jjsq
BEzIBoGN2wOH5KU1MA+n/cKAmrNcqNc0k39kpX9Hi/IpLawHv5y2HsiquizSCf9alA6br/Won+dA
t/G8f5oaRsNK7+75tKIrgY0PS5vutckNeAe1WKhFtoE3zNHtQSsX8uwnSAfSZHxds5WBW6MLFiui
bOOZqf4+IlEkhVFZk5G8zmSBCggK4icvfTHLn6vWbNzDKs+OPpX/GTAvV80ZigFS3li1jPEEEOHq
btTLn5a9RbZw5UZs4KEFlaogIkHq/Oq1ky019zQvHuzBvaM5SExXuiaR7c2f/SV3726vi3m194U9
H1hvgP4BFJX3ftqaozd6jMS2v9JPjkPTD5AQNl48Zhm/s9UfItHC+mVo0cC41qbZBahqQ2rc80AO
OfVGd9eMGXkimTWD0tBL71qqjyHkNeag6ewxTFt9CYau8ELad/MjdVbjtNgdJN7Z0Ieen/hvbYVj
xnSjDHo92wIlXK0bxid0TwR0DBxO8pPct9aUgTGdxNkUjX2LX78r3k3f/8eGkItEj9Q1GrFGWjRp
kSGPyeiFqb/sWfvB2eQKu/Ibf6wAQCWkQcHoJsXpnZ6MoI3ISWytHWg57WOS2s9wantagBbB8LQN
33vtNoRBtBuIlnFIOsg145Vkdg80IgGOQfs2ZdZHN2seFrQT89UEkwCjT82YgCNH22W5/VL61QbI
8+pMS/bF1j2LQaBbU+gZ8ufxMoz3U5E+DM4WYZXqtBli2xNQJYLhRHJLczqsnYFdDsXfyrzXIBL/
calHPFDcgtxZdLE35lQ5JLwcLYQ8eAfJQWpmTpNtUNuPDf3ZKdBXnFobfmrLgjRpZTPZWguseWwt
e9Pd6e/NYIg1cfHiQX4ENXJHmD9bE4qeOb+itR9PbAo0Pga/b/uj6+BGGACNm9CiQj3hSllG07p6
Josfz9XBTe/H3171YNg7aCt1fDdDeXXX1GHpRdrX24avIkbYFd0uQGYI4lJ5J5hkNYe6JSQudUhi
fDaRWwP6pK3rgNdv8/pj3Np6YiEuwgBhEFVy1MoRClyDLjW/1heW+zHI+fZpnjyaGruvGVkCq0On
8FAkzk5LtlIYqu1xblVaP7+rKOu11I8XZnxifHwbm24rYaecSvS8oesE8ANQhF/ukSqx84xBySu2
Be1uMoNQB7Jh61c2nEb7ZYTeNV9+3l49lZcXKkfIy4DeFgm2S5Ozl01eSx144OrBLg5ud1eWu/9k
QibxaYd+Zg2CD2hT5D/80fjY6f4a0GSrT0Tl5sF0gLcjDhiqk1Iw6rDMbgq81yF11Py0nOaumgoa
gnnnl5H7U5A09vs177ETBdpFtEOik0dygo2OfA1ZJxIjPbns/GngkZ+QbGdRUIXqwKXv0qVtIm4n
W4qRqrGCQl0cPED2rjhck7JNuLnYAAmsdx1IpSgKhgdQQXvvTrzisAELAw0fjA+NuNKkrtOgJ1PT
0ZNJwhl0sc5GoVd1rIAMATYdWGN0r0sxfUUc6PdyIB/t+kErI3+rvKm4p1BPx3sfVXHwYsk5OuQB
LeQWUi+epuUA6HSwGM6uWk7DshFHKw0JdBXA4Hh1/cnGnvn3adCAPZ9mN06aNKiN/E5f1rvRfizL
6PZxUswYOqIRLmExUOaUZyxzWluvQYAbj7kbNEPg8y1GAYVPAH4e2F9QuyNkkrEMXerU85qbTmw7
0Ni0ik+z1n0ayvr9UYrogMLTQFBxXKUaFrsYhxWKF3E+P3QWWMDD908UAhO0PqHKbuDfS9eWtQb6
n5bMiScrKvihHj7e/r7iHhKBz/++L21dNOqAxGTF9/V5V39jfbHru3yHFumA+WNA+vcHEHjzAnqB
njTcsvLrdzDdYiW5b8eQckyPVXG4PZrrcgHSf0hjAuioIx6/6gzSwLfRNOlsx0iQ6c9LsvpfSQX5
ncFuJ9FVSiNvdrtHUuFJYLFKDzPQPx9AyZUdyEhw43dWdWh9d3n05+rdNJbix+G9hCiDCDIN6fZF
13Crr95gQ4CbfESYdnTQPY0+7cTZ2DQKxwq+HGi7GnBJ4uF/uWlYqedNAmL72CqAU0jrwCnbsMMT
yMgOnrlFN6ZyGkiz4SijDA/yb+nCX4EsbxhndmxqMcRrI6tGHsF+Xc2/2KrofAbsCBl+EBlLXpyQ
qrdT2jqx6X+kHgtM/WnVXwv7sdYexq2AUOU+oJWGvQoIJdJP0qAaWtRu65dO7KTzFGo6ayMHcjIR
oNH6xmqpfOG5KemIkwTJ/5oVcCHLR7t5AcfxxqNAuR1EBxXcIWZOjikAM5jI3OHQzSVpdzbhGSRR
dH6XewaYiybHe6S0IxtHUWnUFy9VMCnh0pL2oMvKkaD4D/+rm1APS3cFwnibQCr2heY/bx97lROD
MhUIV5B8h+il2KFn15ZjNn1V9MSJIbLw26ZNWHnV3dQZn20yfOdz9SlpzS16aNUGwbtYdNkKrIb8
lgO5Ap99ht1Y0zlsWWyYR6jw/MU1CRQvatFoU0aRRprEKmFVOreOHffVczNlgbtFDKcchS0I9IGm
BLOydTlzIzBVFrp37bgxI73eA4mcbUEWFO8BD8iP/5mQvF5uZJ23oo08HpGV40wLtMyLpv735D1P
1fdpTQ/+8nZ7P5hX1SB4WnF4kUoTuDAZD9ZkYz8y4JBjkCMPH9ZlovcZLdyDbQAG5zT1ErhuugRr
vurhOrn9Q0fG/rmruRnSIv/VeM0SQ7G6d+m+7uoGD/XEOzRzXwQtAwYsmAgZtvK0qgODowi6cRQu
0Fgo/n62iW0kMTtvFr95Qbt2MFhHH1kzL5jsv9lUIq2OKA9gOflk2lNezQWFv07bPICMAjTUwbrx
Fz4H3dq46VH7E5X7y9GYem1qXjva8ap/4Sa8DtSKpvaH2TVBbmwxEqs8KKqkCFjRW4FUt+SszRI5
TH1e0XKzfiDeHYh9bu8n1fehT4xXCoAhwPVIS9OXlKWaiSBJa7LXrpifS32LzEt1iZ6bEC7ubPUp
XfRB6xM7LjpzDfxJ21MXzhIh7C6d2MYOuO5FwfkQLaYIXF0LjATShFmWViYpssFx2qduWPMysrTh
gebVbh6tb1ppPWWs3ZlVBh3XaqNupBwp3CaelQhPsF6XI23Ag2rMnQ7b9dBFkALqd9qAALq2jXnv
lLzduBxULg7pUl10WIN6QaYpbBx7ADvh6sWabgRjah1mbga5vxzev0dwqACGQuYeLURiD50tILQP
LKN3ey922zjRnsrTX3xe6N4IhlW8BaQrbmktjwJeA4pifmijKr27/XmFmrmO4ODf70tb3FhBLGPn
+H6JwrIDMlJocrUrdz+Q3LDzoMkS69Bq+gj6It1+6xM9xzMX+u+zR7Ww1Vl5AFMD3XuFN0NlDzUe
G+CVN7fr8hMfF+DI66S4rznIgtIWuUMLPSpf65ImG+MQP1NKqwEnZKGPWaAnAd2/XIXUA6EqjJJ4
9FlYrBYIKU8NRQWbpPc2Gqhvz5pqK/vwB3jMgGYTwcClNcvM9a5POYmb+mj7n/lDBh6udysG2KIg
hOc4klv4nxy9+U1nGA2YmGJWfiyrOTAnLM9WMVdxSC6MSCPR02KcyhyPIpOyg70e+IQyhn+8PV0K
N0p08ZBFVAi4iZymY25FzL7xvdjXp1fu98AqQvHtP9mQ83RJuhpLt4K+ZamSj+nAH0mxvt42oVh1
DAPgBZQaUVSSu0PQupiOdoe5Kukr2DcH7+NQfX43rYJYdTSFCC0KRGZyVk5zuzH3Ad+OlwnMIKG5
gZBQLQXeoeIaQGB51fCYoi63kqlzY74EFY/qLVFzRdAHBvd/v29enowW/HMNMhduPDX1HuQCD1M/
vywVqDYt90kj63diFl9BJb2RvxLbVD7+2Fp4++IxfS1Bbqa96We0JXE/71gV6XfsTWsDNP8DKPPu
TYBI43+W5H2WazmhRtmT2G+1E03cj4nTHNPV+pCb/J//Zkq6rD0r0WjBGhLDuQVl6UQraYJsRWKd
/7htSbErLgYlrZpRmYtW5/Ce3ImyJtC2qlOKkwO4KJjwQCpp4mEovNDZHcmrqbUgUADvnDv3rVcH
0LEdB+dpSbW/2QhnluTr0s3AZiCcZj98r6ATNfk/ib1ErbMGVv9PvlUdUE7cmTnp9iQJrbPKLuES
XBPwG/Fg2PCdCgd9MXWSg0ZjOeM+h9Op0cDp7s35S7kVA2wNQr47c553eOLgoplfvOGHbW9ESBtD
kBtocCNMHqWYpMZ/XZxvemYHQpLx9ha+7gOATzvbY550Wljbka7nNdJ7/YLHW/Nq2+tbTrrHCXh/
nQwfQebzq0m0A+jYdqDTe6rNaXf7N6gHKmoa6OEAM4X09ikBEx6IuXhxk/rPObR9Uj/92sz6xlC3
zIj1PDtNaUEtu9c4sCL++Fj45k/wRKPoa24cJaUZwNb/AA9Q/ZW2heEvjUm00Yuz9EudfWvS32W2
kRVW+gXgSP6w0wO7Kx2fnHqVS6eUxFR7cuo2cIUYbP7JLD/dXhgVpgFZ538NSaeoaMZhthvAaxLe
RWiNDglJwn760II92eRfgJwfRsjpAt7D360CIvalEN2CspRz3VzuUqMYmywjcZU8rewus8P83Z3l
kglpQ5iF4Wb1ABNAWTnTgbbvDxowBKSTBbPxdVu5Va55laaISbLE+9rk0xdQlm0cHfUKISYRViAp
8gcgcLapnZ42hgV18DjVv6YpXcA43g4haBOgzpr1u8FJgObmH1it3U2gT1zWLaVl5V5ELIzxiTBC
7jcBURaeF07uxWMLQu3IfSsBOKg3ogdFeITHyb9GJCeVNHrlgYrVi2dTB8+xPjU/Bs2uvtSDN79o
vj5+r9Z03uW8H4IsT9aNJ7iyTCLafMHAASrCKyBKCUCWmbPGi43Fvad1cfAmIxqSMTTM7hM4+A+c
8p9Nmv9jLf2dC36gvJzuCZtOkznds5H8vn0uVa82IlhZBS4Gp0O4oLNFn+d0Hac6ceNVG9Mgp8P0
mNYZZO7znr/01LcPqdlsJXWURoHF8YDcgmeUsSwah9zbohdeTMr7zHoAxRsK7bZ9XMuNq1u12ILS
/A+mxQJJxuXo8qKqSvwIN0Z7gBZkEGAtHXsM8mp6WadV33Gz3qfGeKSL8fL+eRUdF6BOFESgchEj
9Ummd2uKG6L6Ntg/m/4JpI171z/yrcBbFTucW5Iix3xNWhekZW5cQDcaCspedHsk11rz8G1oUsF2
RY4PRFLSLaQn5bqWo+HGHtTcm4BpGYkg8d7uuqxvvq+0/Yw7vwjMVu93M9XLe+Bcy8fZ6ZvTOE/T
3ZBTfmwzqwm5xt1dW7obCRrVNXn2A+UHgUtzzTVHrDK38vuhRp6k6oPG/QsXfG5Fchy0MAoN/bYo
0DPUgiNrK22rHAUueXh4FzUH+bIve0isUguXfZ6Qb72d3Cdu/ZYMWwlI1dmDh4eeB7i7rlv9SyAl
Xc1FhOQ7dcT6BsIe/Llzk59GNb9ZHcTSbm8f5fY8sydtT2/wnUFbDOQcVz2CGtJz0v4FjAbt/BC/
8YRW8FXNFa/sATIpxAUGKcyTqG/3s7srQOvZPVhb7yjlKp3Zkl43E7cy7kDmKW4KErj1d9doQ3Mr
XFddhCBexVFDRh38yNJWswvg7dMMCU2tuavBSLRU3bHNNXQ0lHe3V0c5HKAKMXfIpqGGd+kg2TrM
nDmzF9fW8rPhqCCv3kdgOg7/yYx8s4NJJIcgMswYNo9bOzsi17+z3K0gU7nXPPRECCihaHy/HE1W
FUuXWcBTGcnyKy3rR7O0N0AnyuNzZkJM6Nl92Q4VhH0gWBkbSA4JGvudpj12S9hsldwVewCLj4o7
wBS4v2SqgInyZUZpzI3dPAs41r7fo2Tc2q+3V0YxHphBgyNohBEEyPWVzCiStgfBPV6e+h2yB3bg
IoVu8HFv0eEIBpKNtjfVbSI2NWhR0VpiAlglTSAt9FEjtXCj5ottfoGeb/rolmvUei59SfSU3g8l
tYLVH/UwZ0bMWLFPQHe8o3apfx8Lnd3ZtrOVvFQcBNR4sWeQTBbUNtLWMbuxbUwgR2IwGWrJ1wVK
GBYqgH8x2eBRFfBdPEhkQkaaW7kJEIobG06WBalVHla9fF0r7zNW4d5B3fG2PUX4A2Kj/7fn6VJL
Q9OSes0bOMa0QAgJhYAhaIow90IuxBansFs33IniAOJ9RUCpi+rSNYsNQ2I1G7wFsYgXWX1Qvdwe
z9bnJW8FDkiv0nV83hnflnvd+5vPo3CB3iCAT1D8v9yapKqnTtfweeY9+PXzJpOF8ueffV+cxTPf
MSNc4n2C75d3prFvs/3t2VGttoVIF10sKP5e0Rnx1tFyBLVO3JdsCHqXRNnaf0Xj1a76w82r/TJI
4YRoONqIjFSu6tywdHb82UfCx+TAgDR5OBdjODlQRTJ/ziSJbg9RNYMArgh5XUHTIl9XRTXbLsAt
Dm76z7l+8jeuqY3Py9fU3LJqNlt8PtcLgLYgQ/x+tCreWiLRC8cH1y69R9zeHCY+zlZsex0JeyBL
Dw4vhg0rqvWAfxVEBFCPuupdH2iKl0ejWbHJDuW6n9uj2R/5FleO0opo9EbpEyIO8lgMwZVTTrUZ
N0gMLJZ3RyAGHyxaH6GYteWeRXZIqi4gcQ0ssaDrEvf75dHJAYheND6Ycc+tFI0BaHm0vC9QXP3a
AbMdlC5o1Do8nG9vN9WJEu2JwFCARuqKcZoVdgqU6WIBed48tIBpkgYdA1b+nU/aHEI/483ykakf
S3+LFl+1EwG2E81ooLzDdr8cLxrPCu72qRXr4/iJMv+hWNnGTay68ZCQg4wACFPwGpD2YgXR2pIS
asVVf9Q41LC1aNxSFFYtm4CaonQuGsPlpyMoWAEL8GtgnFJkFQJjZj8ZpBgCs3Kr3+aA5uZypmmU
1Ja+u710ytHhKsd+wb13Vbqt6t6xoKFnxUa/TN8a0i2fCdi2o8act9rslab+4KxQjwaVg3QrlavL
TU9r7Tgp6qeMsGNh0Pukzjcytcot8a8ZOYePAv7SNbSDGXZoq7B4d58lgk2cMaD4CCStUOC83HJG
7vX14uL7a/fU8vsx+U6M179YFB+Ycxwo27niPCDQFOlr1Fbjqe4+O/Z89LPkn3Yk/82MzHuwos6V
zJ1r4R63QIdsggoIqpCgcOf03XIIYtL+HdGfnOrZlU5dfVxpRay4Ac7CoUgxZYHnhrenTcy87PzO
jUhP6B7p60znKZDVYHwzA7xAtSPzanvH+7EIdQYYz2xtIq9U2xo5OjwLwY0IQQnJP6x9Ugp4uh3r
bKfZR5o+5cVG4KA0AcQOLOBCBybqcss1I8/shemAL6/l25y0z1bJdk6+1eyyZUbcZGeL5Bopo6AR
tWOugbi2yOwschjTvs6rMe5uL5UjnubyWqGfFxkcuFRwGktP98XQmWXR1IkhqmIHU2ZP+z7P+rD1
nHIMsjSvH9nK+b6u2joifeKGTaMtYZ9MBQ42B965GIrj4Glst6SGMwazrpeHflxqKHfp/T3hRhvk
7jAHqzdm99B/OOVN7X7Q867YD8xJjim6jfZ6YaHZC5qorEA7CXcNuPfO/elmZE5RvB70F8QiIPWZ
5zGcKRSENGYCgFrr3xxN196EqN5Oo7x/7PmCOBj1Q3uf2OgRRu7cCApoVn50EogA55CcjuxqGu4g
UZrt9SnZylcp3J7QCAIzJZp5wRYh/n62eFphpkXqAQDYGDswKm5JjSiiGHweXQvgZxaKoZLz7uam
BPZuceK2f9QpFMIf+u6YMbLx8lOOAoGLi+OEiEJ+ZhcNVAvQcurEpRW6S9DoGy89xRYHFatAEiP2
B/BW2uJT2+dFO/dOzJpnb3hdV7CubwTHShNI/QgOLVBCyPcDTxtmLglz4oH+aGcndF1oHa4bRhTL
AU+HLoM/Aj1XqGtIBC69Pfg2cEp+ZFksMMCMoyH9kW6KmyjGc2FKmjKaUrv1Z+rEqR+W7lOHBIO5
v+0NVI4b6UggB//QncrhT5n7a156uFLraXgUqeOmTtIdWC8+VBMBD45DNqpLim0GelWUzwCEBAe0
3H0y2kPaj5ptxcC0ffc8vgfK63R7TMppOzMhTZufpck0lRbCRsOIuOG8+Itx7MBkfNuMKnL0MRYC
8jkQkF3dPnWxaNXoWfEys8+D0dyv3XpwmQ0gPgW7aToWQVlsQfKV0wffhmSoLbhcJWewaiDOnMCb
GLvshWeBM27MneL7kLHAMcXIBPuOmNszX1ZyB9T7bmPF3EU3JMmCLsk2HI3iAOHVIOq3BL8f7V6X
Juolgb7ugoAEqns/U3PQP44Wa3as0eydPRvuxlNTOSJUMgFSwOPsilJlHvppGSf0VXlWvktMJ2qn
jWeKckBnFsQvOJuzGayO/lzCwkiTl8rxj6NGH7oRJE9jtRUCK0djo0EMFUNBZSWtP7QOxlWExrE3
Ba2n7ZJNriLF6cG9/z8LchBfuBw5EhPPEp4n31MXcN9lbr6QBV7u9vlRGkJbNoDXiLav+mJBHjl3
ZZJY8Tw0v7TEoAFZQc7LzG7LkpgUKeIBvPtfS9ICNeg1XU2OHae9DfnO/tznmLtwzKOm2q1buoHK
YWHrwrcJrLcnPO7ZbiBejb6ZFaGw3Q+fIU++I6wCqpxsXKeeaicYQh0DXBECLycdI9tcuyFzZzMe
FnAfcp0BYGwzB92Z/Rhng+NEVQ3Zeb9frRcr68dPjr7wwEJADsqrLl+CxPVaJLEHjTxqeZEd86ws
AKNIpr3pDMtbSRY3XPKe/B9zX7YcN45t+ysd9c66JDjfOH0eSOakOWXJLvmFIdkyCXACQHAAv/4u
urvrKKkM8bjq5Ua4KuxIiTsxENjD2mtd2Vy2By8wmgf0ihexlaX8ExavuKwmHLCQr3VjbYt8r/oU
PC3g9K22JHXqy7RAES/yee3Hfu54+0oqeesasrwMszRPdLGfVHeQaMAMsiQoE9AB7LKxTEYrpkY8
ZmlSe8Ely4RzDa8NWeiKy8QE9819DgmeuDFMeWkFvXsEn0r2A45qsHFD1m4lG6at1AHdQpS4RR+l
OcR8gHvaeYLGcID8H7rxKfgiGYkI74zEcdpxY6dBuQW0md77hZHtS0uVG9Wba7RV506LWaHVRhMm
UI7OfK282R9gZWUC7UVoaQDw/F5kSc02ycdv1lkTM/GqhVTrLFh+aqJNZe7YNHXvvHTjVwLeNI0q
9q3nzx/bOfdege7jTzuLre5zmeXonXDvcvaY803ebia+KdgQU5DTW1whnb+WZTv3dr01uZg9gCTs
pgFNwV04bAERhGwliD4/HtX52QO//9x9PveTns6ecJF3GsMeXqSJwIQKJKdzez8N7MlwypVa3bmX
eJa4RW0Y9zlgdKe2DN7ovm8ZDltyQeRrVq+RDq4ZWJwS5VDZquAwYA5JeuHplbk6+/iZVt1GVQps
QIsIvPccXmWksYGkFT86u7/tmjUygDMeKmIfUCYDhzPvtHlHvHlfJlFZY8gtgnA13esg4aa/b+pH
LY+GuQaaPNf6BGPefINiQYJlWbvpNRvMskKyhKgNXOMH8PxsPRbuALvYW11/y5xs43hVFgMb9fDx
vvvpMC6vKaCuPDCtovgGwPDpSEfVFoDowW+1RSHjVjqXKgftKi5GNvDN1BZuZBUcbZKB8URG14ty
CCEhXh+jaqZ9WPk289Z7921m9UkEOiBsWXaWkLzrIB4v4KYVFxL4qtQVEc9eQlslaTolxCqSnF9T
8+Vju+decGjzIZKGjzvn4E4nwWgq1xKWJndVcEmmQ6Yu2n4Fs3pu0741sTgeeW/xyR1GAu6qR3Vd
0hV3cO3xi1NxgtMn7BAXc979Yft//HqOdRYW/HN+FgegK7jVoyuX3JHP7gih6MxOPl6Ata+/OP5s
pys1KOWxAOPeM0WEiGMlWXjugHUQo4cI0lEJXDZHW00ROgaw8MANdKC6ppWzU1D3il3TMCIRqHJl
K5/dUsj34LJFih/cAKdbSlT+JOuJEJQR3CSfoDSXmXFfbD6et3OjAp4DPfQoh6BBd7EwVYYrl6Ou
dketOpLWfRBcV/XXonj4e2YWy5NqMY22hpneAo6X3Nv+zYhI08rylVk7d+6CrwFAIrSvzeWX01lr
FKn9nHJyx7iRaAFEWWfteQDWvmbCSZC6u48Hdm7fodkIASF62dD9ubBXZE1lhRz7biTxQFnk4Lj7
WxZ+9oW/uUkqafid1ia5c/tPo3oEjPyvPB/lbVDGQW9iGTtD6YXCebDx5tQqGV160zK24i+cw+bO
EgLoLoNkBlI2i70M2Z9WdaK17qDX6D6kY5ht/KYxH8tRDknDveIzGMO9xOQOf+gNnR1qTnTMSJcm
VYXkqMypfKyFGV6D3ZE+fjwB57YMEnvoSkNkCt9p8eXk1NvZwCbrLreLHQ2rIDFJd01SOUaMV5dK
rhZdz20aXJa4oNA1BKbgxaZBSrjQwJZi06BlaKu6/ccDOvv4ENLIM18AVEoXAwoqMCMYMscdWAP4
77/kxdpZeG7KIIOC7w9lOZBULPyzyg+VQyEdc2eMd6z5amVBzAHrnpyLblijwT43mre2yOkbrSu/
5Z6ZYTTgPkdJtazWmJvP+09vhrNwYeRQjxrgdXInAxDIGrpprg1BUsydS8Aeps2tq+p630A/C/AP
dJFbNiiJf33RsB3+478vIRIAMTONwoB7V5jWPp/oZqgfPrYwL/vSNcIbCN4XRN5ASs2L+uYgIRbe
8wa6CXfhlEVOcz8jm621NNlPd++dFeDdUWMHf9Q7nbF29EVZBeAtsIbau1W1P0QjiADciBhTxyN3
6L5lPa/3U2pOUaW9LKYDuyjc68F2UjsaSieNPVG5N6DXBycn6VMnRqpKiqjRFsMhWNm3LWrQG7Ba
osZDdbspwDKhotRC9gKHhfdNm35+mPIed6bWBd3q0fP+4GbJ4qwKdew6utn0tiD3ENPuo4xwOUR+
k96EOLt5x+Ms2xlqV/pm95przo5kot+JK7PPeW3VG7cf67jhoN4OSl1e4rgromFqhi0Zpz4K8Vrs
zZSVLx8v3rm3AG3GM9Mb8H1w9E8Xzy47XzW88O6YugjCC2RDPn7+uc2B7gmoAM+SW+/yjay3hrF2
EN+nCFZkawBE6h2YvSY4dXYYb8zMn7/Zg6XV2Iq62IOmiDsn6flKZLc2jMXRNxFZZDXB811y1fc3
Ljl2a4Sns0d0usEt4B7Q2IFrDL1wS54JyxjVUEJCExWnzD+EHXAqOVCdegJzQKmC8ZKOQ5dIPrib
X10iGAYRCAgm5l7gYLEFSncMrKJCwW4yEdbkG99jGxy6Hxt5v0CnRhYLNJUVEMQljDC5q6o4C1YW
aO35iwUKKK/sdH6++aOXn4r208df/0yv1fz9kWZGrh7qk8ur1fVKgQlkLkr6/a4xnXgQRgSZM7jo
rbqqBntHRseMbD6FsdXXL8a0Vpt671HDMprckbj15xLV4pgFaYfRsWHWSpb8YCNkiDSttrKuPqVi
Ta/m/WyiaQ1+O1IwSH6joHP6OhETyK2J+86d52y5+JSutby/H8vp88np8/0GAkWODwaXXF/hD/KL
NdmGNPl40dZGsdjYuTM5tppHUXlxfd+tgYPPnQmIoaCkBoAgqGEWgxgBbAV4E4OYVIT0h6ofc7Hy
1pw1AT0wmAH5zDsXsmJdOAhsrDs9ZW5UkrFEi5tOTDvffTxVZxcEzKgAlwGt+a4jw+AIY1xg5+5C
sKbe26VLt/2Qsucpy7IHIae/QNYFvxjIUMghYI8tvZKmhdxtpSXO0/TBvbaHp4+Hc3bl3zx+sX9t
V5l9MOLxlhVZl+SXpcuBhEK8Dlg8zmmAoxbBrTPpsHGdxr0DBN+Re7bWWXT264PRGXV7IPzfER4T
r+aoEOHS1BeNAZxk9voXpufN82f7b27LlujaNBSe76Kr/DpsVmqMZ3ftm8fPn795vDIVGeR85/df
Ah255q5cIxA6ZwHkhjickJaG+7I4C+Gctek04dXjwYFbO5sXu47zlXfi3Cq8NbJYZZZqN3NtGPHq
SxEX40rq6uwYZoJpB4VYcO0uHo86UAr1eO7e2cEtaa5aEmtn8+vrPCNYQI6MEjZsnS4EFMDBhzoE
LuKPA3za5q+MYNYKcOYCNkrkp49PQYQE0Cv37sw60fSRNjfTL8v34E2bKQpwys6N4MvqOKQTXG05
cE8t1kPCTAVyMwyy2X88T+dOPzg+M2AZNKDvsAuI4StcvCE4yzIIBhhOfg0WvJ2ZdVfA2yZ/wRaw
c0iOIbuNfN/ppNmjdhiYwGGrD2QM1EF1Qa1U7qayB0aM2Ll9/Njg+208K+qC5snCU9Fst3hXBlrY
JZuUfafaAw32a5fs+208I63n/YUhvWeRAkV/7lR549yNNuTEoX3MMmsbTmuVm3kvLb3jN2aW3VW0
MkFaOXF4DEap/J1w0+rOHqz685jX5C6jpABqrlT0MDVcgwl/zB//wjSiNA/NSnh/AIOcrltbGTl4
vgAESJHHqce4bvXKzji7UG8sLPyJ3uhzZIx8+y5/0HRfksPfG8DCG0rVfwbAJhaNPC7rNRrpeSe9
W6M3A5gH+ObcbyAE7puTBwgQyeNSbK0WwfTeefb7tTzR2amCUxTMPHWzl3pqieumyOsesZIbvgSH
3Pr68VSdyStiUyMJg1ven9nRFnPVVyhK/2S0TclDpz6DuRR99aDfjLysiiut0Y81RRTlfIbSbm9t
Oy+PbtivZ2jxLX7iu0EBNDNxnI6y0q4WMkfpdfpWO3Au7z8e5blJRNsR6u6zthiUbU4fn4WCVmlX
u3ejeWewL9avg3NQXZgbFgBswyW3vH2KofVZi8vjbkDeFUQhK/t5vh8Xuw2kMcA7u8HsIy25Chvh
2qXvT+kdRWantF+mvfEV3TVR6UyR6Nfy/2eOORBRoycZkRfyJMuLyJC1W5JChCACTROe7uqAb4fU
iH95STBVqC/M9ylcm8UhY2rugPAL4gw2CEBRVhh+PRsIThUATnFcg1oFgeTpmovcsnnXGBB9FJ+/
afHw8dc/M0kzEhTxcQjpT3AKnj5dAWpoF7WGPiY6Rvqktr+G/YqJM5v2xMTC52iqimXuABPu1sAN
IFfwmGeOMIDnZyghdi6ik8UCBBC05ajqVMeA9gcoVsSOdQeiQqT3Y3Pafjxba7YW53050hT4bahx
G/mGEgwnNp79/FrZnz62cy53cTKoxWlmgSjXsJSqjl0DGS6k7tHLaotrqrMLD90vWQmcWa/5DG+K
2j5co9Q+s2ToVsdLMycZ0Rm1PMZGDRh/1kJw3r3lkd+tLNn54b15/mLXjQ6rGq4gr2yKrZs+kuDK
FaBG2ldhGan8wJ2NS6+dbCXIOTsqNJL8rKHCK1hsRAQnQIShK+GYDxd844uVx5/dHDOMlgDThiBz
ftXe3KWhRe2OMMgrM+O69yZUKB5YhzZ8jydj9ssIADR0IAgHxhCEpOBwP7UlG0vwrAShUzXGJkBy
bt6tnGtnDgbcosgnwf0EZH+Jq5YS0Fc6BniRwFJkqWuJlInhPH28z88ZQVg8lwdmOSRnMYzSlP0A
7a3ymPcxs+KCJtPalbZmYt4Ub1aFU1dqNquJggE0YcMjNB8kShAfj+N9NAK9hzfjWCx9Icy6EhXG
kZaJC+Fr6JS3WzjXH1s5t8HeWpm/xZuhiKCC0qt2yuOgu7gpvrdjiJLFN8p2XrCyMGff0Le2FieA
qUPBDQpbwSTQ7mJuDCAlodES6Z6/5p3eqqB7JplIslDfGSXaVP7eWBcnhA9+m9BhXnnULY0LpGuk
uuJyl4m9w1YO9bOL5ziBH8z6DqhTnU5rSdGjSQYs3ghp+cC+kX48WFvXWzFz7vQBF/V/zCx9twoF
DwsVAmzEnEQhE5EiK7X1s1vdhRMM+lZwqy5L65QYeZULgjkbvypw5+jghax1V5+drDc25s/f7EG7
CqEVCZQs9I4T6scMJTXQaq1dEGdGAu52UJLPjsM8mIWVVjSgBS+hcAs8oe+zuJ4ewvyXcyFwod8Y
WZwMYGwxTbTHlmhIuino95FcNGvA+jPl5FMbi4OhRkYTQAa4I1ztPP/KhGIuasnWNgeMN4Ta61O7
RnV87s3FsADBQ9ckWBaWrFiytKGaKzj2GSqhIHFo0guVXdYoUnbei+c/KXNvmImZbz5+Yee3ZOHb
n5hduEasNJifZjDbAv40YYejFDrGREdDt1EEjW1r7v2ZnYhQAp7rHL7iBlnskcINCwt59uJIygRn
BKDXbIq9NYXNMyHLiZXFJlEBp22qPejZ5juiD75zaIdnGfKEgiuonV4+nsSz+x5lXRN8aqDHWBZx
et+TomGzmjj5YZmPVnMzNCuew5qJxTrVQ2OVbgMTjYSk8jdWbcw1vbqzW+HNKBYrA6xOW5U+XiyE
HHur/uqwzyHEMXj/3a2/lOyiTlc8r7UxLRZp1EGPBk1WHs3G33D+3LaH2hxWbqSzRiC3BRTNXNpZ
JhgMq+91Gow4Xd3LOt31KB3W/l8ZyBsbi4FUZdsWqptwupYxOm9Uk0DD6de3GEJVRBfg9sBAFrdd
bRU0AAgDctD5fVmDq+bT8Ov4cyRkkZxAZxQSwe+At6C7ItD1gq51aIDA4UDEvulv03ENST9PxvLE
AeIIyRCkSef+5tNLwiiyHhiXvji6fSz6fWXe/4WZevP8xVVXhHxuJZufP37p8yejeQ3UCtL23J56
O4SFl0VJNbgD0wWi1YR1NxVN/gK/PhbjzSgWjpTXQh6iqYbiOLWbLLQiuzgounYWnxkHUv2zUhCS
7u9rg7anrQpoEnGsA1BoaTPhwaUga4CEc1ZQdglmwg6Ay5c3W+V1Xpa6rTha6kJYe0ccdL7yAp65
VOCg/URW2B5yVIujqzdSDjmCVmLr9ont7Au00Ej6Pde7j/fWWTshKqmA6c8wrMXC58YgxqZGC4AT
ykjpMApoB9kLHbXGHx9bOjdpUIsDEAL8YwFUFk/fEtRVK5Z2pjyKukg4e6aA3auarByO5xwdML7+
j5nFxImxJkGuBgzI4knOGFqXGxDV9HFmbwrd7as8iAZhR1p8+XvjWxyZWhrDpI1JHsupiAfvpnJI
VK8l4s9OImgowE6GW/md4JIv3MxrJiyX7MeLng67aXxM5a/7o4izUZubJTzB5bI4mR2leOB4Sh6b
z6aJrMsxRefTx5N15siEsgPyunPaAO7FYtsBN2KHo4/tPRT6ELplgra3Ff9izcTivIG3ZHc0hAmr
AmV3Nn4nwN59PIozq4GqX4hSO64wgE4Xe22ipKsCnoujZuVettUN0WLrBGvpop/p6MUFc2JnsbXK
kgBtiIjqWJaFvgDQ/LvsfZCuNZV9VfjUOgCsQmKg2PyNdoc0KlI/uFaO/2r3pnsUmenueT70j1MG
okxm1NANFA7bDJ7/anDWQSUGQgTS5P2lM1XlQTrZK+uQ1Jsc48ETwolbm9VxOwafad/jTPWdT5PJ
7J0h/HDPQyN9mBqTXAdZXn52rJrGXhuSaHA1Glw0obHdgcPGF2kaWdKkSLB0YVyHU7PPvVpuRV4P
oMcKnL2uxIROQ3eM4Rhke+JxO0GRoYGsAM0fGla0h6kiZpwPlvM5dEq1AceH/wAcYougxuy+9KLu
4tTzuk2WyxCfhuZtDmbry8DiICAPrOxLaGYeuhT1UEQO2qwArp7/mjGn3DR0kzcXkBwrLtBP44Jj
KuxuZePUF0UpwK4BeaNo9BmSXCMxdp3pthtbGl2sawKCv1KAdKZzgs3He+zMAY03MAzQFIbSAagU
T49NS6ix4SJvjn7z1Be37TRGAlHTmqu8ZmZxOo8cfMlFlTXz7VxVUV5c5wC7N9uPB/Mzj7bcyQhj
4CsBqThrSJ+ORudZZmCXNMfKmfx96hTQ9EPZOq5FzSLXHo3d5FIjIaIGOLcXNArIWEUj9awL5Ul1
ZKqie1t19KqCskrc5eZ0OXqq2EyQvLhXlc3ikdtOTLUJvKPdyYRkqoyboB0fR+WGu5oOU0SEwEoK
/swVfe27mu2GMew2hgnexEwEWSxDVySmC9U6rlENRpUoiMqK1LGFkCmyyHB0UqWjupZB1FZ9vpKW
nmdhOUtvz5X53HmT2/Cymk3QfxdHwV7rbMNA3mKCepYPhzxc85jOxJVIrP6UrMRp/A6cmPmtZQqW
8iMBisTTR2F8sVHkBenDgYVX1q8TW4ECHIACUIrYZ7jdeOhMFAW/5sgkPE2L3jC1xgB05uCHCUAy
QAYGj3PZO1FNJUQH/YIfBzH1aG1lxlbVLEhWtvKZNULwMhNv+Hg3lzcYk7ShAII3R3lg2RWm6u89
fnF76TbP+EgNPN59vgrrl4+ffu5tR1kFpUigqueg5XSD5dQyOrMDZ3fWKkjQ+E0VgexWRk1qXCEH
uTJV57YzBP3QXg9uFHgOi+3s4IqhxpDDWsOQkdkXMouUCa+CxYZaqxidNwaaO9R1fcAEF3eyQ2u7
LWXJj7WAOv2jC+c/C9FAIWTUBqsqKHOde/mmAlP7p7XFzWwEYxYYHqwN6IfP0ynKjEQFT4E4Zt4n
UT1lZhv11fPHq3fulUX33Rx/zIu3TM5Y+QDmgSFsjk4NhZ/+ILsqSh0jVuOejrvKk/HH9s65OW+u
oKU/qFPiT5ZO62M7ZRtDX40pUBprzckrRpawDJVJ1RkjjOSteelk7DAY1rVIp383g/yfb+P/zV6b
u38tTvvf/4V/fwNcR9IsV4t//vc1/Sabtvmh/mv+tT9/7PSX/vvray1pvfyRk9/Ag/9tOHlWzyf/
2NSKKn3sXqW+f227Uv18Or7i/JP/2w//8frzKQ+av/7zt29NV6v5aRlEDn/790eH7//8DeLTbxZ0
fv6/P7x5rvB7V934Wr10Mnv3O6/Prfrnb97vyFyAxAx5+pmrD6yGv/1jeJ0/cX//Sd0HmXqIIUKY
Zj5K60aqHB+Zv89YJkB+0V0MfODc1Nw23fyRE/4+N3ihijEz64APKfjtP2M/WZ7/Wa5/1F11B+Um
1f7zN7SSnLxjyOUC/4H7AonkAAU6QARODyvN3Tyzu8yJCFIIkd2NeqOqrAbpRCm/Cc5DXPlDtQdr
qHXUwCDHrjDsDTNZleQWzpgedJobMDnQiMqA7MA9FnwOSfnitpPaTahwJzbP7CjM1DOtvGfup58b
6TxNYxXnkIPcBi79YRPvwdRQBfRy5KqsnCsQzkPkQNVXKnfDC19n974RfHcc2kWtw8VhnIQf8Tz3
E2+m/yCkNC7rUMtI5OmLGMPhSVlSx+OU00/jQHUMGZAumjLTv1YWmo48sMcgEDcrnB+kw4ZqCoyz
Rc963U7bILPMJG8q59ZMzXCfegOU1KEqFWd5y5JW1Tvf1o9BnX7Nql5dFKSAeJpdZlACM4I4dMFF
y0BGe9EZ4FItKFgMq876CijRkeRs3PW1+ObnY3kRqpJFVdtsRiu9RLpORmlmB9u6qV5cisYFqsI2
rmUmtoyEUKlsQSNhTraKsTjQdeF9G09NhiJhBb/J84LnQXkk6geqEubl6mIcq+yyVcFXpDqyePQl
eWlMNlYJ2iPcvUMqCbXUqY1K6NxG2eA/1mbZR7VR6etSKyPmxGQx+8mlYkgJFN90qALjCuzL1rYU
UiBtraG4EjC0dGk9JCGBLDbgxciYQxeR1x7kzSm5Lt2W4YtKK5I09yIxtlXscvnZBtlnlAod4H8K
jH6heLSZLiMnA47L7NzPXgcqlz4N4sAdp6TM+8+cK7UtLH3tDq0VD3zsbkhKBcqGOkBd2edRmWsr
oobe0zRD0xvY/6Pc6r+ooQkSh4hPrQXSVN32iODQUtXUdbMxZYXdy/WW1/bWnb8BC8rnlKcRSmCA
LCgHar8VjYXIbyYQvCRtSl7AIult0MKH2YM4IHfMp86zp6ggRmRVeZXgJLgsVYE7K9MqqkPrRfY0
i4DtuzWy+nEKvC3E2fMIaipgmHa/lMJItyr1xq12oW+uetKi52yUsSQ12VRwth8GcN0FM5W6TJ3v
2eDC866HL17rQIWpMY1D3oK5sgxYuwll9yTt7IHnY/rJNZA2Bf2CvbHzfAdsvpdoBzQebbAHPKyO
kAzzDo3wCQAA6KbbQn2p3oSlgyudQzjHrK05byWfWr90ogFcFJGWaHlDDAtXXvUXZt+N+17ZB5MF
wT7U9o67cPp77K8vppIvyjOLxALJT9LMi5Dl9rD1DKG3tA++ml32LejFY29XBL0amQbBjoloGN8p
qsIp3Fld40FAGt+z7MsbHo45AmdMdNP6l0VnhYee8OlqhEN30aIPLKkR7yXMbVCCG/M+aiz6FWdC
HucB1jUfiZlYXvEF8molnNfCSvx2+GS77InSYaMmPiUB6RF727JM0pwXwBBqcIy3iuyctvHjxg2m
OKxE3iceutK3gaFuXDlt0OnuxGoKEPzX3N67tKNbVOeqKEPAhlkrnHvtt+6DXwOIW2RDmSD/D+GD
Cad/Yln6Evwnh5YRGVuGRzeszBFIFW296Xp6NIl9SeoBp4pBrbh+doZpZuQpD6nNCXolfQk5EGAg
w8n0o4GomzDTLzIdCnQ1TuBHc9P0e55RG0cG/qP+Yxgy9MeLAdsvSyHO1E2PXe2/gHLyquwLvKLQ
n40aJuxtmoov5RAWST3k+7pAGzdCw5cpwyqXvifitmTpNmV4O6Uao8bo9CXzDTcZhj7E64PvY6kx
26fUfy0kECxmWQhU3/vrkYzfG22g45qWkT0AhGhnyLD46RD8K4/0Sz7JQ1Phz9LbOHFP/nduy+61
me/9dvmo/w8dFzDJfeS4RJ0saP38j+1z27z1XX7+2r98F/I7kqF4XwC/Bwc6pKfhPPzLdzHc35E1
J+h5A6MgCI5RYP/TebHc31GnhVcDInO4KUjf/em8wHeBZ422IhStUf2EBtevOC8WmHVOvReUCRBn
gYERCXYbWU13ESGUUIC3OkFif2jK2FK9mG6AXbBfleEDOVe2feRMdR55OBV2VV+QpzpjW2BQ9wby
jjGpRmTShLY2eQoaHR+KN4ORd1EIpUDwQoX+5ZTmGsmnYiOJdraeDumeI1mIzmR4TCqVZqJa1sQA
AUupLvQggN4mOd2UgS/2XRt6l03LPuXGhBxI2/MkzdJbCvbpWIXeFrLLkdRpds0NaMsjiTbcBr2D
6zwEv4hlUPhCKO7fy8bPEq7To9b6S1r3CTP8WAl/W+UpTlIrRdqNpsie+PWVtnIvqQroAw2TR/4A
n3G+g1Y5jwmkYpKptUck8EQfpWb7WPXMvR0UsQ+lDUfI96ofqOeGm1QM7Z3psemHa9CvBOdmQiYL
t15TsAOhNlJYMHrLws65rAOUnObQ9FDltkTase0fKRReh6hLR+sCxLbmtLGgnnTvZBUktjP3yOmQ
aO4BgFpa30eQeuL6g08yJLXFTWBa6j5LBESbrpCc4hasOtO1UJN9jYQELushY942q9LgByCz7ibP
7a7YuMoPZBSC4+kJyShw54N4poVUB/Fxr6Y2oFp00ncN+tRvbLwVeSQrjv4nQPoPrRsM4g6Jv/qa
Sv8HXDLQdaWYwn5DUOI8aDf0dyAL8MBN1qowpzukP7LBjlkdeHHX9pTFdj14SMMyq08GNJz/QZgT
jC9tC2Y4oxXmLTpgW9wOfUmsB2Fm5k0v/WPtgUcSzHRUxB4yz4DdMdRSVDYamDtRXDV0kpuG2bWC
/PdYXSAo9G77EKuRF5RvMkWn21TyG2CKqzwSdj3elAjYEYtX+gJyaZ/9oSbFBSVOvWvACtU3HAm/
KdVb9Et/rcocesmmibB2ol9oSrJkauowYtAE4Ka7E5NrJwhND0EI4T4tvfxCT2ST4Ufs7MhNB+w0
XX2TDs6VU5hXrPDB0NxHTOk/fMGuMwQFWUAv644ECXo0kTHONl1V9DHNxsiujT3cNBSQABcI/HjK
pSujHuBQ3y9u7d7flVUPQaA0Gav2AWy/Mcoc5W40iYyKfrwZMxor76Ds+775JFy5472OAZEr7GkD
TCvm0/zDdFl73xXdbdpDU8EROxxH3VYCUGum5LKUTmTq9Dqz62RsStAII3YAneQGMOMehFroxoFi
4b5EPh1EBFhVAzAeyusDlmrbl+NlySG7iSLPri9cK0bUBG/UQ1KP5u1F77jTnZvDbs4KaD9Wmb8R
UHz7hNcGOb87nZEoML/SInjM4euAoGEHEsBYdOHBribc4hDuVOyWBE3MCyjMyOnScZwkpz8cnCr+
aOWH1qbj4yBtDy6bAmee2DmN78R+Kjdp7j/6ZQo4XVu5OOfarynoH69yBkbssaA/mrK8KxnEySbm
B3Fnij+4GL4baZhuBN7GA3G6SwQOSTeWN7Von0tKd2iBn/bKtl40dKGy63JK7QRRQLfTrE6BrCrM
NCmMBpSy5tTEQyh2vqnhbwSE36hRxQ1raHZo60naWwbZ2oT1RX7ZVjnoiKuSyewxC3s78o1wm4ki
VnmRGKYGKXv5CQKxr9QwX2qNqbLyoDhW0xBPoEXiaT9tas8xIuZ3xr2j0/a7Pcl70zDTe1mlFDEN
MW5Y3jf2Ji3DXkS9GfbXbqqLhHBD7gfe+B5wz+Uhy7j1ObRIGzWIx/4wmrqHFplMN0Y9hfc1Yy2N
Cmt6LmQbXoNAaZulRMUQS5s2krdWBBUmFqGx7Bq1rE95KuvYpcEfpRF00Viy8TCEfQcH1rySlNGL
3ObhRZCBo8ghjF+lBCFQXoYbxqFkwqsHqxzuStEnuYLGEBC55RV4+NltCroeZuSPvsab0Zjqi6ia
rVM8g4stRhT/yaeagNbCfA2ot8+89KJum31Pi52lKG4V2xsvIZPCN0YhvgFLcB0U3bdqBKN62jpN
XDTFUVrWNwHiy1hnHS4fi+6r0TLiARTmoOxBWKGRCxsLK5omh28Cn42bFIzisZHXThTqGnl826tw
FJIB+brajqqJf0sts9iWqr4YzZB974cy2LlN/T2UzcVQSHPrZ0VcuU7Mq76LayDWWFrd6IreCmGC
Uk5qP+7rfFP4Ok4FT3iBENX5bI2fp+mpde1YFDTKMdsSCYR507V+8yXsh6tS4lZTqMQpxCeu8USN
emcXPlqFyPTFDwp400+ebPedGK59Z3zIjEFGtRRQXA/hmHdwZ10fhaj/x96XbEeOa0n+yju9ZzYJ
DgC3JH2Waw6FpA2PFFJwAkESIDHww+oH+sfaPDJfVURW1ct61as6pzc5HGWGy93Bi3vN7JqJO8mx
4TjYw1oleBxIkkdU31bzeBNWy6kZNTaOWvFOaY0lcKbOZPUPi5IHI6LCCazxTtGXcqqfgSIetV6O
HQ7xUA9ZNbcnkaT5ImAqFlb+K/wwr5N+PERuzXt6hi39VwQUHGFy++jBbC2j0rumqfhc9cOkaL0N
dAn53YixUrvoe1LGm7CNdyV5i5auYK0XZH5V5aWNH7Dx+OzU957yve6rczKjzMBpOgv99nrg8Msq
ZZIR1ty2C5Cgpb6FMX+UM+RcZ7Hz8ZgDVqBq3jJWn+vwZMKy3fT82+Q3h2qMN0SNRTuO+eIC2KVH
Zpva14axPMTXjqEL3i2OBOe01Lup97wD89WBI+fSK1tM1i7zW4xm6mttq1PovjqDKbWvtta63CNw
am19Mx59YgeY/ut7PaV7vdo77OSJHETOZinTDzy0Ra3CXcnVBYUp3SGeQh9GM95HMo4gdtItPrAc
RyN3vD4MvcNVyHZCuk2rvcJPHuH3+iZrfxe2XrGibFR+M+EBlNelv2S+mO+J7HMaQrDlQZCi25z2
aV5GUxFMYZMPfpCTtjszRUUGS42XTn0ynlxboZ5J4LbL5PYwCtvGGDDX2nDs+A0F0gjM3B4qqlnB
V7/PI9CqOyg78fX6SZF2SxHHNUpVdEUjcuX8VICpqu4WunwZTOgVvXlZ+6XoEz7sQ42oLau8Fm80
dce5/8BXeegIPpOhL+zSn/FoZRb4le6iY6LKOEt1dy0nf8iEoXeJ7iWMoE27CZf4PNKpy1bMY6om
99VYWnwT6n5Co6FnfetB17raoIhrc5BrDfNeXxXEqF1gkTVskLQQqgcLnrIYZixKIchlLJSYFjDD
Vu9XFT2nqRaPWkRiE8YqPaVIVMgSDZ/MwXrxI5Ihn4PhMV3t9TyGD8Ngi1iT7eLNdzWbTgkhVxQr
uQacmgBIWkRSHeHMhx3A6S6S5B4rQntLmlfjs9t56bdeekWMB0s9f0eaMlvw2fNIwRuEPSLIQG9X
f/64FPRtH/W4Dwa943HaA9z4MkFj4q9ddulNt91I08zHrZ3W5UYygCFJX1A9b6n7GrV1BiKDb0UT
LzvFjhx+UWxq9nqp640PGQHEAzGO+siKGGpMD0nnlXwXtWt2aNVhdIV4nw2wyCcR9i+BY6+E2/IY
U76BmgQlIEC9IO3XUIhNkyaHgKJZxDy+aVEX9CrgbRIT3BwNHI1CWr7NUMthFeIaKoYM3UlOoRsI
e7UpAb7AvjOz/Rm2LNdRdV02rwLwH4tueKeATXoHaK9elCa4maN8ImPujf5rWPFt57eYeeoMQceb
zh828cCycRUwWvHldoCL2lySLkONeZuScNcCSWYNvpDYe6RmPYhmzMek2WH+3NtwKSqS4vCYMe9H
shPCK3fNgFujjRBrG19CR2m5m6Mxm6Lynk6vbc9cLpig2xU2GKwPNwCiITbq2LakQDUql+smDg4t
tILQkl9hwNuWyDZsOgS7MN49TXouGkdB4qTXWN9kwE3e00Bhj+xNwYnERfQ9qL5xP7G7pJ6CbGqP
S/A1HMhbDBRvEeFjI7t6269YPSO0hNLDCTSWagKIOIWvdRmUL6yacJEK1sKCxhC3WyFgyBoyDNkk
5YO0AL/roQQS3ZDKnZUd4+3cjOghknk4zAtw8l4J5P/CF6sIq3hFmUhOsJt69+Lw2aA+A00sA9Bg
lyOZ6I2qmlviwvfe0qawzfQQWLodBrMeU6O+kqm+N3EkvyKD7aO93KVld+V5AGUDs5NrcwcJib8h
Y3MN5diHmryjbHqEaogki5E62JbyY4pM7nCEUsvOJCHXPIo2indengIMy3x/2OHm3+jKu6pwld62
KcY9EnjdWeipBVonkdKsYmBnYBPSZqM5fFMQddL28hqTrrfVIg0Pi+niBz4TtU2ZqJ/nhHavpbfW
F7CU501EFFIt0dbPo7e+etU85chC9jaXdJCzXr10D58FRBUHBIB4pkqTbGe+eldgPDjYB3CxQebR
ph+KoF+j73qsR53RVpjrrg2XmyqWXpfHK2N4oIYpAWKrlmrKqgAehNCclGbYqIaMwdWAPhcgnOi8
ZUj37WAXVpRzV8VPvX/hBVmsK7nzRuedy6RqdjhpwP8EPMJs06LvWNGC345Gdz1oBkPzeimb67QJ
DYZvbz7McmkyrbQQWcfr4MgIsufymVcwr5Fr1yBxcoiCAh8WcENP0wqeZoA/AHGgsfi6oI4iZ6Ej
GEUj7iX7NWTgB1xVQp/PV4SaZGWK5Xs4cEbOFTWPkq3p0GyYAMUbTeq8RzzqGF1TwJaAYtsEG/vK
g55PVa7aA/KVpxTxbIDZcBOoMPEEWrJh7XN/unArXR+1IhN2oNflrLy8SVIP3yB+uF/Q/WZa1uK8
VCve/MIgHwCExB3bGOWZ9oYFHhZxZKfW9RHulE1XOBt7mCBTKDIcVu4OQB1dWURe6Z4mMdThNonw
LMnOXdpOCCqT1h/VCcHIuMAoLelU5WlKveAbw7XsH2Y6tCNAYxrLLty3a+dDpHgx8B3Png5FFRQN
wwd1KEUq+FVrrG/R7Qarzn34RGJneaKgT67BikzmwFea2Id2iXnwiQGupp8NuKdcGyWiYx0Dw3/u
m9VczXO07rHD0UM1Za3JrWTNnqxDEtxP0SLLHJUgOJVQEaAyIUPO7cTc8nIXw0yjyUzEAVRMqCao
Z6Ng5zZhbMySmSxxoa1tDRDaBLi4n1YgOdoowXeRrC3i0ZUGF5V2kEuCnuvi9wGCjioXczovx9KK
WIBFciVyhsK6zMPJ6njXVyV6PTfHbZANi09vRsvisYADtYd8Ix5+ijFd3qFpJHcusOpzmNGhcPjn
FbMc650VTh1HXw8vENaKJrNdDFNk48PFNF/SEib2PXdkI+JRzDvA9NN93bTjUbdlddeWJVz22bQi
8CuxldwmjSUH4bgC11g3zw1v1UlbDjpY+XIT+Ya6rEYZ0LBVLzE/dFXwOSdleoh1lz6Mc8zup4YN
ZzIv8Z0PlwLMbsIER6nGRW6SPk5BB7WQ7iGi8jJ2t9BJgaPCHk0yKcT39a51x6Tvx8u3b1oAIk2c
ItY5iXPrte1BIQULRCNiw7K47Gi0tWBWv9q4nr/7kuGsm9J3eRPW4kFAp3MjGultp86RUx9VmBeC
q8avgXrRDj1EH4z9IVkdKp2VfgidFq/IQ4dy+YxI6/HYBkP1UM4S/UhkVAooSwNti9GMQ0dO0me1
ONzefVO2aeGgvn8Tgtc73WM2bpUKvnVgbbBtq4P+qe0cYheCCv517VjDEyYM5GdQiRucI2Dw89h+
91oW4KCaVQ87MitcMfick23Cmmuf+wBJBeoLmvZqXO5bOJ6bLFRV9BIOYIARHYnEpivIW5OvAXRi
G+AeKnNjqANAPwHGtzUi84jjhXWmbAKlB8xvrs0XYK7GZcT4eh+kUK90Q4QmOboJkw7liofRbvTD
koKcXvh2sUrtAcOFh9giG0wGrMSwFoI+WF9reW9k1eYlC/0rIJ+OUvtAddhAR570xzBZw20DV8U4
W6oB7bMXNJ9Bt6LFAQHrjoTL6raCVPLBhAIDQgRqlCBn79H6NQZfQNBqWy2xPXPw5Rhbx/u1i9x1
EE8lHq6QnWKN+Qqf93wXosKg7ZBiY+xj2AEhIIAY9jydSBbNgwcmOVaItwAkie/Ct6cuDIC/MKm3
PGxLyPZ6nG6DtRCNxWn8zteLqc8+x3Uatzs8VrzwZfc8ufhBYgXGDDvPpifQvR8iQsYZiDoPrQ1V
/AD/y/2SwrGSlGg71nLjl+tyZZCXlg0NlnHHaCA4nFhDYfRCvg9Sn6PBlMdIuhjDTxd+JP3sfUXk
Vt1v/cEkTx1HdQqDjSa3IG6b50S1J8cm+W4hoz33zobfDRqHNnORr0/TSLpnPjj3yaOQvwTRHB1L
5xXM1nIjRdkZPEWOyr2u2ZgeZu6BLe7HTtgdzmdfH3SSkmdORfsRznF903Vr+C1ak+kSjuI1G9pF
/AvsuoKXZEjH61D5YZWbVnlvlZzoUlDPHuq6Wx6DNYAMknmpvnGkWu8MnUvA7v6cvLcy6o6kQRuL
/2i3xMbf+zZKPsaA06saHVKwMcgzepNzBHjCzNNNKHi/ZxMstJrVo5i56LoTnp95obizFvjQUp6c
g+EFn2uS69rWz072wc7UPclTfxF5P9wgttoVJcShOUJXK5D/TXrwy3CrUEwhwAR9zdGttenlkbTN
vK3X6axNr4A9TyyrdHUCrNXmLAQVHfEgyHUFjHdd0uQJDOHGinA/Ylv0Y6bwkI4GdZpt023KZZn3
Q5lERbfGUWE9ekVTIPZVnD70HnbsBkQR7RXEP+gValzseoMsOZLxofySkAhryFHSXg1B78OsZk42
yeDWWyRevthGfrbaFm2vMKtMLYYsIY4LoPicaDsUXVAd9dw/eRxmo+UUvlG3AFiqISFMILJapmVX
QVRxGFkLIMYkX4IEB1/qkt5ARQqkxevlFpjWxi0zWjrmwVG0W+QNrLoetKlA1vrrOKCulu+ECehB
VGHied35g/cyjUAwB/DjsETqt+moZe6BHZqXkG6Y/mhjg+EiJXv4cvW5m/VdWSVTFgl8Lpr3dLMw
/dVWncRzHF8DtGmf0H52uyHWeoPyvisb1WW2Uh3+GHfPEBkIXmhb8XrYahg3bKJgcPsh1PEBTibB
IQXYu3dC6hdHeI/WWgKsCCvvlsfPMRt2apHHCtDuxl2GGyze3AVdOm911Z4WxPbuZ5irrxnrkE7n
y5nmtu+qouMM/W9EbkKZACZu4LDX4Vka4GbFY1EkAOqY+cZWEwPw8GEFZcdDQCINz1zoyWkX3PN6
3sw+7Tek0ha74NMGbMyrY4MDygbuOF7mr1EH6HxKp21pCLi0KDa3HpM4HujD8tlLEKNZUjyBgT0o
O+85NDt5WzfyzhicmI7ba1AKM2pd0m55v/CrXnbjQ1r65zRVwWHx+kcVuCuCnQJr6XG66MtXetWO
7VP6A+oz8wM6eD/rhx4LtwG10ELge2lrea00817bpqM30BxwYBRy2aPuLpuYcxj39pAlCII3Y5Zh
vUtI9z4vdMpKPGk12MUiRWxyxlRXgdeprntZf4kA4vvt0AO/J+jslwPY/BzmanegCPc9o/u6bnmu
GQyH0MbnSYjIWiU3yltuRDxvRts+z3qld25a8lDCHKVVU/w2WM3u4V7JVzBNOLa285E1NFdoKyyJ
Hi0mgZxzjSzSNcpkMohtGALH7MGy7PTM5ytDwyMBiJdr31yrUi1PadrVN6WntpBkNveBWAG5zczm
y2ijLNBuRQgHe5sm0Ir5NDhyNiYAqqN0efCHCIAYdDzcf3UrNq5EABVDkxIAgWZnQriGDUv4uKCU
wOHCyuMi+vndto6iGUV2brwIBDdVuS/WKwjt7z0VvJOwgj5g3TGAgPhGj+GsM5I+dAKsTdWYbDbk
4ErvVHXRgQj05+nwOjoE8gh9Ml4/oxGXcxGNQ7dRK+DEceSA1lHYU247YOT+t1CLYuR4N207fQRh
eD/K7jSEzQ2vZeHaxiIxyUt2mJbcPqn9eqsJf3IAH3VNwi9LD0dlAHmiMzxbkAALWBAPgq2JerKu
VV9t7226CawLq9WYS+w6boN6jU9UTi9tVZ8iZDIptN50zbFDsGypnaoN7uUm933zTBX9qvrhAeMs
/4K300PhYyAxZweEZGZdBMTYVmOxQNscxkeId08tAKRbs/jNdnHxTQv7aW7aJkOsVXQzOb2FbiS3
GAhfGk3su5Q2vsGC0vzRVGZJNkjmsYW1ywVJb6a0zD08ghHkGABJM+TNpXe9KGe0wcymTxVGEO8E
hty7QUCDeBmqOH7zL5gbx2+Z4D+6PE9s9CX2OvtAqg00KlMx9h7vCyJgQIu6yNUCNiXYxQSux2Gp
9A0cjFmBfR3/jCXObi0kBSEVcX/9Rmu0GMBj+k80oxV4xFbnM+ULChgPquqEmFVA0V75CU0VtubL
TTMPZkfQmOX1nLQv4WKcOZdR6ABuqlZ6IBCRvcWH2f2uxf2npCL/NR3IzfgpHmb5+Tmf38b/EWIQ
CDv/99+Vov9OxfoFc8EHhNKfPxSxF9krrCPxrz8krCEEHT42C30GmsBHXgRW1n6XgZD0txgiVhh9
goC8CND/VQQS/YZELx+riCHFkptPCZTifyhYveA3xPaFF9dxrA8gYAyqjr//Yv8VCeuPmLDflciX
XxSaVcAAMLqEbePFzxyy+18lrIbjgYVT5P00UVCnspmZB3J3qQ2mROudXSUfJvTSADIHjjFlHGMC
FyLkzUPROGDj11AEP/SJAbwpgwR0J0ZsHudgqHGPeUDTTcbbwOBs9tWaZF4M9TO469U8+3yI3cGw
Sy1kFawashlSjEc9z7g+ycRalgV+3b85JDFZYHfROl1NkQ9B2i6s/dmYC6moy7t0XWFkxSFjEZBW
hqQWIFO6hMhoV5fjSIJ84PPkHozDes+pihVYL40IT5vBcQu/KjggOCnTpW0esF6WyJ0PvUoHRELr
9gKTD/XGdqutdlUzT3UOaytQY00f9M9m8dBgVFr4EIQBuWN5Tcr2u7+Q6HlKmum6s70I8aPSAftv
KgEYTi0EZNHKoX/wh0FOW6zvwaMGIoEEpEJCqzYjwGHEpkehhiCwF3pXJm33raVWeoUc1woDRDnz
AFbGfvgatmT6MuLKhUivgl8BRAoIMxsqQgKgIGO7436Ez2NiakxPbRPgKpacBc3LQsruWwzr/Rr8
ybSqr40xJn0hvje+tJZ3HSwvQ0IKV2sMQrArNRuYG8dfRTOvb2iQcE7AXDqSc+geITmNjAXRMfKx
Q+PYFmhw5ragvVix9NeH3ZWkQY/yPUgwoBOdgM4xMg3pZoLc9cbAkFoWEqe+Bhdu1ZD14PGuKJtJ
VEwGpj77MLSRLfQUzGUm6sCKLFEqRBRBxUovgxeBRdhfIOBgiNMVLNuu74Y494SXwNkOBHmZJXG0
QoExYQDMAJEpv+jRjLKss4NJN4EIS8wLWG/5DHoBEZGsVgx2YRBMPDelTjArGO8iFKxijF3KGHYt
CYEAz6ReKgsbtHN9FmHbvQejCG5tvfAeHsFe88EUrmxsCgqImzRwgcemp+TezNDrAaruekmQqNfg
CVA5W+A1N4HQ7qbyxXVVyr9XPTB9DyN+si6HqkHQYYuOy3ZDvi4wv0KLiv7l7PGOfQMrbmi2YPxS
uxrHbc4Z2pcbHq4hVCRYzo3PHlKNsaY4LPpZYusaNskAUXbo/U21RV5DEyNM0NNzLmgEehnq7+ZI
emY/XHJBYadljskTWOs22KV0rDn6HWBEh9UptwvHdn4v55o+IpDDzGj10GOGKdUmwyLKnG4G5qnu
hFDxpcEY4tk9GUnlZ3JJEQW0xmhusU7XbZEV3u4j3kmz61m1PhqjYO/mRpJ+R1hfd52W0+rOUItP
Cot0JHmYSWNefF3jckNzvTgIzur6yfgdLYua0B7ajmjaLHDMgUK0brF1N/r1eDWIdpruQQYO0Dwl
bRJvWuhPX+IYYXeZmnT4UoukhVAAyXh5zy2oyq5LKJIsSj+5NQnBuYsnLItxcBFVodK4gxSjjMpr
9NsT8qFSyY9yaNi4Wx2O7xbCNhnl6Ls6lwdj3V/EBbP7Pg64ktVVvNBFJ1saAsIZs1KY/t6vKfTZ
y9iZt3Lhww0FuSOKiiKzDXpZ0F8FA0V3BlmJWdPWSJPbhWJyNxUMiCA2WIC4b+NUYOswLqUCZhoz
7IiWwNRGyADqVt1Ffp14WN+PHBT+rFQOnDILVOEZ1bf7wI/w5/RzJ/UrfMexZIohwaLUR2Vj3lPW
RvM2mWv7bUKdfw6h9nqHy1dwn4iabbHs5PNNauWqbod4jATi7kJZ7QdvgOAu4U36LfaNAM9J184c
GVTmS+YqBSCl5mAYYAOkRwg/pngFtKXLdBNj3J8yoLcXnEvqJNm03bK+zrTHI0HTmmDtsgJ3WJBk
VSbD6ghdoGkKvWpLVFRXRckX+E+aGLKsXATefFqXDpO/GnzzNKazZRk2Z9kRkcmByuJYDmsGEBcA
1I/24P93Sv8LStd/1CmdAfI0opmWz5+7pR//0+/dkpf4v6EnubiqwfiGxcFl5eYP1WwS/EYInDMo
JT62e0iCH/2x8hNEvzEI4X44eqHSh1Cy/tEv4SdwzcOPmI8OBwh79M+0Sz8s8P+tW0KAE34hpP1e
llEh4vAvmt6f11/RuPuQY9WiqMUEOggaXWj5nbBLlji3PmLfNjpAU0m31oRrUVcLVgxA2X/2SV2+
jR7dL5HD7EXGFuxWZMn0NQg9KCnG4VZ31nuIZkTxrq1MH5s2nNDStHy3EJMWthvF6wQM/3EwzfKp
xviuquiUZC70dQHd53RqNalvVB+Xx9qL6zwZJJoT4lR0zeRQZpBcQE+C4TkAJrnEz2FC5a3TYQ0x
m1UP1UgUsmpxw9fQLoTzA5bxsdQQj/y7G1WKjRkXzHHWiMh/CsgUfqxtj3hqk8btnbT9klXhCFcr
YrFBmxPs6GJ9IMZWI591PGxDrdiBD4EDh16tz0mCwHGf8eE8TL5+hYkDhaTGYPnFT2uKKY6Clepm
BbFJ2pEPPuhqN3Xptl3827E0wZdEqPEjbNb5KfQGsGIQAPl7SsDk23WUpOAjpCTattMBRYr72eQh
bIvpmkOdZRf0tpCBfvvpJP/RWv+8DXZRS/96NJIffj44nAkutfRPamrRrUEkqlQUMSwGigbuzgff
eaz450vHPxyffpHl3+hPOS/y82+Ys9TftgvGlBkbev8jRi4I3//zkevpU4IXbKr5U/3t9H/+Bf+E
f/9W/1xVsMb/9xks+A12JJi8Lia+0ObhIf7XosJ+uzhVwef0IoO/GBti/vmjqFxKEfaQKYNjMSxo
4ssq4x9VBXuEDNEomOmgdIeCP/5nisplmvv55CAjgUSoKRQEYAL/FP9PW4RIQhoi1vR9vm0f+vOY
Xef7092p+J4W+78y6Pp9A/enY4oXgzcXKu4lJfPHm/u1gq3dXKM7Duocl6OboO5HmWBbDEIAdMXo
pd7OdTw9Sa/CnNbJOngK+qnBqs4YHUBi0eZ6NRX7XnZD8N0qMRy9JqkOjjvUvJ42j8A/xg0aeC4f
1nW1Oyqm8db3WHJKHMYiLOLIHagGcCrxPJYldoIc1Lx2bl4T+Kw3uQHw9DWcuSgLFgnio6JYqDkn
tIMO6zcM+0WJ8cAydVBD3HSpGNpiXluUtpVaWxZVqEd9AKubBGgkW/ZMFuYJaKmIlhuknq7LNin7
9HMEiG/2cxVDCVCWHvRDqfMDu5MQ6kA2rOBzk8tAGQEUFzAqpLW9jQ8ejYA+krSGpLVsAmsPWJKj
NG+06rsjNhg5Pj4IIApEMtudgEgq/VJGcaMKJC0BeU4Th5dIbf9SDyu/MROLo8wZ5um9YOBsV2wM
YFxhHmw7oLLX5z5mZZubFWsUGLS4pbsewW+bksi6zoWpgO1i+wz6DVxbIEExppBtrCNA6VhCcx/z
iigfLNklLobOe0DFr00ZzAfXYoAuIkFhrYR9P/6ACSi5IWS0DZiPoTsT55Wo/jW3wZZMcHpCaHwk
XnQYN+MR3n4GcfDrGgBScuF7MPcJu+OpcXI71y1+4VipeROtPiFblF/I2OauHm/oGokFhizIosv7
dBQT1kb6VB3mcfbf/WBxO7+sQYDHDqMndjdbak6yleyljuCakIPvNphUFBQVIVryL2sgof+HTfJ8
p80YygLbbs1jOlMsS1LiiW9mjM2HrpPpeXDGP0eUN3vYFNHT4nU9NgWqi1UN9BW4pmo/WQ8pH73H
LlX9fWo1FHfGNbQI4W5zipYKVHbDKXnAXprclhNx62Z2A7ghZaruaQjkdCuHkCdQihi1Z61mPtQf
oMAziFjKt7hv7Ldh8hR2XJladwsCPUuozWSPnRSbJphPWgp4AbxwmTPIo976te0gK/HCpwmuNHHB
WTl8Sph7Qe3b0kRnWLKFDYg09A2EKHpfsKDDXSPjcSdZjKWYoKb0ZkoFDCb9zodzhm5SKOEWHzsY
G9FzA6geWtQ35gVk2YFJElvcweYMw+PwtksWYbYmru0F2GkE1JlxCizHYcE/W30IVw/JEPOzZzsE
Pgo8tu9wOENcBSiv4K9iMn69Wy+OsKiy8JUCSu3DcDm+VNCfXEf6oJsxiSRBxiW02/4+wRjx0/Xx
l7f3H68QwpQB5i8QC/759oan4CSXDq8AMwa50r1ftf+Pr4A76Of3kI6LCfsRr9BPeXPpVmb133mF
6II1onUmSNb+9RWCtVI4LnGQLbTw4mg/tfIvXuFHeu6/3R6MACfE9hmwR4TXILrhx89/+iIqzM0T
KHacg3mI7LleRv8BYz772lQwYz/5ckJWJZ2rOScdE2cRNSU0cpSfA4QOTQULFRaQJghqv9opiCi8
lXy3PstA+/0e/mgy2JVx49srrCFgRz7gHVY0//EXfenQf3kHOD1Yu6No5ZGNAyvyXz+kaegsQjBo
gE2R4ArSVZZ2x2jwN4OJ/uKVLl/on18J8wrSryOKRuHPZi9eFKja59CREzc+lky2J01XeAL36+89
ITq5/9iH4D9+Iawew4cJEw66kV9O1gqdY98IOCZHC/bXGpmHZnhqUvP8z35ylGACgqcM8gLJv3sI
LYTSzCG0PfMTXoTaHyCwZC9WJHvPdH/xWpej+utnR0MGW+DLXy6JEX964BvazZEPv5RsYfYgwJS2
cMob15yoE+aDf/y+/uwGDF9MijeFFU0sQ+LvPyDynw51h2EigqAigq43zHnyBDITd0TqQXjK3qi+
l9WR9Veh+qvUiiCNfi1seJ4Qs4Y3CJMjYOzA8/90GgHQymoUEhJcEi+PNNAtJjqZcuxKs6W6ESa1
YT44TkFpefxYzWK9D40eNrOyUwTtdt0MYIldc9MOUUIAe48C69pDWaOzixfvGfYTfKfjEQJ5givx
1AbL+MWlBKclXtr5sXRN8FKuKn0twSljS4/105gRqHIg30wAl2ADa6kgmw4T44qoGsFrQagaglJe
58PA0N1l4Af0O0eqB8CripgvyQhKN5eQDW2gDANZu/RG3VczjQT2pqPVHntYQ4SnajT++zyOzS3v
SrVC/lGC6TWJtx79kaooC5u0uQ+X6hP3AwZC64sFbu42HaHfcPNl3Rx5yw9wdmjIaWEjSY6praaH
aUWW1gGYnNy60VMfSISYb2NRD4ce5MC+pxXfANcKALO2rh4KNWoidxoWBOcwMgpOqWhOgJFS9n8J
O68duZEs2v7QJcAI+leS6SqzvJP0QpSkFr0LmiD59XflDHDRkuZKLz1Ao6eYdMET5+y9dstEe24N
O0ZW65n7pRXd1yI3kPBs09ZReK5lvdx3G43ILpE9snC1zh+JP7XnPu2tOMOF8xhYg/8glGxpdNnu
hQZ9Fhkz5RT5ulNRxIyN2nsZtHON2mE0p+d0qdD80ZscZOiWQ7vcDsaQ6nOKNtFII5EMixsVw1ii
lZfZ5IR16XlrbBWtfiZ/LcWqkfvlZwAANwXr3dFpl2Sf+cp6pDAMnjX4Lusg0gQFQebBijBCHjvL
ezOuFjtDBf0YkaCTXroc5d8NN1PuBySc8YJa7GZqU+Rcpkph1TJeaF40b83O6EvgCw05yvZlCsq5
DaXMPOcyYtY/gGsw3jq5zV0YTNOwo5U+2TzVrsoeKB68qB+K3t/Tge3QyOetup2Y+6MDMNDdjpYC
j9slWfs0javZ7ZdkDaZzzaW8DzK/P+kk4OPRNKteX0qeHeug+XPulVxRl9Qq9A/94IUA7mo3oVw6
q7Fx42Xo9Hp0hpZn+aox9/fp2iIBpkJE4o+Ko7rp9ZwVB6fHcyVRe0lT3usyHYpvMzwpsUsWoqcQ
lAWVfoZOU2AUN4L2bC2Jd0J6DUh0ATTiRmsdOC9uCc/nMlrob8IgX2sn7l1VfOm3seiY1ON1TuKZ
r/rBZk+2RCMtaqsOBTmsp0aZLvAH6st3HAvK3udyQJidWOO+sdfgObPrcu+sNupt15Tjh6zsbG8b
kz4aq1aEIAUu5bPd/UC3bh8Ls5Z7sNz+sVBq+vB7U++cNKftuyyVP8fCrhhl5HTwNGCD5Kpk8o3X
ISkkxFAkKERDpVP2vZ0C/ylJ5tyIDN1s78qykAJ4uLs/gqyQLe1ms9l7enZuBggTKa+ucPfzkIyf
XCvzP9a1F03oLZN1MNxxfJiJgN05hpPDbVA90XGuEqTGDJklDs2QG7sJDykYBTtZqriTS4qAnc41
jgcWuflQbtVwIb7yvW267KNWdXNBrbZ9K3I38Q+6rtEQsc/v1wgBk6kPi4HgJVJdkr+uuUqvxgFD
HZw6MRT2NUA5O/Sa9Q+kauAmOksHTzM9A/dgBl3lnNGfLfKezvwgdsIiUjsuHTVuF7TXJoZ4I13N
qHaWoD8audpgyyTN8sgOU/e3ShTV9Eb3TSdN3JuV3ecxHgab6LVcZeHEEg0PIjOXCBXv8sLvbuCu
+PoD8MzcfabRjeGttlk6GldnSPVnUtDPVuE19jEzKMZCVRfzoenxKEj6ZFhJvaL97rZ2tYZeIdVN
3QODjSZosDuvCnBrz+ZgPGXIltI9Fqn8dUtq57WZFmeHPbW7CTpB37ydUnzl/ri++R1C0IsYcvPW
WLdleumVWcooz5vmYTSK7DDBNfiqJ4HdYgq6TO6RMyBnNdvMt14rf8yjBvUGHuJUecd2hCR26hOh
FZ6VdQtcVJZrp5/Z+xXbDQ7ivN174ybtB2+0h/oTokNGGnYup/wR9ilg9noybyb2gOJLNWWiif3c
6cnmon689KKaH9mBbfZR9FomR6nTLE5nmd7RqnOfmo5BbbS5HUNMX2B1LsJ8hC+z64lATz9cxX29
8+wJqwqNg8Wn/biJ9LjofpVvY9l2bLSgGyFrmZlqMF9Nb9dZoLNhG65OqzTaZ2TQAaMWPebXyfPk
zLFvtsFDlWoZ7Ba51t3NutRVGkGzWjHBjulURxOzmn4IEyMo8ihd3WpfMEpRvN/+Vp4NZ6tKdK9t
8jQHvC1HmCPSPfJtUEeHxkt9p4J2OORm6rzXqcyYadJ00PtEzONx06J+x6u5faLJrLx9CpRuPxj+
WsSstvOpr1xmuSC0BrSLMhOH1FTTw7jls3epAeKIyJ5XNE3lsPwnYj6wnuxxa7iyiz6AgMo+0jFX
jJjWJH9GumuyJUisnVvIZLdNPs7Blari4NUFRABRLJQjoXLQrjuZwwrmbQJTzLYhQMInYJ2UOQtx
KQNXjwPq2qR5slvbY1g6zeZznTmYUoeA+x4Opgq8O8eCdWWwSWn2utvs1y3LnlimRRFn5jz1xz5Z
puJTyVRV3yHIwYaIse6OEBfbv+TpQN5nqyo1nVvJLmovXYIR4UBb/OrNVCsfU+SHtGUKI0rWAsjx
VSbXbpRWCwzs+ouxVBXv3exrejqDLqtdY+VIlkS52Durn5rxq2H0YlfrDf0//XLzaDvVVF7qBEX9
MfctA9aPQi1B5Zle4wCMoF9p2QiHaVaSfLCT78OKSXzxpkeR8xlTVeDfuYJe/FktftBEaMYkANGk
SU9Fwig/VPPmfNqC69DYT8f2MAtTwnwwGMMf04F57yllCNbcDGVZ4CPQY7bD6lamTwKp84zzsC37
yN9qheK7SfeB425UUN364g/NMD+bjhMJ7P44snsVkx6Zxjq1jr3pZHckVZeHRAfZHtBpHyXCTcEn
LFf9/2Ta3OFlOS6MbQB+QAGKweb4l1JU5vCjx6EDZHWgj9bnDpJsw2j41pbFGHoJVNPHudY9YtxZ
lsFxchC6ZkFjfq77pStZSCZs2tsMFggGkx36TLyriG7usu41wKfqk6Z/gjvkasYhwG8VF9T6TERl
bs8XMsJbeRuUttThMgXVV2BkWPNx1xP3V7plEbalds/LrN2HItnqh2X1WuBh5Zymb4HZdLEE4FXw
SXO9zxBL1D4jPX1XtVpTTBjmZ2OBDxrRiR4ecXliWKvrwT3LWvg0Hfyi3QWBvtI+isyXe6QNFlqa
bFtO3Uy5iD+tW5obezOSrzXhoJEA/Wp8Zhs1bZENhst49pi9evSc8GwxncnWjxHn2vpdek3SfxWk
YqGSY8Q/4aDNVf3slBlLyNh3bTQprAEnSRs3bktf1DG9vmAnrZbZ8DDDjkKMjJRxrdkn1J253qw0
CU/4ANo69O3E8C98MeaoyoKUcazd9z8au6SCprOJJao8rWV5ntAqE6Vn2TuoMtkQr7j8TuXal3uv
zdJjERTJ/ZKb1Us37EdK+YHOEHCzmRfAXKyxvt8cBNa8UgGqTOrIbYutLSXRTpUoRRHVYk3S2+Df
+T0aGnYZzt2EPC9q7Xr6UeVO9cor5x+8rvTPQ9AhrfMH44dIebMilmb0SGaQaNgrWW+e0fhaVI1o
c7+5djfB9dg643WySgvyUusnEjaDaMS1RjURv+frEq+icCCtYThnFxYgYSqXKx7fQZePVHZA4zKW
5WWoEHtgtfIbAYymlYdELcl2yrdtTU+Vkdl5JIbaPNS66edIV7MuToarPXlSRZ82F9zRLYJiHtpP
ufIIwpiQIFwRXFPbXBiJ63OLUHM9sSxmJzZVCZ7pwTLznSj0+o2vAczscqstvEaZKW/S/rrvyhFv
iwFTyd6tZu9YpKOOWrNzh2OHaFM/+Yvt0RxzJRCOouq/9t4w3wIxwjTvlUGctAGuf9mXSXuZjBx9
F25nFXrNoicZN5MLEy9Jx8VDmFsV/aWli+7djElX1ITM+7QnkStOwD6Ivf5ksSkuI2qR+WmZK+sR
/ObwxYcHvOyyxd3OKQKw8+xU9sdSy1RFqV2bze2m0XzwGo8qe3IBd7h8Ju28xftirGdjTle9Q0C2
3JXe2BwHe0Zgwt4EykjaI77K0bV/65p8ujfIxRxOdB3Lr3Zq92M4J/HoNEG331aRlLc4q7bPjqA+
j+WosB1ZucGWcB2K92IUEh4Bn12UzfToq7Cft4xtDN+fMUwGGcSGq1Tsti65YNbgdRer0NqFaEwd
Pw4ONQNOwXhFgLUfcXrv8xKT9Arr56kTCzJZE3nXZPlWE+Jw8Q/BnKVfCrprL93azbxc5K+gqq3y
x1YN5htQiu5rs5nlvUMvalct7mCGNA2Sz1J1Hg06gUJc5uou21oOu3QpjAsbIvt74Hb5j6qtrlDq
JVgOgZ2td+7MPJkbpZYDsCq1xo2bj/dra8tDyeR8eG1tZ73JBsyfm/DltueVc9II5ysYR+1+cwdp
3Jb01kE3psAhKEnbz9MsSBXLOXmQFwMFkG0l6cQykcIZmkesSiFDIXmCYOUc3BmpTJmX1YUnGkNn
S9YZP71/tGQrXvD9PScNZYJDdwMeT24GPBsVgpbF7LcfLDTipgh0YO8TF//9Sv2OYXRrmvdBTVjx
+Gv2XZlZZRfXCgMWO1nrm2965U6TOnTSm4edpOkGjQ9XsRdJkAeD1K0N7BEdPSqka1MWWYPBJ6Oy
Enwknp11HYVdO8Q968GbYTDHluwkP7nZaLcnORg9TfPebaAN4W8PUFkG4ZwSp2Tk/vLZUGn95PYC
jI+Rgs5hWHPRKgFXbAlP3LW+Wx/n1SqfVDJ6O5OBEtItpELjkAdHtwxmuEVs3sOB/V4du6Orv0yT
U8ejJwf3WCzcr5iHwJn2WYZgateZRnCAFyYwYSPyYyfSN8lr7y7+YROI2F2VCKZ/K/V3L4tzlg/b
MWVIcFJwyrFFBdYI7m4ebuoVLEjAKOcxE4IJi3aWxN3led2psHaMLZ7pwz9PlXYP2zwsKLTduW6i
Pl/LYysTOhat3Ud9Mg3Q9Cah90IbfHi8tUU7wL+ey7jOKigwygRyotcAzAa8MM63qcTyaJC1wTa5
Vxd7wrzud4wPkyswwNGsa47AWhcycuD/NAR1/YYMVpaHkvVjDQUuwr3VrUGsuRB+5LlyvgByVEM0
j8r5B6MK3MsGQcbkDNGY+8VTMghrvu0Q5MXX4vnVX0vvuZ5adBGi9aby2+YH3fuqDIAJxuab1QOX
g9dnAb4E5Q+OfjROfsU/t9q4F5uL2lBfe4PUAYtvHmzZelA5i9FcLxhucUHktmAxpi8aK4uNxT7P
DYWpVVVyZ66lGcSB6AmFy1RSEmMw8znC8/ltTgggINDhwRZFCoCwYycFLU3Pl2nm1fEMLKcz79TD
0Dj+P+5KZ2qtJcCuUWbbp6BJ7E9oxPQTTTD2kkHhNGdk6NBEIYdNftj0JVvobJIM4zYGNjudb/lz
EmwF8CiAGOgzk3zfMZcmqxtRI+Z95kmgjrysR6uJOvWCDdCocGWp9NFV+ApCHJEW1S9PHsZv9CvP
yYYM+c24MMgr6oMJXOIE5yyQ+7JkozZczKrLd0FtfB/XCey1Yj/+TzK5htgZSQ0BUuiMQFW4UFp5
cCZGgkCyo27U8OHZtX0wsabG/dTm63EdBYfWg7XyZpuzepRGJ+6XihsXlOa0KwPIa2ada+ohZKl3
dguGNSSVQpoYOoYNFAgGyLabPiCszbebL9cnm8CIy4a5jVVWMFq7cQ7ZY8njd1wR9Y4REuRtOnjK
mT5teeN5N+ZYL6y2bd/e0pNfKQ/JSMTqkmYnZGo2MkOnd9/YG+ob7Td6J0sNJyQF+/y9o6gk3y7w
63jueDRCocke8OlOxVuCl5D2STm/jdTBX6vW5T4ol63jrhytDFCa3waU2yZ7stvGb5vgqFQBQjiD
GzuHlJ39baZ9Vl9KNhui27Y2r0EtMtzgtPrvl+wauasmi4Wjx7WJyTroZ+/Osqp278+jB6EVKF6P
6MDRX+WkkY5XgzedZFYNwSGh1v8op8I9YFcqPwyg+l3saSlukq1YzD2bh1UfsGvc81o+lhmdg8yy
g9DJFyc5gXC1nX0wXCmADXVysPeoh267cgRvlyYdkNMuVZ+6fLYjNQwMwaugTt4VW54gkpOvwRdx
y95cmrAok/CFW09Wy7A4mQv75Nb8/r2J1SaJVeFTNlmzHNY4Byk4hCMWVuNoaVfdJunqf6eh+U8r
68cEyRFw38WX96uTt2IPyiapdqmXVM8WPN1DriQ0Z2JUEH+SEAO7xKht8tPaKwl1XYP6shYlaeyJ
kaVkgQ9Ow5wC/+BH2vm1CYJqWt7sBL1FmPhlcRZWg/Ue16+wTnLrzOkwbcYEGU4Pqt7BapnKcALj
W+7IyFXFHjjWCqpR1MwnR9OYk5elwtYde3lKVgED5mQNGQgmZKkEXknacgfxpGwq62LkcBDDoE7X
4JiRnrHcZcINQD8qZ+mZKKz5NxRjQOlKo84vhd30TpzAKfaO1roWxgGdivuBxAFDdEflBLwnraZD
1zZb+ZiK3n/p3NqEyMKTfUEjy+/wutQsT4EuDSNSDk2WNKyzzi0egIEbXkzPfqL1zyUL2aT2+qPO
Bi3xBff9x0ybbvsOdrmtHmbq3lPDGrgcGwQDuMo7KR9F2rplnJSNeDGu1e4xtS2Bbbq1kmgcQcjY
YEDuVeIOz5MoHfrmvSn+QTOX7ZdGQCAMnKamB79Y3RSZblZcKq77fsFYSAdamHtqE5Kb5zHZDpWR
qschldNRIyVgG6WC7R7ya/5AWafvCAyYs8jDEE5DwfT4r9wl+d6sk4kDs3BKK2JWmwLCbApnwapZ
a/tsOQ20HndIgOH4SNwxg/kXZDMtpuyRLvzTJHmxo5yH+K3eGkrGdMsMSgOM+W9qWssV79ZUZbtt
JhkBkQT903Ay0uItV7QDWJuhV4RVlcSbCwcoBbscrl7ZAwDB1MA2bvngYCVeaQTaz8ZmqNeq7kCN
VXyx/rHronioajIv0Aln42F2fX9HKsbIPtgfsvrc0i58HtcNdkrVlpa8gAQKflQjO1fgg5NAVZkM
gz5YUBjyfYBTCzX81vkzRLCgOi5NifalXbzs1NQleDvV4MYv07L/XDurc5tMRncyg1E/m+C7+LoC
Rg6Tf/DIGY/4d9W+CL7niM2xIwiMntj/o4UCtALsghOWcYww/xkEkL4IdaGfkbOSFNYZkmr2XoA8
VrscnbbFfITnmZly8EpX8B7d4UsinLKNLXSgCJBT1IvN2qIgwf7GRqMrzuD8xuPQuh4ylWGdzrDP
TL5liR2keztYe3XTjXrsTlPRQLKzudV39tg3866Z5gIgWVICHVJyM9KziUip3eG8GC92ktDg447n
9M/YUlT3ZoMupUP53sZoWmAxtZrkm3Aht5G1vVXd0WRm+ASECFMzJkigGUFXwmfh7f7CoE8UEaho
7M08qTbuXYHtgi+KfEEv3tzPOM1PirSe6+SK3dt+oTcKLM6DyRLju2Z7pnPCpm+EmL1PopT52cCT
vZJlNE4idBYLHi3ujps0KHQOo6vF818yj/hair7J90ptlX7HhIQJpg80QFHVgSozFUEhO5LpNKM6
ujaPgGK2cxYUCzGhjOc4M39MqwcUrP5jnkt4elWxXikGjWe8bkNn3gN72/rQrGkbOWVfm7vG3Ew2
ddKVFDqBu9zW3ea9WzC30zg1RlfusLG7F56lZE8dhSV4HSc4faOwv1JxcoUcR3QK1Lf92g7Txjyn
skZi6usBbyeeCh8gYZoW8qWnFIOAhtOkpbG4TRwPc0TE4Ig8KGBmPoQWoLoljIjZeGuTpT8WHp9U
wBXV+pUbJ25zD0bNl5LTDiVkC+OZoWjFcAVS5EbjzrOeNcaua9MxGbCSDzQEnELp4jp7mk9jHaTl
cUu7jvTowdleCicnCbzSy/I64m0EoJtal5V29SNT9OJLM/bqiM60VievBrN4zFSDCmxx5A7tID3K
+sokwFU/FM+NABcFZ69sN6jdGpe8STlwW42Grp7G9up2rv1qY2+MMnndI2Hoqn2lhoBGYpNWJtWI
5/4wEL1Up1F3I8OamvUxsoJqOGUTNcTXjiHO+mq4jcieBuizRCEE0AEiEAK09B1f6VesXARHJkve
vA4abvHOHMBaQWayMPo0OW3z/TbD3Hkck7Fj9JWXw2cLS/GpM7fsaGct0cB2UW1v+WDZ6B6X8jlz
OvpKdqITg3sHbT+kz2H2YdHnIIppx3TmZdQpOUKlY2TmU5atPOEFz5Z3dvhkn2pMVfkNHNGWPWnG
1SeMWk4fKDjHO1HqHkEXDOTHXLIOR7of6wcfJsizxbbfDl1j7vKbZHSJrknFApRCymZflW362aUQ
ItplSeg1FuaV6RgM60df+p2HPWLIyRtUfFwiyXd7OeNowmMuSKEbYqBM+QOwMms7VU7St+/9Vui7
Kneh+DVpWb03JgqE0BTD+DI6rnpZXQ/kre12Bs3+nICyrVdZvAWGvBI/JnBq68YeIqp70EoQ+af6
QkOveuS3GwKgnRjtbyQfqvPcOOpBuBQm0u63t65fs9vWAX9rMXKPxVbNNy5tE5wnRAzkILaUsaaH
1XWw2axWBSsk7Cscck9FMTL59EwlHwv4ud9tswsy6K/WvC8rRJ2fc2pAep8ruggc2KN3HHhfTsop
pgszN++L6Cb/TFSQQ1tdmX0cNH1SHjThcBAM3dzaA3EwH+dWzuDwXAgkdb5CqBwqVlhwdfnBG/sp
O07siZla1oM4yslmkwXliDgptLPYWBhO/OCThWscsToYLKeoPoZJqVukhdlDC/8H42FiNC3s7X4m
4JbcaB3iie+mp1728mG4EvLzGpovknT5SahRXNwFonPf8ad6pvdAVfLBqXd5zwixkrrbr0O78pTY
DbEd2gROY80Aa24Y/SzvdIqaPZWzucHv6cYzpN/01nM6782c3IIxg5zuOg11IU9L5p1gPAf2KyKl
gc9gjEC0hMH/d96lZDdjFngo1ESnqoKp2aeutU9rYd5bOY7tsKtGP65ZTt4nk+Le5NHcoWn0lysc
T9Y/yJ2ouBMareNN6sshw7PDenykSEcBm+nCPFU6qZ8LMegvFrpwIhhcDbcyTQNlPWR50g1HdHzN
TTHa7hGImDtBBVpanmjTqJ9W9A2MMwviy0yZbJ8lru0ihK2aqyPtyvW138zRvM2YAHIt7LpLTtqa
UNxqWGP/WLyGh8S0ExVbYwHzqDHK6gnqDV0HhCziiQyRgkqKrls4lHJu9pnB2DMgn09GZAj4r/WW
tM7OnUEnYDzPEbnN9ZVCWVi4b5MgNbK4nrzO2FNRdKAnmBEemyrdqpc1J19vNmp9kdR1OEZLVrl9
yyftjO5vEgfQ6s2D41PkrGCxfDqvAlcot/Zqj7zeuH0yUFTf0+f00y/z1kteFAVWcTOZIsSksaS3
Uz4glrbWZpzf3JYyizCEYSFixHCW0yQJj2A9pZHGKw7qdTM2MiBYJo1oGAhPyRjpbhg+du7aHVgv
yodk8cr8psSP9pRNDWN5bsXZcbztlWl7OtzlpkgK+odQOZh/pi+dkfNe6am4S4VLkxqhXoqihDq9
wMUPXDdkU897sXHBpsigeo6XzegX/JyZ+qbm8sqRaMf5i1M4LFqAY+uHoR2DJS6Zb+HjLKCg+0wl
mifQTwwv16Y+Jyxjd2xh3PtpXAjlxPN4NeE2TCzmGq5eQiRDQvTijOESkBc1fWXvi3awvV0mnfo4
+azDke+Z5hODMxq/PX8L4qRjJ6eVj818M7rudK/7GX0j0S9WuldYY0BX0FnASpy4JTEW9tQ+WIUt
b5fGgBKLtg5oruXmtLh8ZbYPxtiUDHfw34VM+nP2Gr26T5Xt8G7o5lBQ35xFkm0fiSr1sxoRUobT
5uiLCiaSE8G7J0GEIb2X+y5A5Amjv5pPdK7lm0vl/Y7kfKVD71iMHexefExtslV8O6qkfVi6pdzZ
TjlDtF1WG/RwroL3ajHVpXG2pQwzbou1V3bdX8mfxFqG+KmZepFYcV/MXKA9ZYLw6S01g8vM1Hch
/egiW59RElTqE2WPGpCa9dnRUVn5YzBN3zgQRjBnD2zl/fkwUc/EWAohJJuzHZDjYrd+vbuOcZ2w
d/2FLj0ynCeWgRLlkom1yFm7GlTjKF89MQFbprG144qbn5H2dayCDt8/rELgvhk2migELEyotCOY
mVYsyyD+E+ZDAzPdoGVcYy0AWmitUwCUNPouRS7tC26BHuISwrhXoprsN9syvbj0ZPbdl/yUo7JJ
RmIA0foFu0VBZ4pfvGQgn4blPQBM6O4hkiqTeBkmvqCICct6D3zlf0/XTZYnsuhpI11xT82OAh5+
h9O14nYNFKWN8PX6aWzs4mu+NNZHD7MQJDjQuy8ZyqYxsvoOLq3tpv73jPFFwBLP/IUWqvb6yEBT
zdJlKMZEBFTdF+OKFUKgy8A56a3ddsQ9ETzSwkQGIuHRPwO5Nbu7MjGx3o9r4VCw2Lqb72s7227I
CVq+mXxX/7HaPgPoV17tsW0gr8954S+fZCfs57U3CENoVZ4nx2t55jEtpLW0p5/trlA/G1Fc0KKR
vZzUPjlSuQzGT4rd5LlYslKdWpgrXjyxUGNUnRkmY7TA7MkwYaZ7UI9pQAas3YPykOAYyN7cEnrf
ZWoMb6Rz2V8zCPUrZOUs4WPCp3W8yZOxdU/MzpfH8cqmPPyfcdmaCboQS3heWm1szPb8w58Gawwz
OtBP5dT4B+FOxWVdUv0hiYmkB2uan/8sS/1d1YvNEGFqAPHDQ0P8izS01WIeMnhFZIs9rbm8rXlx
Iaac/nyU/yG0ZRZp+gxCfce37V+8R2ZXJAa8fKbxErSB8ZTDjAzaO2a5nf3w50P9D61rANwVqgXT
F5NE+p9lyuizugpHuB0CPY5MM3kp2+Txz4f4H9eMIAuXLo/F+Zj+L0pox+qMZSo5hNU9dt5LQ7RQ
8Bex9e/6cZykpmmhL3Pwf/3HzPVvsXDWooXJepuhtI5Jc4ORezCRyW6Z9V+X8P9X1u3/poH2TccW
fM0DzxdYYX++Xk3vWUGSw0lcCdMCWsbO2WSLcHSXb7V/k8Oz/vPF+zWfHDEylwyLLRoRVOQYm38+
YNttpUJna4dDBRyJ5qEpbhpFDPFtkd+m6W5m3Ov+RXz9+x27yp7RsEkHvJH5q3Zdpgw1A7RxYTs/
yXY6zs24t6bdn8/sP3Lxn+XkgUkH3OV2QU5hJvfzmS2e0SIkoYbuYvKcd+4By2wMvyIk7WzXRhSZ
cRDRd4z6GLrObol0LCIuekirJDJixg87L3bi6S8Ogd/fCH4WAS4C9bfn2r8+rp1fTbly+VkiuF+m
t9H/S1KrhePxFxk9B+DKSilwNmJ5+Pm8jQpYhOFj2+l31/Oe4zmWkYzoBYXwXP/feeNfi5iQRuhj
4v+eNVrLCLt8RC816v7yBonr1f7pblzF9nh6PNe0/P/6Kv/thBG6qxK/FkvoryfwGSIF/AGsKXKf
h724S45GfXbDiTvwmoXP3/920eVvb/Avh7++d/96g2ezmMFIc3gQu3jc5CMhKs3py30bkcdKRxXm
+inZd8dvSFnCJsSPuYY/dEiY319u/39C2H++EL5gocKQgoDdZaX/+ZcMtN2BurhuaA9T1At4le17
4biRWrMcjjUy8Q5c0/wBV2ugn0JL+gQL+fbPL8dvywzmFJw8fGOk6wspf3UNtTVugGCj52k5920G
WMscn9bCHSJtiIcriZAJ1N2fj/krdUiK60F9E1ei6RB692tuq1sFSHYzwWylCMDov3eaInKw9eNg
tBdCy3eTdu+Y49LadhTyWHt8WHwrGuDINP12HFJyn9Ll6S+/6uoq+eV+8KuumAqTi4Ht5Of7oeDX
1hL3V5iMX9vOPpuU7k5hE33S3voujB8AEUYzvQKfuzec62jJ+ipt8Rfvy/+8IYFJnwdowTVZ9Odf
4UmGvOmC1LqvUeo6BmQ9GDN9GtMgO5Z07hCNffvzmf9WBVxvx78O+csrIdWK7qPhkIoH36FRBu9c
M6OdlD622V+W/N9WvV8O9uti7KQI4zUHmxFVUecx//bYhf75jH77rnAQ3izPkTYfM27mzxcRHe1a
gJ0Hsw62l1nToSvRZrOF+PNhfl9LcH97GMBZvwPS3n55g1PQ46MxwhZKHf9hbcwfru/QUquH123z
2rc/H+y3C+fb+O4CWikgMMiGu672/1q4pKPmwSnKANL6Z8s+F+5fTuZ//X0qJx5/Lhsrwi+Pfxcg
LSUHG5L11n4daWls2vvLKfx2vTiFfx/i+hP+dQpGYczoWTgEyaQxW9Gw0F4EZ3ZEKPHni/X7AxCA
NQOEzl2xXUrOn49EalhvjA5RA0ZuHgQbktSa33jl/1LU/v6ychjgxaRIWlDGvOsJ/+uE2jGV87iR
L+uJt7HYQysnlsPscQBMn7zOif58Ur+/pxTrAqPa1RaHQ+6Xk9IgCcegT2lZc9QQOOhpTuYdlLHH
Mth2c7P95Xi/3S6P4wFSkKzT/O+vS1EO170uhUzg336dXXFXLeMTbHEQhun5z2f225HwwvECcVIB
FzFwf1mBjOskuCnc/0vaeS3JjRxr+IkQAW9ugTbjOY4zJG8QXBp4bxtPfz5QIbK7GqcRXK2o3VWQ
mkRWZWVlpfl/Cyob64k/WVwFfU2VO9ZsiGTkFUs/i0CIiFTNmoN4sB0YAz3dNbkG25RuV/xd5zX6
i2L8HJi1ymUq7NY26z/l/bC9rN+ZOc4SdQsTcYh4DNEfdVUGyCyIl8DOA8YUAUVg/IBK62+NHiQJ
3iXYO36PeVBBL1K5B9XJTRo5xocRJKsaZrFkJV5Y2Clk2DNsIC8FWRe8BMXi0mYcn4ePdGeTKNPr
Gyt9P3Rvlxds5sA8vYx5EuhEiFQrHdU2DeFl2rfgayqpyluukZQ75v3bTWVV4zU4XCBmd8ZP2Fha
+uTJ55Z9fpUcGGmsqZBu1dgfV6zz7NzZPFdN6hGz1yVYF9zW0FSpM1qK4caqPtCcQ0+LnenaK/w3
6fXUAhcW6F2+Er1zvs6XgAnGeZSb7nTsVFjqim7IXqsYCd1sNrebzf3m9p5/282/djt3d33tuvzj
frfb8W/utbtv3ev93n3e87f//mUyfvKP++zu+e1r/vnMn+PPbuff52/e/Mvjr838N89zN97T0+aK
X7dXyNrMf+O/Hr/mPzL/0fl/bL7fvj293X6/hVKM/3V7y6/vt/P/he+8XTmt5xY3o2Hymofkm5yI
OP2vd6SOKavS4dM64H59U+VpBxmLb75eNrnzXdZ0zeTsMJVL27I4sB0cjGqqW7qGC6yuh+ekjYzb
jOauMvJK5+dlYUtKcUh12dQtHbnC3mYaTOOKQ+YxSctHBsWvma+myXi461Xp6rKoczPSdFyqKqOY
SQQx6310RyWBFvdTkFvQSCSbwn9rKsi5GqpyarPN2290IFyWd+7rNHAHGWo2AI7nqppVP5IXKolW
anFouVOv17eyn6UbWhSKm1ECDf2yqHNHjihQIWWHeMUghD0VFTVmoBtNwlhibyfXCsUGN+oPUHYd
zALKHjkybwLr0N/ShvMG7GC/4m9/Ld3Ji4G4WZ7DDJw66KmOcG31RpjLY5qRFncL98t/XtXaB5qm
3MOWT9n3O+ZQN5n3Y9gxXwCT4gtTbfvhFopX963cyO7P77YX7KzN4UZaOTWzTxI/TeOhTcpjPjPq
vEtHuzDRoRkDLA/nBaSzoQoqgLYWY52L0AwOynwbWKp+dmDG/pDQENYB3w1ftSkxFlzdXN7f85wU
z7FjEYItlYrdWUrdY7uRkl8VvXTYGIeiu65psPXAdi62mpJ/T6QeXqM8/aB1cvW3MdD8BTMY3QzN
xPtY+IIshWBF7/kChZKcB7jJXWEWRHkHaBWqlT1bcAoMIxvAQJGP5SkuPCeYyDhQNuFpBPHBRpFu
ZOc+Aycub/5HOfPde2QbtQQm2wgMH3crTc7KPRzkbgQyTZWuBAtLFgLzpwGjtcz1KQvno/LTJOgU
ul6qQnmqygAU2zU7X/A2DDYT7iikUGZTP9VlCBN6ilNSCTWNv26j9Z6hjo0bGtXKYVfm1T89UWzM
kSTBEkYgBOywYNU6nQnH6HHC8ELYssGINzJPghU36r429Pmb0proBReOaFDtLQoB/IugZNyBd0AL
I25FeY0CWLBvdPmqah4HdS/TyKBHd0V/I4/7kpng+jms72is6pydAQ9h8XXlSC4v+J9vEZZBj9sI
6CuWgW85FPugfShg3wQTRjPuGPg2Dbi7XlL/1o/hY0m2ALoeDiuh0YJZERmaoGRzrRmaGBEovakV
Zs1ylDX8ZFpXcl/Tr3ZZ0YXDaCo6FyYgcKToxMRYR0M+2BPUy5g1/KkWxo5ZiR8MKW8rM/x7UTOU
nIabUXn7zMh1x+exCoZKLxOIfSjIv/fR4alsjFt6a7/5SbnmtM+3jxcCkHMUe7gVLLGuJA1qVYGh
hBWDPFlV9jctUUF1cD7/7eohhgexCn61pSi/wvsjF3Poaco8GIix2v4uhBKZEaBtVBy25B5WsolL
t/D80qd8QUsQT9bZXI5kOTpE4SUMOLCAD5b9VFJhvQ5UTRre07as4h2YzLy4qETa77rWjjHNFRO3
FTi8A8DVwSG6ZijefEsBwbDuoQUffoB050x3jHkxewRZZJNtiszgsdNOFG93dC6AiukzRroxp8h4
UxlKf5TrFFoEmyox75Ghfy3DmpHBUZsZAfUyT/e6BlM7t0hUf7TMKXhtojb+TOG4vY4BEP3hW3F7
zXzYGP+1s5/LHn8CAeG8tlM/DAwS2sz/Sin89mPgxQDeXk3AR2yBvh1fL+/8r8LUqZ+kyq0qBGbk
qSyqZKfbUeQ0bnc2ZOe0TbqmVt6USeKS8gP1hI4mYKLoq3oFZONZj+EBD5lNKvLbgtF8i6kXRY2f
Ln/PeVhvUnAESMBiUMuxDOFSdeopTiNL8l0l1591PWBKuQaPoIHJLvxkT8pK9Hvum9CbIR+KWrzb
MMlT7YOkNCW1kyH2NCP/Lm6sn8PUTismf3aIqevMDxXb0Qi9TFGnamzzLtbAxONJtFG6m6nFTu3D
31qOIEVwSwcgsqY+RkoPwXtNPaIDm+RA1cySVxygOgfqxzbDS2h2f5TnuN9IbgmbVOd2pacT3L7T
Bzn0gmcoxOmtA+t7Oz1EHkTJr87eBvF+M2zCrf9QXK+5RXHbxA8QdE2DSlKZQEi9LA9dtSjBxFlZ
zbO6lyhCePIxXJVJY9zTUb5TdsZL+BqGFOT0m2pf3kLINdHpf+MFn+VPtets6t3fnYL/CCchjk2S
GBXdPoR8Mc3nCNfjn9okkdvlvnad/CNtHP+bJGElIWICibxCEsgcNDvTjOtp0VPfR167cseIJ/s/
OjkKwF3zI0GeX4dHfr8NjUBrzTH1mMbinqGQ5PX2qwwbGkwVl5USD9wsSmdiWKWzgDq5WKc2E6ZY
tGy2T4OEK7PWVRe4qvp2WcpZ0ksUI/jqiAaTQq0RI13598VXqXHHZx1slLthYzzS+ZWt1SDnHyie
O3IQskkK2zDIiZ4uYSEbOXCxB9rBra+x9nM8FIxcfmjMlXfc0k6RSQZGdw6lHLH3o2u6gaZjdgqy
2y64ltWHdLhVi6fO/LKygrOjOFPoSJJgfXJmFF3YzjYBrcFUw3kBcyecNxBUqSVF5Z5Wl6Laq8AJ
jU3zvTQ+Xf6AxQVFQ1hb6FHj/jtd0K62p6l15gWt6aMCOiyotq3tGcHPy3IWDfJIjnDJ2pIEt2Ms
s6L2bWzcMocnrb0SleVd+6OLcL4y5TANDc3XnvxkPinXIcMFT82PrHKhu31pAZn86EPM60UbCAm3
l9Wbf/T5Nv4WrQmJnWQ0Sy2MWMaxf6fZza1GZpUZKdOIu6KdeniQtavLEhc3bq7GK0Bi0S8h3EDc
niqsXixoVnzX9YNnKj/DA0Tb0Uo+YXFRNaqFFjlNzpwgJztEncq0VgoAw1Udfy2jV2nYNuUHEGf+
hUJE2Br6kKMRPT48m03BeAknIZWuzfon5KrfnBSOrXotS7O4dEeShDNX00F58GskDeqTY+/07B1g
A4+JgRWjWLxByTP9Vkm4QWWIUAzZh+vHqex7aFZdDeboPo8/lo3+XCc0jsvQkYavavmWR+Ej3VUE
+dN2sD/raUEfVb2FJ9ezqvha78Pr/2255wDj6DKC9Kgy6ZtNPaXaNM621O/lcFNLz5elzMf67FxQ
jWPuHFIDRROsJ2DoSVUAvvDsEcCrnz09yfE1abdD6Q3fL4s6i+N/XUZHsoRtDQF1pmsJWaSJP0Ez
/yHsdzDUbIJ2Qzi2YXwOpOfin7UGnaVITJ+7YXjS0dprCZusHwBAspP5gIwfCuVDA+vAZcUWzfVI
gLBTiSaVh6RCQEXKPWawqd2klbYDJeCynEUXfSRn/v0ji7BUIB3NDjlG9CXKJiizIaL857KMRW9y
JGPW9UiGpAM3l84yDgDrxMknADy8BHT3uHu265Uq2OK6WQrFBHKhOtXMU1lD0DO7dEAWWEkhoqDw
k71RXpGyaOFHUoSLLaybgaIgnj/kyJrxFronZvs6+ZEmct1+vbx8i9fMkTDhhpODdNDAHU898Ox8
EHmabQ1hovIaBl5TX1XR58viVlZQrGkybEhu7/ArOPhEq/FY7kPtNVirbi/f24TF4L7RW0jt53Sj
dAbTaEed7+3s1tr1n+Rt4DI6BWbI4TF3m0dQVF66zVcGglfutkWL/yPYEm5tBcpJpjMQDKQccCEJ
qdD2HlyS68vLuOghjsQITpAZ/7QkZY2J0Hgbhbmrvl8WcFZ2+OX6jiQIrq/SNIaHOyRM6k+9gz+k
vhqcN11/Vqv3UOVWUW7sYu12WzzLR0IFxwdiAsVCsCxp8ec2o+GXaHyTwGPP42ejWd+7yNiFDK4w
u5U4EAbTH9i9F3L+2jOlOyMkx/rw8fJCLBrs0ScJrlICK94omT7y+nggwfBSlrs6fYay97KYpQ2l
6mFSxae9hVz+qcFmZZvRi2+mXqtuokPvZdNaJ8viy+pIxNnRM6LALkKLePkh2Y4Qxrj+DrTLPURx
33vQsNYeVqsCBSM1i0AG4QiB8V33k9mum/6WJM1Yu9NPSC0CV9pdXsOlrTpWUDBZJngZn4xs1hCy
ZXkz0kZjfTL+Nik+H4xjKYKN+kx9BFqFVof0B92QagC01filXauOLzkSKqqMCdC9TJpQMAhzAMln
rFAGMAqLB4eh76Z4rcF+/iFiLHUkRPRWACXK1EURUmUAuAQvDtOe8ZNdu1CyMz9DGrdZ8Y9Ld9ux
RMEmZEaCQBNGogmIKewLKmdcBdbmbvie5GuFy5U1tASDsJ2uV6EWIZdQvCbdZuw/ap8vm9yvSv7Z
CjKgQhMvpSmO7um5pfdRr+ETnx+7zatlVs0VDUg7qwIqqFASNxlswHYb4HIiUFdvbBPoxaIC1Cne
OtE3+hzvjGzYaePUrsQQS56UKRDyXCZEN+BgnX6Xo3Z6KBekoOyeXjnQ9AKTRsD0K600gGRdXoSl
ZT6WJSxzHRTMlTbIKisa+S3Vm+pv+rBS8Fo63MdChIUmJArsQ4eQHCZRhso3RdoDYUp5T1NX/MiS
LzaprdEISrKG6YzTtSPsg7UZCHKP2U5jHu3Lv15esMXNORIw63oUssrxDCCTISCAjIShO0/rINPp
3wodDs7MvSxsSZs5Ez+PUimkngRtOluHVnoExaMYv5TDt2pYWa2l3T/++YIyVdjpVgBYj+eQvg20
ZhNar+2YrfiNpSU7ljL//tGS5ZoGN2k8axFf9+AtyltdYTrB5oX7cnm9FvVhxpPmQW5jWltPJaVD
Vth2wU180EFHaZjF8XeqteI3Fjflj5Bf0dexOgbArQ1TtJ7P+L5t7cN+7fadl110TDRlU+DElG1Y
lE/VADR9KEZQRxiBvJoaj1mpHGyAf3NUjqTYQribWwYVAxU91GCXQYflr9WFleWV4gKkCC3TYCjo
AVIf/gUEaM+EnC/Xr8ktMEkcjftE3tj+dVm/c0KTdl+ChzJwXnllXraH5YX8/QGmoGIMKnQNGMKc
TgUx3XZ9EzCTT2N/fVnMstn9ESM47ECOlEIBssRTlNC1uRvSF6aWLstYPEQ0UTLhARsLHVunNuEf
tEbtYxI0ufpm1C9GdC3nDJRC+rq9LGjplqcK/VuQ6BPU4gCyDukwsojqcD8MHw/Slc4ca3al51eX
Zanz9XJm6UfCBNegg7oKYwPCWghcd9YLaLnuIXZpUXi8c9/fJ8/d3m23pnulrdV5Fm3zSLLwUB+K
OIf1Dckx8ylTVnhltHKNQ855WTnB/GN4XZ1gRIT2AfDK5hm6gQegkfeAU2yrTXVdelt33AYvwyb/
qN8FDKtdXt3Fl/TRVormn9u1GU6MLHv2F+UleCjelE3ZuvHLD+lL86g83XQbCqP35v9mQOJUSaHC
3zw3P3tqBrR5sq+SO7u7q4B9Sr6k5uNlHZeslW4QcLYoV5BcFUKLKQAdu5udMYzSkEuoXmcZ191U
XzWK40WMybV1+eGyyEW3xlgOIwXMP6qMm54eRa31GQBPCU2LyPM1hiwTVwOMuJU++NW1YQOJADoH
iIEwqKt3VrJpx/3KF8x+Szw2x18wW97RFSSBx6hEPV8QFA/quJmCjTHsyvQe3JMa+wLRkwfvv5FJ
3mwugDEHLSY2DSds2whIcdhVSDPpVJofo/JRqm9Ba/N8E1j0IgGucs2G58UUVXVkmI3ogaAnwxQ8
RGrb+cxzjgvPNel7mUx0PozOcNvRj3udw5UCdMWU7iurHD0rjjUeJOrAI9WeZL6stfd9NyQrJ3vJ
38/FQLpSLOr+YhGEJsciqdUg8/z6udHe05pxAr9YWfClu+tYyOw6j/ZYzadDm/kheMLS1g5vTPsD
4VI8rKzvko86liLYMoySVi/JqMI7w7UqDYT6FR+/podgqz7wLHIOOp9nJE9DRtYQGUBdhmsNCksX
JBP6DGHT5CibYrCRgH9elXVMK2NQv8WW8wgJy4NmjrfMPu4btV1Ra9EGlDnDT/c7Aw6Cc69Iu+bO
BNirKYMd2H6q7J80a63YwOLu/BEihpojJUR9cBiaBJ8WbFWZ9oeV/VeWHCgTWUyAMaXA6gmxSxEM
fpD76MHQbgVb+k/pQ3Q73pa7/JbHTXQH4DlXxbQ1H8IbYyVuOutJnfMxDpMjNA1zvO1fFbMjG4cq
orGrBtsoQo8mbC6ou+S+Gl6S62QT7+lRuOzDFk3kz7kVE3UgTuoKDB8Z6Z/QLYJvnVS5ifM9Lx+r
tWrDonn8ESUm7BT9YIMJi2agL26ieAKeK9yo47DSmbBoIH+MXrzhkyyKjclHo96gWw/g6Inr7/Ki
LWpCCxpdkPBC0xl36odg1TLgbkBEU37T6BZOwu0QfL4sY6mBCgZ0uI2pXat4VcHLZ2Za93IF/M7g
TTvnDnKxm+BHfRW+B0/lPyQetWcbhovvKkU7ava5V+TXyfvlb1jQ8+QT5oNyZIud2QQwXJQA9DQH
H9gKX5YfATiJLYhm8zTaXpa2lGAFFoNmJp4NtM2K9W1ZS32t19EYTFE3BjARvjGf5i04BJLSA8zC
tQFiU9JHrW53IGevHIWFY38iXrhd5F6NoQOp2VV9J1GaopWxB7298jT5gyyt3JdLBYkTacIt0zRZ
kdDECtSw9tySbpjabQ3qmRW+dRoXOwm4Ox9c88tLvHA2ToQKF49xoNW2VVlhuHvLYCDIX3teLj1f
TkTMNnVkM4FmFwAioZckPfnGrgFmCb4pXb43/E+JtI1yEFy/a5m0i8NtGL2HcUcz4pasjmelgD3f
wikgB58P1avd+2sGthAjMrxES7HizDYm8qlqUQLz9ci3deVbBiZV/9WYdkNp77P6VYd3pNc3YHRt
Lq/5UtWd1mzm/ZiD5XIUB8O0yChSeO1wsTfyD/1zBfrAVbUxvOTV8Lpb2LK2A9MHa7ouOHae8YAO
MM0+zzQJ+wD5b5tLKmd33B226lf/i7qdvjluVuyCH/mDucs+AHmrXcdPa9fn/IOF6BTBmiNrFsM1
ZwyYMiBQEEWCoQ0UR6wBOncft7vLS7qoG0+befTWIPAWzk4qydqoWfBKNKq2t8Zvaro7BI035vsx
3l8WtRCq2czz/RYlnJgqJLtvFogC7jaVNnJ35eR7qNEvS1k6l8dShM0qx4op8Jkow072UNE1QJZc
FrC4KUdqzGoenUrYqAq1jBAQq54ZfIzA/45WOpiXIheHAV/KIXPfL6ADpzLCsJZqUGZTz4rkLZNk
rg0zVvJP4m8ixn1BC00gD1FdmgFWlFvypSeShXtK0tKSkRIkh9UTLCFFRivLPyQHJ+oU5aamSLeW
3loUCdIP/aN07ZBcFZRVwMhPtZ5CCVmaFEqA4F6BdjNpZzhDNwb8QDrwflhxJQu7CCLFH6GinrId
H5ISofn0WJiPsvIT6KjLhrJwCZ6IEGL42g8mjWb0uQvRkw9ubbnmdXAHgoS9smm/+iYFP3EsSSzW
NfDADIqMJK0cXo2uuonBgZ/Z1RtIYpJW27Tazzr9ZCovvCYq8y4bw61i03cD1gSkXbYRXke9uTtA
ZBaYH1UfhAb1W8QIEU2UQAHmj+NgfIih8bm8QAsO4eSzhdhPjvoQ9jY+G9ZB2sp3g/Lm0C+Zby+L
WdwHxsLoKaRnn67C08MU6CG4p4eGtL056XA/O9kX0AZMmFZ0LeQZYuDZ29ycMdThSvj7Rxazn4wj
EHwCZITzO5U+pFWWt0FEx1b6Usi3ebqi3bkh8/OZfJtFGDMJ9enPz4ALBu6Qnw9Wrwv+hRfLyc6R
P11ew4XuQsTQuEumhDodsk7FzA0fRmHA6ZdGz3XrDclO1vZjsDHBR2/8D8a0qXrXcu5ar3o1YEHy
PEiU4YRac41L6gJVZhJ26ET0YidqG5ZKfFBRt4I5IjHvGLnYHzp1rVP6/Fo0GCIBXBBgNApjYpax
TXOlStuKJBzEDq8ymGjyW3bj31n3Ru3B/HGffc+97Da9sVb80i+MvNOzjGSLsWmToS2HyvHpQk8y
nMOljAMeTHMKAfB1lJ9M15q3B2CVE1dOW3r522rqvajQmqdiTHPeLJlSaxu4BotHhdQUgO1pE4Ep
7TTmRht8dQuvRU+HvNllYAKraVC4bZWEr77VNa/DVLB3mpzYV6ofr93Hs2Gc6UOvt41SJmGboE/V
ZampxzWVdj0gN1Na3TYFTMezJGBWKxXijjolRE9j/4o4a62d8df78Uw87x8DlAwwYcREiuKn9JnX
HP74Wv3if9Xc8k4iR+14+rW/KT71pKivBvCj3Zvsg/4Q/vj7zhO284/8X5ffUbQggeBXA+SMIaU/
A/PWZ+zdfzey/eXjuXgqjqQIntRIyj42eqTYzXMy82Qy9qp8vCxj6UhY4CAy68F0JFH4qWF2jRU3
pdbPQ0Dlo9oZ96Gj7U1IhCCYdW3JXzkI53EcvcwqA3KAhAFUJLZPNJUmBUqHSow/eU6tumr49bJC
ixLINxNlmfO1IHpOv2DiNJxDAMvcObq/qeqVCe/FJTuSIISKh4oOE3h1KB8UT71/Ow0vcnzrJA34
7y+XdTm/41gth4k6pt7IpYigPbBR1wAlD5j59MA4gFxd+eE2H1zD9sLVTvP5TSCeqSNhIrBERWRT
wxTF1lSbTL0fDvus2trJFv5fU4fLZVM0H2AUKPwrW1tD8VFXNBWH4XwpA8pSR3j10DzJABV+dLzD
dth/T++NzX0bAilh7d+VKze4hlqOgZbSO7hwv3rDNqMzdyWEWTp4x0uhnh4KWWfKqprXXa7uaiqa
DnxvKw+aJQd6LEJ4oZWh4/vKPP0HBWE3QgHlctkOLZVF+Dm9pri6bEkL9afZlLjjyVdhTGLqCJKY
RIf1gbC13DXtozx9gubHbj4cGMFrf9jadap/KaWBziy4ZOSvjfHXSUcOPQl24LbBgjrrsfGhp487
KNPh+Gg8i9J+r654y6WDT3f+DIpizpNIwsGXpxLAO3NukdVA+8zuZai+VxZx3nfxiDBtzT2O+2Ig
QQiX6kqSoUZgYGYA/9+8zQ7PinMlJfdBuy1gGnEStwLTs+LXSvlw6XgcCRbPZmL1Qdv3CGZYzYE+
SvsnhjHj8LEpb5S/7+Fnp/4oKR7FGCIgpZyVLINiB41GOak3EuyWl9dyTSPxiFUwyRzmYa5Q01xz
+pDmt7xEfPMfub2i0XlF2tKBPtZJOG0dbXtNIs860XtlfWnam3j4fFmhpVvBcTSAYRiZpwldsA0I
euq6ajsua1+nZaWOfkTgGrmAmR8gcA3g/TMb1bssc2kR5zTdjOwNoKoIBDKCmh85cyNelry0Lawy
niR/LBS4nMCrf70sa2EJgeGwALFVaDEEU/jUJ0IpqRSSiSy4pUewxs3XsjVhO7WiNSDL+ScJpwyM
VJ0KIw87SxErLoHs8/C1cVVRDmP6IXoIikeGmR4khbl67SGUtZ1tEB5f1u9s/0irU5gDNwiUdfCn
598/CumgOlNpKs85v/R/Fd3nyoD2SY6u8y64Ie99fVna2c4J0ubfP5JGeBSbXYW0voJO+mMMKeIQ
Pk31sClmnlM7WnGOa9oJu5dnTLVHUPxCijzuMkt7LM3G1e10CyLDw1io6cpqniUBTvUT+8TsVk0t
KyrQT2nJc77WMJxb38e12bDzlJogRwiRW9uP4jJHTuuoX5okDt06zqVbJYAzJMtgzR5Hc5vbY+HJ
ZZZtW7X/KcHLsOJe1rQVnFkT2QcFTvDGq6UdDD4lLbFwormjtQbFvriNoAvN+Oi6pYnhs6Oameoc
2MawBB1/B9cXrto16/dwrQK/aKBHkvRTAx0ky8mnEUmO+kYhSRl3Od1Wee12ie0Gw9qZX1xBUF5J
h4PKTzriVJwONVYb9fM+VkiKFGjKAqBH1HuTqenLR29N1Pz7R0cvrpNSLjVElZbyYqvDZ+juvRw+
6tpwVk7Bmc+crfNIK8GnNLGU5zCvNZ4eOE+g4dD73v2j282KRsun4EiO4E1inWr8EJYNA6hbbYKM
OPdUYK1zbKNKX5nFztrHiYnstVBhbSkFr5JY4dgVNUtZaSSHVNhP07qjB76AyMxYcynnZaJfq0l9
SgG4e17Y042rsqKUHQVpRjz+SEvFo2Hqgz0GkLlFn/w8I9vYdD9jQ6E+n9+FkP6FcbOJK39Dqfhd
Z272siHN8k7uqdPvEevovWTl5dD9WvXchRrcs/XeTUNzaxQ7iOdSJmKb4V94Gm7fGbAYmHtdBC+Q
itTQRoh7PbgZB5dhm61eHDZTWW+4UlbeuecpfBQ8FiaYVdpLhd2PhLRZdavNiIIeqFsDwEDWRwjJ
Uuc9pHhweU3PM5KCTGGTs2pqGRlEpg4TQ/Qha1nIctPGLwlhYgcL5H0gQ9OybWogy+/hhlCGm7B9
tiLiq9sIRrnL37N0go+WQCQLkaSDFmopn9MYwZchab6bcGaXo/+3r6NfWtOJOCM6nTfqKoTaWlQg
JrZoyTDzz+T7ni5rsnR1kA/5LUJwe9ADmj7TNyxs3IA7fwsb4HaSHpXkzZdXUjBrogS3ZzqtbbUK
B6NuFDfMQLivdiUUgFLOw3Zl5ZY36I9ago22TQjYJv1AHo7Ik0d4Kmnm01dmUZaF2DOkKHVbsFJP
PU8yOjYsYZy6pKGXJQYTMfBvSy1f2aKlOxfOjt9iBF3qKC38amoab8rvx/rVlJpPTf5QpO3OJCUS
6s7qg3YOj0QXdixROG2Tpudy3CIRuFkvLK6cHyinPcDHfBNJ3nTwOgjd/oUdqoapg18KRpcIZNcS
h7bdyFpCrHgHyh8AcMM2bR8YQW61tYrrHKWc6XckTIhiyjTIAyNCv6jUtiO4tiHEbXT8eX656wPF
VXrGSt4K54lpV7l7g60yXcOkWLycgez7rfBsXEfxRpADoObUKAzrheN/GfXnMOFChlOZG6zc+kPt
2vqHxvp8eZ1X5QoHvrSs0KJAwCmkL4jKg9w/FaCKwIVWJUyGZW5pAvmkQzW51kO+eFyONBaOC4RT
UpwfkFxSFZD7m8kc9/3ai2Z5a+epBgIncqSzaR8tqzRMsBMHXeOpk7wBMYFXU9t9WlnDOS9wbj9/
hAiB/eDUreWMbeNBV+OXhDjvjrOvpbtMf+gjuPreHXXftA928a11VqKLRWcAvO9/9Zs/7Vi/Cirn
3kG0lrZwYsjuBGxKyEhDLXumc1VK1lpVZSmeMUHNVRV6cWiKEZyBAUWyHExIlMrXQ38P8rQFgWI5
uKlWuV17tT7+fdZuNF97fySKt2tvq2kD8SKvRGvfqluzeDwkE4Nx8H+GM4IRc6kltbG1aZVF+9Qc
/kMR4hwsgPGeJDdGSn6FdNeMT4l/nwfXly1n0Tr/iBBr90GXV8U8yuRV+cENLUiY0jVw1hUtxCbc
TPEHUB8RYVDOr2HaDg63Yfjjsh7LMeBMVsVygQisC2YoB0oaSTZS0iT8zL/vldq+qq1yG/vTfW5o
+8F8yqkvEfgWK9578QQciRac91Rn2UQDA6KVt3KEpC3tIQTrrjv/szZ8aSDFuazrov0fyZsX/OjE
VbQtxEM/L6gz7bVp3KuDvC0L1c2c/kNQQd06Yy+kyuay2DU1BT+djf2oybNY1ZHeJP+fPq1CFyqA
XaF9UfpsO6jl2ntx0XQotP+aa6dFV9jULtQzp51Y2Ug97FR1/KhM5X0EephtTw+x8jFSDldjwGdY
hwi+mpZmWkd6l+FhsRt/X5hrI6WLpwUGS1mhMwq2F8Hz6PSsdzGs1d5UjftU7Z7HUFs5kIsx6W8R
oE2fbm5f8iCdQkQACT4YDzxe4mRv64xirwSk83adXRlHgsR7qTOsDOYEQgzT9yJa/DqqV4ygXOWr
JbvlbfzvsoGWfKoTU/VFJM/b2LdXvflkD++tsnYp/D8O4I8QwVZys53kQ4s+VhaQzdPcmXo4SWcW
SS/OtwyXqzASK83aKMuqYOH4M1/QlfBloZ3cbv25hVsDYuqqZ3qnhv3WvNKqh8paCcHXllTwAXZf
JHYMJDETkxuLxnU/2FvNGob+ohAms6Fj4b+0aJ7um5an2WjP+5bTnDFG5V4/mFsge7zLjmXR5I/E
CI6lUs2DHZuIIc3uduU/kIq6QUHXWrzz/XFF2KLZHwkTYj7Faa2iPiCsOsBPnj6Uve4dgq9NsVbK
WRM0u9MjL20GSs0bCUFR/hgPewWlLNs7RCsVt7U9ElySUXIBJDGGIFvkP4LsJZQPu6xqXi7v0bIY
Gq0ZnWUsTAQ3q8oizJoJt6QwDDhoB/LYLyNoO/+bFMFR5ElZB5Q+am9sjSvFCV8PVbSPc2flmbx4
kzGC/l9lBFfRRVYadLaDj+XdP4V73c+3RnTV8pyEy21ae72urZ3gIOzaH2CQRhwDjaHqlWrvxtFa
K8CaTsJZJVkTOubI0mV0rW1q1QljN5qyr1FqT9uWPstmJq3Ttlo6da+Xd23x/MLjpfNQnqEDBP3q
qklb0/ERbdwSHY/KTMG+0SCtVf5NKhP0g9+iBC2blKGTvESUonV3WnDwYv15zCi/yV3wT1+n1xoF
zKH01X9jmEdyBRely8nYx4lE7IN1dKAU0XodjMNKInNxD4+kCL5JS5zB12btbH3Tps8l6CgKhfTW
2JW1s11t7Vj0UEfiBA81dX3nKBlKpRDIkgjuy73WfNHNbmXx1uQILkpJh96uZNRSq9Yd56ixikg+
Jy9dEa9FjIuJot86KWL4lNtS5kONxl0SfoyG6xAcyiQHjMybBt9Nk5fJ+TnKr4W+NjF5Po4+PxGP
BAvh1CiZqTllCIasg6b1n43vBDt7lN0WV1YlMKaXL31/cJ3e3gwEq2UPegdEfqoGpnVvPY969XjI
5LXKzmWTojB+egvlraVTd2eP2/hj298a9lNbhDdx+maaX5LaXNnpeSfPYkqTeXVFpcIBg9upNE05
lGWd4oTqVHajEtLU0Y20xs2V6zH/ekhpEQ7/zX3+ayRH4e1HkHIqckx8VYXxvvZ4oDNztW3az432
o1pDSf5VsTxT7UiO4AEkSCvjxkc1C2yD/DqDllf6ltZXWf90UPaKej2W3+vuY5U+MTazuexgl1Nk
vAVkCqckPcSeDb2TwnYYMK663Rr17dRtAdh2teKhLG6cdhPDGFHVbgDgyGXBs+c+U/qP3F+TjUcx
TB5M8PgkKD0pqpvS0b9K37YcPR+JEM7NoZfaNFUQYec036NFaV2ZRLJMQyZjAnbmzjzs0uCv++J/
HdffK/pr+O1IMyvP6XLuMRtDsti67m2q0/3lxVu89o80Ew6DYUZdIzezKyru6yynYfrV4vq/LGT5
xP3RQ7h7geO1pQMozB41PleXrpsZp0DV3IYNM8fnNrmZ1jjL1oxCOHHww2Z5pyIy9+lhttIbv8i/
XNZq+cb4o5Vw2EzNpynDJqitaCXO6/vcL/adeR+BRvVvBP2JJ4Q9is1w8HUN96hbTIJncQCDr73t
x9wtbP39sqxFV3zkQYTbXbcrtTVnkwP4KDXpIUveGirQnb3rAsbR1iZEF9fwSJxwu5tlo8RKi7gg
+1FFD3rpVfaH3FhxTYvGcCRFuNsbJzYZ2UJKn0zXhtF9Vzp1JVq/rAhlx1MPn8qxU+YRIqKq3oRE
JxIkmtJjWu0u78/ieYXsWwVmXIfYUrBrMLjVNs6YPlTH4l7StXszk9/M2nq+LGbZmR/JEYybGZKk
8zX8gja8U8pStG0c7TTFbY1gK9cbqbsCES8E2XRF7mzLZ878SK5gf+pBappumi8RWqrqvrrxJ83l
8bjx89HNk3obOl+bPPxWxq1bVpabd82dZf0faVe2JKeubL+ICAESgleg5p7n9gthd9sMYp7h6++i
z712lYpbhH1i2+Ht2LE7kZRKpVIr1wKp3eXvmF3Oo8+Q/FL3xhTqoFNGEjf7nOaHCqCupIfau7LU
wjyN6NKIJedMLJZ3uH2VTpN8MjhOGeFyB1hx9wra1u1/NawzVvxKeCmAuNhu5doPQge2LCgY0YXI
OBtEprMLnGMgyZFlfyntjYh3cNJi2NDqJ5A6OZokQ+Ky+rkk1cLunj1djqxJa2U1XNS8x1qR7ptW
PhvtQbNeOi9Az8IhzddD3SzswSWD0oqJylNolk3DSyPbN5xUuVbRfFFmN4m+YsZKXyoHzcavPyOU
AcssCCyAywJsehO0CKg0jFH9dNkz5qEiRzakFMerAPdJewyKxOTeCjvLruKsRXOr1rpq3N8UXXRL
6uqj1LvR4XR8rrxxp5ge6ofhbVhO7G5lHK2yWPectAW9TDdkYBS3PGUhmTjnbcBXoucMkmBTH8cZ
Tjf2lJokPAT6UsezfuVv0O+F5qgs32oRujILsQ/aegM9NDBqIlJF3a6vraUi0DnxwPQVkHmAcjvw
91QGD/p5YinNtCaDA4pZtIE6/A1/ACjGb1hl16t38qN2yINylW7qZ7DGxPfK1bC5vGpzp8HxR0yO
c5Qg1jqYPHIFU1GACrPv1HVGHYiQLQTDOSsQlfu/7Wxpp1Y8tBmyoIBrRGTcK3g3inN64xfin97g
juxIeQ7kt6Ic+o4orIX5VveyVcHRe0CXivDz0QkMRxxyb0BfS9sXrXYZYG0YDjeeW2O0Ic7W1GjM
HFZgbyHGUi/8/FGKpu1J5B2vMfL7kN/x3hMUnhILJ+aDnTVXEJe3ITPRB9ddurWAUVZqUBgtqb3P
ho0jw5J3+KGlxBkAG87Ai43Sd5tuSTtz9pg8siBlI3GQMKRSmMreRAo8rnMDguF8m9ElF5w9JMEV
iG4by4KgquwaUWT1WQfXSIMHVqxCAC4IslK6Qn/0v3j7kSlp1rxea0maTqaKe6p2tlERkDtHC2fI
7J46siLNXOIHVLWmWp0SXlkABoRAey6S184eVAA3g8MYWvVnOOCgA1ZMr7A8KsiU/RDq9OhGApVP
dWvFq0jEdqEvnPznjM5fwRkdPaiwQipPkzZXHrciERwm69QW1+xhuDOeqhvtzlsTdxImQ49/u/N/
Iam7HAnnNvVXJ9F/7MqZjVaKNFK/7kjjzuQrBuBsdKf5h0Z1h+j+sq3zhtnTQcrvDGFqiBaJMM7K
jWX7K+7bPuL/aBt3yT6BGJs12q/Ejp+Lte+Co4F6jrJw3ZjbD8fDlUNyXeuhQeE+Y79uIGc/oLb8
ZJauoX6/PNbZ0sexJWnnscRKtc6HJS06ICQ3Q+Pq5MAYkCX6tjTWRWI4xVI/3zknmjTD0iY0zdbX
WgUzXNnZ9Yg0H12hNrQ08fgRvNbP3sOh1m30tLjfvZW/9LqtLzmTtDm1UYSkjRCxQZK39p6Mu+i1
cvkqXOEVDnq1Nr2PXNOlTrljD4WrfKvBWrGp3nJ4d+5UUJmG/p6Jbuqt/l6uyb1yCJfuSXOhfSI0
4CBvg6CK3GiMbq9RREmEM6y/8cIetA1Lx9ZcgDrOsqR1L9OkjsmAwyP1bAZ2FSXZeIuNCrMFy2Mr
0jqXMQvpOB1RkKkm0Kfj8TWYJmjwqTfAUsQKtFRWBXkeyaaDGvFAVpe9e2mQ0/l2lD9RvOoCuAjz
anbfKWg1BHwwSZceWWczgONRTrv52EydKNADgT+h/FCa66q6GrsXQzGcMH6romeSbVmxK8aHy4Ob
O5yPrUr3IiXvgfdOMDhaKHsx8kMX/wIV7Ws1KJ+XLS1NoxT0y5ZAsxWs7w4f7pj6PLSPtffrvzIh
X4GiJm5S7mMwmhgdLdRA+zquxzh1L5tZWiq5X3M0rYA13TRpYGVD9QGJRmPuSu22ZatO/YzUQ6a6
xEh2l+0uzKCcYvtB36okgFmfvZUoYbfqPdNeL9uYj2q/701yHspMcBMkOVYp7AAmheC93ilvptkd
Sqb9iMzHygy3ly3OR6k/FqXdPViijKkHi2Vx7RGkuAkkRhYO/lkb6sRNOzEjnaGv0sqs1G6KIFoT
3GRWh1KQRbPm4/JIZudOpZZJQW5mMnnuCNBOEN6YrBSGCwXbAXJP8eBqig6JolsfhfP/zp40c4k/
DgLkRIgYxUNJbz2xFsNVZL4n3n0PVp7Lxmad72hw038/Ck+chJEgBowN7Qhg/K4UFVgAFvCHs9Ho
yIgUaoXfdnjehxGvK1YguHJIaKHWYN4C1LLgdkuLJYVbw08jTRCYAqepbgGes6rHH0P/qGsHpV54
DZ+duz9lAPkxkdfVkMfQ83Y4GKCHbq+ablgs8Q3MJ5xHViR3SClu+YCMQjzvOrgtt+MW7+275DqH
clVk4w0ls0NX36WOcp2sSWLH1+ZqSST9nHRnSsmOvkHykrqhIIkR2ALtxy3Uj/wX4Bc/3540BkW/
wm0dtuHO6Ayv5qpx9P3InHpNF3xotmnt+BskJ0IduE8qH/PQgK/CTTqHPfSHatNuox/FR3Cvg7hz
hYd7dXV5g8yno0djlzwqTrXBqArYhUiWqdiotRzqrfbpfTa6jddwstbs4gdwHbc5gPN8lSwBBmY3
z5H9yeOPdqhHqRBWCPvs8doCRcerd9VFK6w9WUOE7aE5eA/aDWhm/B+XB75kVzrYI6PKmZFizUFm
HqI+Qq9HZbUo7rtg5esKcjQ6LtCP0OsYXVj+iLwDxCJE1NpjsXA3nT5WLrQfOc/X0X9kRmOVp0fW
NIkgBY4D/lPHHQKyFDbRf40BwbWGoEa9BA+eDUZ/lu6rmnlklaZjGbQDrDb5p+JRNxagnYlBcPdk
oEYaVuvLKyabAwQf9L0AGaDhH6UxMs31kTmWx4NehIVpJ8WP0IqcyPwssH5jcRNFO64tRL/J74+n
9MsaNQ0EBq6Bp0569YJqjp4SWpu2Yo5baMzcZ2jpUpv2miKf10dv4VSUHWUyx8F/zBgoVadug9PB
gXK8rNXKMu1gaoVrVkzv1nx0VG/p+JWjumryiZGEEUInviC5Ra1Nay/zW0uxafs9zMi9CPha0bOn
y2t1PnuwAhYX00QvwLn6lchTPYQKn+/gFfSjztONlw9PPXrF7bZE07FamZvLBueGBZpUjiIaAQuS
zNg2NimQDKrwHZ49pXl9E4TcUY2lyTurAYFaSeUQO0emRNBXb0gnRayB8zZT4sA5vCU2Ck/2g735
eHVWzv1SXJwW/NT/gDXhFGoIgPPosHXqEAEgtB5LAdfRNqV7vV5vNleVG9uOu+R40+vHJUOS53W6
1oshxJuSsNHq5XZOid+Rg7ce/E3HIKff4G63D29v7rW1ur5d27t+Gvjm7oPaV9QGBe8qX7HVh32H
7m4bpEv262b16GzvPz8PS5CY841yOi/SCmhmIPzSx7woHNJIYZOGmxTimgCXiwcOHsy/rEZhwbEM
5qSVNClff9VTjoJODw5RFdrXk2psvzfLdE0Kvje74rrv63WXLHEOnLsxuhqg/jHRw4A28ov+6shc
3mhpGjZ4vqz7Zl8VBJXGoTvkmnJ3ebvIB4Y8LPnU9xRemwWGFZierXtvzZisRNVtx6bfAgZpGyxW
IZSzhFY4Gx7ek0wL3M0MzEggsJfMjj6tdLMvBJC4I/hTWpsJwzb1v4RkgxwSjxEaFkwDPZEp96dp
XmCVXQ3wUlddsRLU7qNALXph35ztT4DhAQUDAzZAfRTNvqf7E09EOdHTTji8abZMUWyEwu3lRZqZ
LQwBWmNTtIbMlRQCmtFv9LjEOEZIwAUBWVeGekNivhBqzsxgRXAkWBo4t8A5L5d8qceqQi0pXNwU
NtNLtyFXIn67PJbzw/vUiHY6XUleQtu3MAI8gGHOVD/fTeR+FNf1UVc2sfcr6MvHyybPCh5wcgho
aJwhjOIVU35ZacO8E0PThw7Twvug09Yg3Hf6knyoqn/fixbcIeRVxfNi4RduSMWCh5ydgbizawSy
A1+vBWdu2EDOJm4DYIg70hZ23fEPC7Jo3wu9UR1VYSmUtdPh+fKYz9ZysjmJ02l4t518/3SaewDd
68iAdFAZacXKYJnYkqwKV36HTX3Z1JmsArbZlIbBGsg9ma5P33IUq4LIZGpbqSHaN9aj6kMNkazS
8cWL220lXpq4dyP/quXKIYinqXaS+GnoN0YSrcEatlOam9L7yfmOdQsFpzNprK8PQ3c8uCoRCNAr
dvphYzl0oqBQsx9TYFbdNoqQRVlppWe2rxrJtRiy0ECXdSmAaVIMdKxmmcbuQFCurEhYNt4WYrF+
sC9xMgxQX/J0l4lCu+/8vm/dsh1yslaVXjmYJEypo4q4Vpys61DEL5JCf2t4COxxRIuocS/P+blL
Tw/ykH8HsBp8Xti1p0MrmUcEmPeEE5XbSFddYBNGA2JtTguBMy11iya3LSCJloqHM34Fu2D+RD48
1eSlaDcWAdqscrzy+thCumDgeFRcny/dRs+qAVPoxtmgT5oxQEF83ZKPfMqoeoslJagFW9Ai+TkI
cMN7y3ym5UqAGI1BUTdcFd5e9zdt9gJdmd58RJtz0H7P8wPNIH6w6pvbPlmY9plYj7ycgJAQmwqv
jdKs40msYGEH1IXINh7wHyrC1sLCTteJkyxsGviRiekTjgbe9AVgMNUE7PiIqEMntKrd7oe37kf/
Hv/t1Qa2gIuF/4B0Xce5dGrLQvNkAUyJcMwmsYfmqqtua43aWeVWYsHUnN+YILvDuuLOcSbS6HPD
wFs9DvzRz7e1N7q+YDszIwvTd5YU4scjZ0KDP9wTZ7KUV8QTJZtCygjSJol+VRTm6OadlztkbMlW
DX1j4WSetUcJ1gtdqNrZ4S/KsYUkYxGhyyHea/W7H2prH7nhErPOzPTpOD4QXiE+BQeQxhXGAtzo
YYVxDcUNTqyP2oMCm2I+Xfa+ueEgkUGei9ZtRmVJUMTBMUDqDCBP9E1ln227NvTPPFhIAeatgJ4W
kkwGlDSk8yIMiRo0IXDlPtnV4+cI5/P7u7D9vDyYuTlDqIJoFqoamDXJTBTXSG49K0TTadhslJDh
4bqgIVofwmip83wuXoF9kKMaAOc+PwOjgRUZD6GQrgUdeekTbrV2GkTqfT+QNLMHpUg1myga+VGl
HV+n0DR4jkN/vIJ8I+F3ZR/jTbAdcVPeUJOTwuZArH8CtN4/jYEff3BesS0308pHBdvk7zTKlp7B
5+YLOnMEqQr4orjMTlU0OKc64oVOQwfXC/Dcb4HfxVtipJtb/WMz0gmSap7QGYcZ9P+vh37r1wSi
bcIdvZfL6z9rCFKCYG3niNdfjUJHkdTCy2c+UuT7TcJJAHFbSl9VE48NKNroH6MRIDG4bHFmBo3p
gQbMLcjSQfxzGk9zkqiDmYOUnhtip1i9S0d0ztZLRCZnKTRuHCAwmSI3hoeId2pGLzWP1nUAaWBa
osGgsZDXavvBaiyb1ZabQwSzaX5dHtq8TeDLwTOP66h87tde6Q0+h00LNdKwhdvucvW+zHBpTO7E
0tP/TMYM2vvpLgL4I5Sr5K0LZzcyHSoDumkcCJLEpOWu0fwKayj98HZ9eWxzy4bKCrJzPK9xwExP
57PwzC7RWAKm49HcE+bZQESutGqhsD/jjgAYAsjATVSOoBx+aqVhnVAsJQWtTmZspiJClOR2lwRo
ylpqX5yZPvg7rr043hFjZQdBL4COgNJHEDUR7SolrXKNIPID5IzQZRUkhbRaVyzUR2aGRzlOXAsq
CfjzK2E92m2KZyqFRs3IQW/rVVR0TkLwhGgmW69LFmoWS6aktMUc9QilAxR+RfaSm1B/RSHRyN6C
v9WGQa5yMiRpn4WE1ExPYSdjg+tX1YrX4bYZ6d9HDVxL8Q8K2tClk3MWEpKSlqo3zZzpNmp542W5
k4blgpfP5K4UwELDQGfuBCCTUgi9LbMoaiqQdUevHd5Xmf7419sIugpgxMXGBaWxzC2ce7kIoOsk
HPTyYKcmoCOB5pz31/X46eaD2IcyiD4xlEu7lbDKDBTDR70lzq7GkNlhRfZN+skqYYfh8PeLc7Jr
J188cuuQKhHyZ+xavbSe4jLXYztnEEEqjaFceLuZWSCYQngAwwMuPjIdOchMQ8QPmIJA4M4c+O2g
LiEIl0xIoxlY0Pq5BxNl3lsPo19GKCv6/sNlR5jZnycDkTwtGAxTHS1YMTvFHhF7KF4wHnRl6a40
E+Zgx9RQ3wB9NjWk47YrORlTPE2jH4mipZfbreVtRy1YFYO41hVzqY4zdwYe2ZMpmgZTD2Lfy3AG
5lVvV2WQOVnrc9vXinfPM9d+6G8CSHJdns1Zq9C5mQrPXyDXUw/sYp9VfggJmjGL93gXyuOfGhSn
c3qX6KqDprXL5r7es6QLKJKXP/YmHzryeK1LOSC1sOe3mjOUg61UDAh14vjDI+SfEtSJ2bCyotWC
3SlqX7IrnY8UlJaEBLCreiBTCta0uB/0p45uaox2yDZZNThjmK6bamcslRtmPelozNK+MKAm0fgJ
bONVCZ5jMJv0yt0QQ4KMQdKRJX9fmD6ZY2mHUEhLJ0E2jVW78lWIWlfB2gAk6vKUzu7Do1FNnnW0
kmMe+U05ec5gWaue1d+6qrHhsZGdh4v4v1ljqLBCGRn1C8AoTo3Fdey3FUUpt2YKAKwN+ocL/pFO
tb7Qe4q2WWPT4SotQygM7QjbBNF3zzCc1n9rs4X4c9Y9A+1w3JbxwqAhluKNQQoMxMyaKPYgudCV
lv6QjiqZXk/YoWdj6eSWVdtNBtkHdKzjFEmTYNU0HiTmmqhbVXpo/stimxYED/HrvJen1dSaN5PE
XB9WPxMz3OMU9u3Y9BdKLLMrcGRHcmLdLPACMUkMKZrqdqPmKLWGDPBb+E9PHtgJKEagxgJxKikx
8gtkenk/KRcog4Xud6sA41n2DyfvVM2BajMUEM+K9qjy9AkBIs2BBrtt+vkVi72rpjZf/n6T4Eoz
kdXhtd38ggQdbRKet0qA1/wJj2GkTwYZ4h10bZqrAPx2LywRr5fNzRVugWcG2mNS58FWkXwzaEM8
gUBx24kV4bb1DmWQrH03cJkb9o2CdgV+HXdu5a0v251+rBxdUQeZblVYM/AznG7PrEuNtvGhZwFv
uDLrnG5ENRCbZKy6M+t9EL9MxNw2z75ftntGx4G9iD42FKlB1D7VqSXDhQWB+VBvmO1XFkrSIGu+
UoL+Tal0bSVQabeTxnxVonZ8rbt8AG/zQJ1KhA++rn/rVP9FN0txowALvhEt8PG+j3eEy594nhTh
+zAzFO9rkOaTa2uQPq0U0Gri+Vp/qvPXLn27/PPPD/DTny+F4TSpwJ4XqKirqhuhvHDtqY/v42TD
wPvvN3+9a06NSe5Fo5SOOcphthe7xA/AxOmvweu3vzykuQgLPCp+4YaOkqQMHtGqusWDF2rF0F63
KX9h4puuPyvoXy7YldCei+5QtWviXWsgfVmwPbNeU40XyiK4a07l0FNXTnmbxYVeM1tT31Xhxh42
Tbvi9Bdn4JdZlRUgc6xbWd2zJ6q1Z10vvit/CYqc7qZpHwFmgtd5PK7JLqMYmWH2LZyaD/lKzV3h
FaDS2dd0FWihkyu3TSDsNsI2Npy+UJ00W/cQC25WCiSb6J2GDopgWyADHzwbcl3ghNm0/CntHzsw
NhHwNSnCKViw7kx0Y3ienUWPtNwOoFcCsZSdVt9piq4b5brOvyX0Z1U+WuYttTbRQDY+kC8oMMbJ
Y8P3abp0yZtJD0+HLnlzGHL0jccYeuELkADEdo8rmA/KUnrbo22mydGL9MCaJVjUzCY6mXFp0aO+
V5S4g9l2WIOhoQc2hT6iBgdn86HqvURHcR4uT0Ypt1qNXSfMyoe5DGQ29dR6FO8FWuPr1tGApjOG
T2IuMdmfl6FObUoX2zCvW0NJW2az3oDo1og+/ATMYUuyNWddvV/ZEXyXTkgCA1CW0/3jDYNniAZ2
hrF3YkAtS+8xjX9abK8295xDctdyR+Hmw2tXCnRbrTX9E2ULkGAatpZ0toKHr1y/7vpNRdAzo+QL
N4EzFK78gdINxEt8yjIVk8/AE1mb+2iEz9ME5rDnOaApP+NBtctYQ1fa3Rh+y/KDQF9hTVI37aEC
F6YArN43emWT4hZdVpDcvdEqY+lkm12voyxTOtlQhyTDUGEe/VFzFe5Y4jkMdgWAWsAjRRYU2vmD
iSdYVNKt4hXvsU3/SbO/pSaWc11pP2qF13Ph4StIjQZt77MAbDCFKvVC0D1PLuGcBphfIQaHqpjc
jNUSa8xTtWd2XNwn2joodzqN7SBMbEjWNNYbz94JJhw3Y/z+zvpsRaz3rgR+5Onyl3zF1rPYe/Ql
0oAzFIZ1vcKXVEDyR8W2ARwzFcXB1PaWh6S3dFV9yoFvSfVAyNofb/rhmUKX0o+2DR4go2iwtWZf
4v26MlcJAylpqNs9re0kfuOggxmyfHP5m2eSvmn2oM37peWN9+zTLaeIuONo22AAdb552obzdwVs
Y2VFNz1wA147OjXwBCCPUuuFO+Csk2LJJvEPExg1yUl9szWyNhyZ3cRdBmbZKnMTpf2kNd7MLw9y
3kP+WJLWxTc9EPiUsIQXP1wMEkcJ1jXrd0azRG62ZEk6CyDTxGpPwJKvE9fDUTmif0+P7+gSCcaZ
yOTX5voze/IxQNPCBO8Kwk4ITRiT2qOGf433eTO6SXjfKMCnIzb5qjMqNyrZaPreDw/UQhryEltv
ev7CzRF/+dYN1yi722Vzm1oQjC9WGTSS8tfBur+8BmfNA18fPFUQv0jgjS/Y6tFtxtBjEDZNcdJQ
vJs+qF1e8ntf5biW9/paaJDlJCMqOdxNLOub8D7KUgE2F3K0o9W6Wd0uxPJ5zz/6IMn/xoAWPSC0
zE4h/ZYNuaOS2g6sqwoEXJaSo6JzqMhdVxugjncvT8aM6wNCQhnAkzjtzrjaEi1RujBBoEjrAPUq
5dpr41Ud5wsPH3NDhB2OJ78JAqjKKCPoBILglCMC90yJHMUPOjsawJGRDDUws16lrPH/ehsPsiPg
pMGRlogBj8OtGf/LgPGojuILXrLAIHAaZTz0wVspXqJtSLTtYt6twzFdZfUSCOZMGRROxlDM+G1H
SiDAfjJEQQI7UVl9733ovFrqiw7dHfA1gWONPXp+tzOJuLJI6yQ0uDc69TZEsyFrlzqu5if/6Fuk
XKERVgzBcixyMxU72KYtd8S4ztBObfm3OjDMJNlzdtUkCztt+rnSKcQYCKoAeQN4HnWQ07lGo5Kh
hpNdEe0N1XeseuE1YH5kRxakeKq2dAhJillOrBufv/b6rkq2onvV+/sk2wO9RrUrsJZd3jNz6f3J
uKTYird5sDaYGBfj4Hh/9RRvE5O9kt6V4a+4BooC2Ja/fzaHP+kT7MDQIDYr1yZYjVurMWCk1MC+
8Og2UWo7S62FS+s0YWdLdmRGmtCSlMHAJzM9emPybgN2ddAN6/1DphtAPy1UFb62/SVz0kwiy9Zq
JccpJSDGnqyV6Bqg8dD/GQcWKg2rJMXJ6GTpp0pVO+kWMo7Z2Pd7rPyMqi1KYhW97TiMq2DVWeS2
1bPrNjYXdsGSGfV0F4yxQI0rxhhz9lDVt5HxNnoLxdzZjXY0Eil1Al99QJoeqyZGxSZd4bRLkpBL
g5DCmchqwoBuQAgJgo3e43LZ+3srq1aXt9YUEWR/ACoNWDtQ8kxY5NO58osektUQIcbDkb4KC1B4
mtdqUQPYeFCMJRzcXJaMHGBCGqBIgl6padBHiYBPzZxVEVamUPft8IsF2jatt0XWO0YU4QC+JWPj
FKBXLHkMQaUNSMs3Zv9oNduGfVr0huifGf9E6y/V7qw6dassc2l3UPh3E0zqol7idZ4LdycfPCV9
Rx+cRXj5zCdXioRW3WrRgApIVn/oVt6AiykWAGcn4YvvR+khGMbQUTpyawbNombgtNrSMiEGIW+Y
bseAYkrLxJtM9SiEPey6z5NVYFqFq+kluVK9LLBb5lvgsOk6h1rRYxAnCegURnTMhEzDUQ8gm8qX
NsBcSAasDAxEQFcDnPI1c0czo2DRSl7rzB7jdwt0vix988Frw4tnw9wVPdpy+aNClb9315P1kOYB
JTbcbzOsRzDx82sGJD2joml3IsGjMSAlue3XEEu8vEdmyi4nRqUQ7SeaGdYKjCbjCuoXdgctnDIE
JzyAzk1E0cX4bPIlFpB510Ou/FXN01QZ9UizXk+NHjuTgRqjAieziSADRKdr3sT8FrpUv6iRPJSG
srs82rkqKnztt2FZ89Zv9TjGLE+X6qeme1e1X75F3Nx8yspdHaFXZbyHCl7RQBJkSV19JuiduLk0
04HWVChgwrTBEidp3zu0xrTpQuyeQUWaJ1akMxDI/KL1BliJcMS2otqEw0s2jDhtXd38Xpq2GqSQ
8EavXg2fckYRuCP4BrPhEdyXrgjXWf2mWaiUxvY4vi3M/nQ4ne/06UHfnDi35HaXCszDST5gp2fN
cz8cYn2nx+sWbS/9uPUHYC8PCXVEurDoc+U3zMkfs9KBJkb0uYBvCI+TFoqJYiUQV8I4XNVoHSor
11RNJ/O+t9FGDUo7i/EaxB2gR+3B38TKQ6K5Gne82IlQhqzNQ7X0fdPCn80KWs6QikHKE4hjOQ7r
vAgUzIpBOzcaQluAN85q7jy+q8T7sETgctZ2jsvEBJr9bU9yRCXzoUlTYTqisN+ihqOGnR2o6zzf
xco+zJ9b85Gx67rbQjkWpcfrgQs78n9GvRuq90a+xM83vyePvkdyWWM0ErWNpuVhb2kDLpt4XKsI
eU34rCmOaF4GqqGY8lQM+KKFmPv/hPrfkyEjTChA2b0K+TNUVUH9yq5iqA4aHnhFIjvB9Sn/tIKP
iK8vbwQ5FIBQ85j0QG61yDQwUQVTa3pRTpuxcJj+WoulxhHZr2Qr0vkel+mk3QArJPqo1FXVuEXw
wcRqEIUdRQvnyFlIl61JXswUtOfyichBaSt74BAyviPcDdvGbSo3AKsey9e8foH868ISLk2m5M5a
UxCFAdTp1M0GbGJ9/BPKVPblBVuaSslFofSVqcnE1GBpdje+dckuGTcm7jIl19ajsVDfmH7acUCQ
pvKr++so/WBDGTbttHCJuVKaVdi4JEWXf7QbtRbIkkOvbC4P7+zUkC1Kt4rcBN1nWGLx4h3UsLR9
AszdVX2wVrEdXlfryK5052FYP8ebdt/ZeIRb8B75yiHblyI0xNw8UENjxIqoVz7n4Plb2HKT+53P
KcMLKTdA+Cg3dLaNAtCDBvYWM3tpgh23DnXxEsQrri8MZcnQNNTjxeuRPSYeDOXDugg+R7KHbCvw
BQ1ImC+v2rR/Lw1p2hhHlowWiKYeSsGAN39AaBrkN8gg7WxJvXd+bcyptQe3GohOnpoZIrQYxYYA
WwfeORJA/Ey6cEDP764/FqQdPJBAG01j4pNQI3sICxBYZI7H6VWbKTbAeG7V8YVaz1cD6vnk/bEp
7WhzYj8uCGyGafEqNA4WqTgt8IQSJ1te5RQcHsiNUdiLxPAeNjSBrjAkto2YK52dhor+Q2vG6qPp
oU9ZonxzRbo+/0bRI/AAZVV6jVdbVBlArB5uk7GCTkVulGgRrM1fEBHwXpqBDD8oBFDAJtxTdxDI
UJyhBr27MHwfHRrcWyfAQoMYJrfENW/99hqVFH8XEqN/ier6uqqnG9CQ0d4tLD38aM0h35nCYtuR
V/RnQNAipXUiAf2cwlaR3j+SnCcbUbBHvVesLUXf5apUwrvMCpfS7Nk9gL4W7DN06ACefuoySqrx
Eu304B1T32mBVpzQ5rpNxVXPF4L/2fn9FTmOTEneaZSdZSpKgsgcaTtDwUXb3ObWuwJqZJUfRABt
UrqKjYWXl7kIDRTG1LZNKSEyV0DRdJGSUuyJocdjbhWv0RjqdFmzK1m6CfDsNSTo6KvJ6+UdPzev
JtJEHbV1jhxCqpukQNw2gxmD7arCZuf3LYsEHKQCv411TcDGetnc3Ml6bE4KZV7AmUJ6mBPkvour
VWU+R/XfwgymBTw2IkUxXprWmLUw4mc/0bYVAqIVQ+oZKs/ZQfOMheh8lmx+mcMRwNGjhFZXWdcv
jMcOQGzonhsCUB3vewd4b2m5OlAh3VOD/YeGDQt3YGuobU/98Q8TaupoSEETKPxHWr9YoXlkZtDS
5donUP1OCAjWEh/RXDAFa8lvG9KiFQloBMSk3S0CDViGTedDJTFCBvGuNZ+0Wqi5zroIqiQTeTLg
4PJF3tRF5rMOOz3VwVkV8BX90bNsIR+aO4HAw/d/RuRLu+gooYrIkC5n1UuQsnUKSbB/WZk/JqQE
yMhHJW0UjKPKQ5SgFLsYasdY6o/8f5Lk36eOPJLBGzkUKHDqpP5KgaZkP9pJ1CD9fysI5FuvxuwZ
hOFWu7TJ5pZpOsD/9wyXhbjTIVA1KI5NtKujrQLd6SEkiiU67SUrUhan8DgdM4GoWAwrxhq8sq8D
7+flhZqfQh37B/hB7BG558UvLCrSAUaa6NEfN6R7HtlG4GoOGdAkXCvVj3KSP1sIhXO7Cg1kv61K
JxpVtKwCHcgUeb+HxUuoRi5tD0q708WjYEvsk7MTeWRNOtRiHjKq67CmKO+h/kFBIDEunpxyMeY/
J+efIclZV59FvmfBSJTfe82tZt30BHiFbD8EbgU64jRzOkDe8iWlhblDDMLlv5ODafBHaWsegJtj
rHFi89LbjH3vJGFw03T+TcmH77xK/iHxRykXLSsMIVeXA76l11YY4tkUurgvtXA0A8xFI4iWc9xi
2qX34Dk3OTYmuQmo30YtEzBmtY+ecacCsdaxH9AAdhnfBfVfwtynFcQ8ok8FqQBivhS0vCbNuac2
kJ/X8o3PSzvq2SoVC4fW9M1ypnxsRdrVEYkYIMs4tDLrxgPvuME3QruL4gUzcynVsRnpbGy6fhzo
CDP+mG7jmm6qFqo1ugnGElR/UIJO+1ui1gv5wNxOO7YqnZaW8HyrA0bH8bV3q/ml1XvNerocsZbm
T/L3kFt6hYYEBKy6B0OfBSrZ3NTeAUM6VOrDZVuzw5nUiqcSKxDUUuBIeZzULW0rp4MngKtt31H2
XqIB/7KZ2SGBTfXryEdjrWQmr7NoAIIfnIe4uoEIxLprcvpL97MNxIw2l23NhAu8EoCKCYe8roN/
8DRclFFICyg0Qa3O3N5qZe507Y0eLj1CzaQYJ1akjZsONMMLVAU90HKbj7VdLqVl/0PalS23jSTb
L0IEUNhfCwtJiZRES5ZkvSAs2cK+7/j6e0pzp00WcVnRvmqP2zGO6ERtWVmZJ89Z2d4wgPQuKPJM
0ARx23s25nhOAxjQ09bNE5MuiuaX/dPSAEcYSB9Rm9PWCgQNKiv+CI0ABKyGYP5CDzu3UHYQGWrY
dBCTMxE1yQGdDO1ogtslKfbdvtKT4/XFWtkYZ/b4OyWEsg6EdKA/MfhqT5O23Gb5bhFym1wAYuD6
zgxxz/ciMoysjWBIgSSlttOJ0xnor/BS+xkoHILkPRgxp2SjLz3teguPQJHA1spRO/0CPnGMh5E+
VgRfMM+HDHBlYm3TYnt9Otdet2dGOA+fh5BqXtj6pdLsBRM47BObxlO7bwFqS80EwgkRcvfjY4kn
j+CQ/x/GIZkMkhUCghzuTIDbfZlH0kOsDUEj6KxAx+ln8UuhPbZSSVGdQC2cJpLA7OpBgRrLf61y
WxZMR2SUzQGqjr2vhG5BwEfU+jK4V0pa5WCsTpzrk7y+kH8McnsWssNFLi0YZtMeIBNoTyjSCx4w
q1MJHgKF0VaiE5zH8s6aGVRhNWK7ynF3N9nR5Mr1HHiBoubuZEO/UjVID4VYkO/q2oLKnVaKpObX
xglkC+B54AZFjyLnSHOjm6V0RDteiOdtEBLoOd9FouajNW99aoTbM1KGzqRlmJnMTehM6WtGNnLg
2qYzNpvry3bR5sRcwKkpbqN0st00QYbxGJMHubSpOsb6S1Q9Tt3GnlDIrrwsPUTZuypvln6Lrjao
w8Qxank/rn/Ims87/Q5u/3QxurGyBt8h5cB1qs+FPLuIrSFSNgmOxuoK6oxNTwdfDLrhzq/CFGUj
KGYRjFjVnRlULiiPVaV/fTjK6nhOrHAhUWRXUaZlsJLouau07jS/W/LNIN9G9SbQbwcz9wOyj9OD
YjpT/0NPP4PlHd201z+DzRoXdbJ2p3/Gyu1W8LzJYwdqBkeNPRNCIWPp9DUgIpFJjQZ5y+4vvABg
AQaIJTXQrVjchWJYZpBJJuwti125WaujvmOSn3qni17J6lqsoeDxCtA8q4Hz3VRZUkdpFWGCgS9x
a29yAVCiMzhg0zsUWncLrb3Ri2/6hGafaEHy433y8rvy8ntyF7vKBpfZS+ZEe3n7b9thvk7Unw/j
sdfIpQL4MOLDausxDSJQLe9SEUHomoOAQDboAwCZxWuMW9dFHecsK9TGyZvnWoaPSLbdfKMvnkJE
heW1eT41xTb6yUMznm1lWlQMp2s9GXWLlIjKgiILnAvK6y4b0wUWynyG7HBNU1E1afXmOB0E513Q
hZXH2gATcbKD/HWkeWP+M5K3ieb10k3Q7pVJANpc8zKEyChQg7rEQqb0fNp6aPTMicJ2gebLlldD
SUxk4quCyZ9uAhZaGb18CIl5rBzgXng5gDLHAcbspvXbjW277Ue8eZnd3q9o7gZOAMFtmpsUwkee
SOdqzcWdmud2hlTmOvqZ2KRW0PeEn0ZkbGo38SK491ftINa3oAgPRDzPgmoZI/QiYgxznu5jw9WS
d6O818njdVe5umAnVjiHLRNpZEx5cNiJjC6ErRGi2VHUmHEBrmXOQUVnOAAqYIfCn8+3xUiynrWB
IrVh5XeSvGnQm2c9B+Fzv1BVL29T+yGHfc3yoQJni07amnmCVmZGx40nFOFzHdlshJFSzpBKme5b
4GQm82hGL/r0QYonqabR4kJAAByUvXpPSsG9u3LMWfoIiEDgREA2x52I1sT7E8zxEJyRpV9WVYOZ
SB/+wgbk7YB+ZLTDeLCdT2+fDm032wZypxWAfsqs+7qZCl5nK3cqYLBI1SN0QPWBR33Lo2KkzRBB
1jSy6BJ7y6LRxvrsY6+dGhqLeE1Wdv+ZOc51GdGcy/ECc9IITjbJAs3HRJsBMb0+ba8fga+riXMo
BPRsIFIEjY+B1Mf59EWWNjSBDcXW8aaEutroQJ6d6hFN3f6m3KA7cKGl9w5JEap/G5yImg4a292P
3E33qiNTE4pq179oba5PPoi/SyU708ZFwwcB9Evi37MZuXDZUZPRITxUzSx46K89iDEBGgHQGfSO
F4JFQ6hDHrOAPUWhNpXQBALyXeejfY22dkp/jDktTVByCKImlZ36y3n/Y5bzPaQZkJ5sYfY59yaZ
hjXtN+hIocFOe4j3y9b2h1s0LFPbs9+Qos/pT3v3s90GkIukod++35WL2/mzE3jXp38tisV8mOgQ
wtNVBSz7fEOEXSyjVokPC75LfrUP3e6jr6nlBvvQU8CUwiQjnXwnIoBZcxWnZsm52SDMJGVRYTZs
VaqoA7Verg/solUXy3s2MM4Pq/KoD7UJC9PH4KpbaJXelXfJa/s9doJHHTlgGj5qrxXCScAR3JvI
S+nn//MTuEXPq1QPszDvIFLc0t7r3pW95pbfH/LDx4/qoG/Gl8DBSkuuRXV3vrUEm24NrXQ2BVwM
aZMwRG0VUyBtD9N9/gn45lY3ttbu47XcALgXFFR6Q6/6o70xjzP9dX34aw/PM/PM753ElVMDHJEW
Y/j6/b3lGJvhXXEnqPeExw/FqZzOU51mooJC60Wf4de6Q84D+hcQKUBO79yqnVZxlS9p5/SB11Y+
eNWRHQfDjQE+aEfuDlJ4g9KhnDgW9KHf4sibRIWA1TuYsfsYrG8IZBPcvM+VWRnmiHlfOjyu1Y6m
YL2AU4YU4EZVd6V9b7U07IESKu4W664SvX/XLhTQuGgYv65Cp5I709JEllLrYR/EQlaC7uJdYYfI
Bz9fX2CRGe4Mj2hSIK2M9Q1A3LLU5R5yzx9SE31TukAQa180jXytKpDJ4GdDg4omc0OKiqhTdLaX
7PvA6dxoExwtL9tNT9aTslG3w+30TToUn4/6L0QdPq4Sv3VnOjnti+hUrXvMk0/hht0krQlFVsxu
OuPYDngD42ma+LmDxpkJ9A8OocNG9pcbc3d9vtfeOCzmAcOIAsZ+JC/Ot/Y0Q6RQ0RJMQgfCMXPa
gBzG6Ros7ZRDOi6e75Fg/QlxWlCEjgJnsuawkRqHIA+OFvSMudgukxq1Bnld55AQoN/fg6iXhH07
f0EakBNhfDcyHlPcf1+edXsM2QVJonmewKtemqE/KWGGXvg8rL3rU8n+a5w1gLsR3yFrrCDly80k
uMKiwpRR083bjHaS/Vg3lhPrGbXit6ESMYwzl3PNGucIm0BpQDHOsFdF6BTZIW+cIDDd0viWji1N
24OmCrbKukUkXoCUZ5VrbnzA7GhF2sLhmXHmtQ3eidpLAlGoPlcfx/4TknnOkIqKamuxFVNTQmyJ
YivwXtyVm2jJ0Bk6wCFK57Q6iC1CSkhBwYwvjzuSgWIGchoSiuY/9b6kTbqrVUF8u7Ku5HQXcaF0
EtbtXE/YRVnX7QroI3et6s3WgDYojc7Rj+u7aPVMYMsC7QlaUUA+z89jayrh2I9lh6skBjSx3U9y
JngZr80pQcM0E4lBlg+Z8XMbYVLOsqxWnVOWMwURJwVDNOQTLC8NytuhKG6CMUTzQbw1G5AAtOjb
VDIkkVWH6KLGHLLm8IFtNVHPBM/yRW2ODHmoDn3TOYVkedXUodUMnShztpmCaatkxC+KzDfHR6U0
wLGrbrJ+3hVEobVV0UZP9ugGdCKp3PWgyemDt6T4maJYqffglE2zwxxbYHDpMhTOTYHzWvWc6DfE
u0fVQUzN51FSjURSKOPLlfrVHPeKTUn3o7I2ffSgV3Qqbg30/l/fHGsIOkYE9Y9N7tQbgd7Icgub
IaN/BeqgUCUnHL1clXy5vJ/sg5Jl6F8BOtHv/yItfGac2zYR5AamZIbxfpS+dy06wa2nVum8BIq6
EyihtPldMNy1o3c6XP7oFZbeTh0bbgWsJXJ8UfEjRULa0FwjNOhYu2qzlcHwqGpIu3Q0kzexBG/4
e5xvTfu34GuYq+Fc7tn4mYM8iT1RF8tCecLXmOgEtKf9F2JYBw2AtwSpZwYPdfEqg8SoSF/q7Ldk
PQrs81oZLF4xkbwFJ7mmoRjPuUI9VZoanWyYf/LUIMrVomdkXwjZ6Qb6Wn07BdZQVJtfe0qf2uSe
G1qsKNWkDfC92WM0+KBznCWD2qo/TBUtQ4FnWnF+Z86esxbNoyqFNi411SxfixZdUXZHGkHct7Kp
zoxw95gWj1IIgkCgz4dwF4axY+jHBuT4qCT5nfYX4DVYQ9mPCfKw7cNtmqQz82nBrWnHsmeSxbHi
FyWOn7rS8ucEAYJS7a7vE/b93DY9taizbXSyTRG2KcnQM8Qm8LwVybYBVBTS7C8y/DAD/A4klPE0
4i8RCVTsY5kAzCvhSUYraXmT5Z/XR7Ky+c5McMc/IGo1EoY9lZNii8QoNSafwQ7ABjdBK45Ir9ft
re4M0PhBQ8NApZiv8alTDABZWWNIBR0k1W+D+ybeWGDDLmb3uqm1Oxhs/39scVt9KOwZ1H2wZS6l
/DB31cGOjWO/2JtqADpaJdIj0eKWKsgo06nN5ocA+R4PNHk3fZYn952V598F37Ti4M6+iTsZ9lCN
gx3jm4I8eVbL9i2Xq7ssSz+C8TlHATANAncERYaeJnTR0LkahB/ECEU+ZyUksG2kY/HaBdciaKDP
N3AVqoCJ14DWgUFyrH/2nWunLznI1wTDZUePPyindrj3H/IYdSC30DTqXNBDhV68DdwexWyqUX3z
UzrMbnu/eLkbPkp7w7tufO2QntrmHnyDPSSzWTLbJN3oWQIVK3uXg279upm1qTzdZVy8UJZ6n1gM
cd8WdwOjvGtBlTk9m/32b+xAdAzMsqB05zu8lrYoUfKDnTh0LHljhumuRAubEFD65VX4NUMp4B9D
3LHR9GGK1R5bdLA+5KjfGHOH7HJgfg+jYqtmPwzb2irWRNW5c/P2pSXDQ6/bLxU2q1Kkd8kMQWA7
F3jcVT918lHcuSmBhZjA5Q0/xRj79hpCMwi95iagymj6mWbBoq7tndM54BZVkqReaggmu59RRuhc
iLOVgCb9zYpiNYFkRIsIX4kc5alopgTIybpyIrPyg7KgOnBsqSK4jtcn748h9vcn11WZGMEwJy16
Jopfmr48mGAas3zIBPbzhxqIRPLWD8Qfa9x13IxRGwO1iwOhqkgCUNluNxJEKEBEcH3+1pwLSKP/
O3/8LVxChEeHpFvrRPGPFgWITHbzLnc6/aWOXNNKbycRCc5alhJRBkJECw9mDTJA5zOZBgCBfvVR
LPm0neqJKkCGFHFFM628S9XJkYzKt/RfUMvRi98Ench4fFG5sF2jzzfXh7+2R0+/hVvVRSc1SCpx
dbdjAtYVQDHcsVYjV4ujdHvd1NqSnprilrTSy8xKNJhKx3CXDQoN436XLLmzTMS5bkowKr45eO6r
iUzoRnB0RTqUNYonKtka5vG6ldXY4GREXzn4kyOBXZOVZgAzgZRt+lh7kUqA5/XOk0KVZmD+ShWA
AkdjM5kobw+JZ4LgvtU0Go8ivs210wlnS8D8pRvIOnN3pCWPvVTr2MZtODoZKLONznRaW9+P3Xus
gMG3WER31loUBvoXgFQsJCVVvto8IuBrIgveVJ3V73bTx7QtkwxGi9qtVQJtmlARHNaLUSrABhJo
Z4E+CPAL/mU1yCOkjSUL2hbyTk9mZ4ROgb5Xledm+Cbs6b1cXlQQmI4lYMEy8jB8Fw1T8BoWqYyc
V//d3/1++PDuHkNXRI19QTXBChXo3ALZO5OoMfmlC6VK7aMlj51nnUJIm9I9pKup420F1RH74gCy
igibQSQ/kfi0uTuZBCQrSVjFjnuAYvfr4T8/vn/wDxRm8Qs/3v/+D3/Y0B3FL8hp/+/fUc+jXkH3
e8fdHo/bz+PWvT0+H59/PQtchXLhlVGcZeLvKBOCBAVx/rmLBGhI14Kyhzat0zq+78fO1882Etye
lyAbZgiQeYDakHvGvjo3JI9lnuYzJt+9dV3f9TFojwq80doKg+Me0g/QYTbwtOQcfqPaeV7HdYx6
4+3t8617ePM3Lx8affEES3zZ+MWGc2KJHaATjyQXoRLYESzdHg5YNgi/C1ze2sKwGgRBKlCFr+GG
Epc2OuRiEF3dHlz39eD/phtsB2crOOhfSfiz+BEDObXDDUQZ8jJKS9g5vL29Pz09hXShT1B1RxAJ
mAL75wmmvb3nbB8/K+fx83Gk7J/PGUXriP1L4Oy/aoeXXwQ0nm2hmwOUJ+dTC3CLXkRMTthlx2V3
v8P0Mrl7Z7t1HMHwv/5j14xxoeNoFoDO18yYi91P/W8bnExYcreuwJTBboYLUyjtILMKH4cs8/m4
5KkN585umakDOwH+jh175ggwPIzPZb+u76L1uTyxSc5thnY69W3dwWYOjAN+QyEevz9jtKkTO783
L5uH/cN+7wkW8TL0YtvqxDB7WZ+cj74eSCSnMAwPWFLff9r8cO5ETmX1vJ9a0c6tmKFCIKbBhuce
wPgJ7/mwwU79Ltoml2lmbjjcnjTirGFgeRh6df3dht6JLFxiV5gFQ9PARQVlEGivng9FTcpCSiGV
wVbq1qSvg997rr95+Ki8jy9X6WzZGRC8NdaP/4lZ7vinapAjPQazbH+k9LV3Xp9bb8R1MCML0HqD
65o4FRQ3pUY7/JPhjy8A0QBZACYRalD0wuF0uoKLyb7I7XLzwd0XVhFBwkb7z9Kya9Q9fP2Gg8MO
D7tRcY2yw8p+w+/42ePfX4cJxwk/LjvG18+Twc7LxRn+M138I0aqg7qXz77q69t89z+3N/sK9i34
hRuB/Yi+4BKvjXkBBBdodIhwIo7h5qUsQXirNVCZYIYRUXz9wEV+oy8Y/Z1zw9yke/RFQc1FTAN+
VnBMoJ2PFeIuRN7Vpo3UwYLdoZ8b2hvoMbLRI5LqnpqJBOS+1ETPppkzxnnlLimkJLJUXH4lvQ9p
SMFR5wz0N/60AL/F/h9Ebh7GSzHszf7B+bb7ttl5Hob/+Xn8hWnZ+ewgPR9vt0f3+Px8e9z29DN0
R/pLlDa7CM8RH7NJQUCAviSo856fXD0d8wIUGXiQoKcNIOIZGVNvUVQk1Osp6M0NWpfiXdgUmcDJ
riwJaCN0VEEAskO9kHNK6G2r50UbU2dSwE0OtCjYrcrlVZ/15CYtQFoh2Pz83gfOBrEzdj/0vRSN
f4Q1fWk2wzKBJxB4phqK7LZHbCaW6l23c4n9YIZQ+QQtuG6iFYobVzjGMpq8YEhBO6JioLozgRgn
oguUPlQ/kl7D4Htb+FPxQswNtDJm8phJnmVsBN/Bbg9uF559B78L08mW+wDfYSQBtUjgZ7Zv5g/A
+2oVmrOA7NqbcJyKVxeA1gGZLgkkY5nzvfYB3M5qF/SfzQQfoCkR8CdWSHUZ6g46JOELOfXyMPAa
8OZcH/bKdj4bNXcjBGrV68kIo90UeUl104BUJot8adhK04+/MAW0EUSC0H9C+PaLNrB7Arn7FEzw
JYjTNxXxsgZNUYMbiLBNbM9cTCVSCAaUwE0Fz3f8/Uk8YqWlqYUN9N4m+37poCf8sogYu9dNQCAZ
r1gAbHj0VCJrQ1ET8GhGcw2MvTsrn1n4en3GLgMRdjag/fxfI1xAFzVRsEB7NHXkFgrhEPyQW09S
w/41H4B0N5D32YbpIj8WE1LoWVWN+64Ck6s39VK8S7NYFz2EVg/JyQdxgR7qr0sVg9rPicDsIjtN
hHy65erBrQnSgehox7va9uMeKTXzEOtOo4g+gBm4XFkTtUSgAS08MM9XlnSptpgohrAitNMpTi55
qrYz5IOOeoke01JybfRvjhBi+tD0nWA9LsKUr/X4Y51bD2nWZn2usYVLeRN1d4sZUBK/W7M7ji8y
OlQbv20EI17fZ39McjNuj2k9FA0GrAZvWfptrg659nl9WKs+AFxZ/51TLq4ua3lRKmYC6jpy84Ei
d27dDwtEqkRK36LBsL8/OZdaXqLKXGL+1GS+K/s3yZZ9Ev1r8klulThPbqfgL2kGZgWwvgioWG0z
Wo4J6luz8Uxb4LZZCHZtR3Juu7SLVAcsBb5meRhHqtl3hrGfik0MobDuBmoh1xfrsgTEjY7z2DX0
SpNegr0CzCyvwWdL1e3ynr2Hu3KXfAMqaJM+YUO+64JoeG3tVLS/oDUSiX2wf5yvnaHWWROUdupU
6HYdf4YJVDZEvOACG1+Yo5P90ZNUyVGDBRl4GkDiKKUE3bOQtbg+hWuR1MlIvrI9J1YIdGpGo4aV
PFOfyKh6KLHKw5gCNC84vGtXOuJ3SMYB3QVle+7wQlFLa+wImjUQrQobP4cwxvzaxz3t9dsx2Fwf
1urknRjjjrGS6cY0KDA2BqNnhMdEg3D18H7dyOrcnRhhH3EydwE8IKJCGDFx7ZHhkBt+hsy7HIhc
7epoVOiroFMTTev8y8fqinCZW1zhFeA95cc0jHTWc1dXvKYmnhU9ZpADUko8EQqnb9xZvY+mn00v
+IzV4f75iq8858lwATcYYqnCVxTJPh9/TvqNmj0GkuBorVlh7fmQozRMgpz/+aTaNu5wI4XUdLfc
aalrW3fS5FoilYC1GUV4zWieDR3YAv4AV0PUjgDnopYxQTz7Rwv90TER8AJdptjgnizUEqByA5K7
i5fjPCqQUGdWFBn6OH1WZxrUmkowVJAamlTw/+DxgR5v44Wp1R8sa6nQOTDO5WEyzBY911Zm1b9H
CblSaCqWoU2cJYl61woz8ltuMz2Bgl0IfcVSL+Tab2cIeHmalXfdfhjUSd5kuT4hMmm0SnM1tQhF
lc21xUIDNaC4KlJ7FzjnDOhLqY8h8FsrxC0CL1cgJ2bRfv63YDA2kTpwqoC6KYj0uXulqhS1lkxM
ZN2EaExNzM+s0kVEG8wn8JeXBZIACA0wCSEe8hP0WiRBKBePnrK9jaEgGhaRwAeuzhdkYSGfiTZU
ja9nGUPU18sSQ4sWWA93mt4a9EAZkw6mgloEK1obDur16NVkcAQ0apwfpAB1h3oG1QT6CHJqlcch
e7ju/lYNIGOnAB1FgP7iwk9wqupSlmEwaM7H5bRLuo+/MQCtIbBrwRd85UpOHI4dJlNoaxEYI0bz
l53JjgUdG8HT/uuC41cdXcHosMba65BbPp+msiF53SQoKk5tsFFizyZ40eauZLiq/hwmo1tL+8Ji
rIACy+vT98cw+/uT0Q1VCH6OLM0csy5+glHU0UIiODZr2+10bNwFpbSZBSFpjA2sWuhMdtXJkyzd
n3XBbcu85cUcMpSBZpgKHprcTkAbuWmhyp45jakETlR/TKxpZHxphuTBnkAKohXZXk5FUdjq8DT4
VjR0YI/wVc0c5ccuGGB2HowI0GvVTRPzPSvB/SH9ur4V17cJ7gkkqBkMjS9KyUgWFwbTrR8q1TGC
vVnez8ZdFO+I+rust7p+lMiTOWyvm2Vn9GJiDVwcKEfLGt7v53tEi8sZQQFGaDTRA0FDZ/Grhvio
lW600b9uavVGBLvNFxuABsqgc1N1pBG0dcOVS7V9N8bEUUZ134Wpd93M2poh0f+PGS5iz1qtLzt0
qkLcVx2oOoJ2EJzPMSTLkj4TzJ7IFnfJayl4tMGCjzUrfljZbZEesuquF4lcX4L/2eWEqisQihBR
vxBRCfN4blXcxg4eI7/7NnFquadmFiFVrNE8ah7SInPL+j1uRILQqy7EgDaODDk2aAly567Uhsis
CbZH3eF51yoNGnqFsG+REe6dn8hmgZ0BI/GYPo+B/GSClf76pljd5rir0FLJ4ku+SViaTXtaJNwk
s9T/rsN4V40zsMT21hrf6mYQ7PS1hwjAUf9Y4wakynjkA66cOb2yIJCWew8pVxqOP61IegkG+07R
X66P7xLmgS2CPn8oD6PvHzLl3OHSTVXKYwkmy6g6jsAjKVX83QQFPkiK6AjBcr1Q3K6oKhqor6o9
u6TX3N6qPLMRkSisz/WfT+EOYACwaZbVuHZsfXRqCUfvrqu9HoiiTNQnujLRJlQhkTTHzYCXMrc9
24Ysdf6l/ThB8L3dJKYb6cBIAUZrvUmiDkKRNW5Z497qhiUvcAzxXjaW73X4OoUEdRo8mewbQ8QJ
t+JcQJkCqAUgJMDvGZxzaatGX8jY4/rWzQ3yfr30S+++WUvtXt87K3eriSgODwiGvLxoitImcMM3
+ZA5KVRZmidj3OrSTaGhH6qlDbjK+kpQGF2bR7CTEbAVYmS4V88vAivvoXgc4KbLloepdqJiuiXe
rk+8oWsFbAkrexHtAsiAo+vLJhjiuSlZMppQrnDntL11OyGuoFMPaXUdUMQgNR8M7d/qLQLQBYNo
dlNVNBEC4H5ucAnLKUgluOpkJJtesmiHksaIc3Z9zdb2xomZrwrvSWjXtKTSO2YmwLMoaQ/A5wYV
8Sci8GRrUQlo/QEhg2obOoG+/v7EUG3rfVctjFOtaqAqi7bhlHYFqW/nTDtKUxsfrXhWP4LaAD6x
KFM/Sow+QreQUdTO9TGvXYMoy9ooB2ItGa7qfG6lyCJ5Z6E7cEn2FRrQ9REN6gGL3amq+pIMh4Z6
il3/vG53dbuemGXX18kUQAcvn4aIIH6fpGNd4iBGxnMZWRvJXh5qM4GSmlAqlA2FC8vOhsrF1Xow
BWpbqJlTkd9T5U3Dhmi70N6b9s7U7u3ue5/7Nbp99WQ3BoIn5Jo/OJ1mzqmiqUwxQQeJ63h6i+W3
kfjZwvSVb3TZCe2WxqIkq2iCOb+6tEEdlwYMlrME+aeXevmegzeElIkz5m9KtL2+nqs+wTIMABZV
m9EMna9nP3ZLGbIm005G42m77Uw0mFmOPIR0bAXp6ksmBeYPkFNAQzjatdFKeW4sDadgkGKMTTUq
GbnxGACQcYYiWa6hmVkJPrQwqbw0GskNmAAfJfBEuqPZGQ4SwDYu8UjUPrA2eoAMoIyDojae1pyD
sseqTvRCw84KLM/Uq1st2SStb0nppobU0fWpJmzp+H18Yo3P6JWJGnYV2tLRRnXfK2DrqBsQx3RH
OC8nKjV3zBO3aMihjvxKcYlj7oz4qUr2cNJS/k0G6+jD5Equkgg+bCXkNLEyqIMjfcYUcs+XRVJb
CSk1zMKEumhaV/e4GnbXx77mosGKhK4r5BcsdFKemwDhdATyQuat0thM3RmNVg3kstBH3ix17MeT
3T3+e4sA3wLUCLI1pGS4vTbUqJhZBfTrlrhJ7vuwRZ5MXtJDPSixG4RdS6/bYyPgFxevEUBXgJEA
bTM3iXh86BKQzHiUt5Ib9LsFOzb6fd3G6gV0aoTzvhBOaOUxgpFBsm06VYkzhZKX6arbJSMth2mz
IJNSJPZxMu0YZFe/BB+wUoUEU9efdWTrfOL+tb5LCeJ5BPN24pT1z6H/bizeqAAs8TKRQx7hIfHj
us3V3QnHhB2IQ6rx9Cu5LIVp0mDrZCMIlvJ2PwaiVvjV3QnoKxKrSEsB0Hs+KiVQ0gXAGnTat3s5
uzXBPkI29ni8PpBVZ4MOYqD5FTB+mNwZsEq1qY2SOZuweEhV6aaO6sfZir2w7++isHGvm1udNxNR
JUjr0AvDY93lLhy7HKLJDmvaum2N0t4bi/V83cjarsd2+McItx+g6wIxpwFGdH1Cr2BNpSR1a/Lz
upXVYOeL2R14B5NckDNmCGaLJDWw77X82IyKk9jVLh6jrRRUcCnatq/s21H/bdp/FWch3WrCQ2Lz
qRZ3rkGAEdlBbOPh0eOUxT8UNGFHDfGHKAAPbL7J9bexnDZAaQu88iXmFIRmXzZZzx3iTnYWT86a
MvVgV9QXFnrY27IAucBkumH8rM5kK0nGTVs9NWF0i9KKa2tgjiQatLTQZZggQOnM71oSbbVeA6Tn
4/pqqBchyteHIdWtsBwuKgTnH9aEyVACzpxBVE5qXakP05tIL2XiZHacPJNAXn5Ydmbv0C44grFz
Tt2m71CfBm946oTdEtAaAqwvRVPJD0VAksAF6a3OuqXTXqPlOHUQj0NLMORZDdU1SVT96pMhHF0i
5dOvrEig8xU0sd9qE7hlxtgg72AI0HfFOKe3c2j1kxOEzfKttxvlqerk9EfQ1gwYF7U+tJ3bfA/V
G/uQykMpyNGvzYyC7KGJ18EaoAyQzSFvsU9NiH9tJGMhHqq9u6pqmp2qlrk7W1bA1MsGwSvy4rAz
emtGUqWZ6DwBoO18SSYrMpNlgdx8Vz0FBdIMqgh8eHHSOQvcfTqCdmdO8ihHwrJC1Ls3+ptApNdz
4SGZDQ31aiTZ0MTO89zkM/Ds9phgFMpentx++DGYvpru5lHgtr626Nlt/WUJRTTwy8gg1uI8fq8m
ZjgHiA56EMp1LoOqmz7cFyWP8W5xqiO4pgQvicusFGeTbZ6T82wVpBsMvBmdydc+09vRs9xlU+6z
u3oHmg1f34mW7OLtwhnkottM7xrDHGBQ3oTf8u/xPt1NXuXI3677g5VNj1X7Zy75sFav4sgYGxaU
+KYP+ubW1zGcQRAGiKxw+y8pIuTmWXw1fSxueAz24DuV3H/NtHQ+ZV8h/OkahSQAuTGsJPsAjI7R
S+sOXuybgkrR5YXG2eFulV7ROpTbYEc7Kv6w7W4bD37hNduIgo7VY3uyOMxxnAxoIWaO+ACGDHm7
BG7Y7ALy/fr6X0alCHhRNVTwhITXwxE+t4EKwyB3S4w0a/ajAjszQply8GbjW2D6lg3ZnE9T9ktT
kM26CNq+rLLHJDu/Nt+9o0d9YEDWPHcCJm8ddzQOtjUugVJ0btnO4nwFhgf6Xcb9hzwWt/OUrM9a
gp4ypzV6r1RrwA5fSvkVtz6FDpFnDeAMb6V+A4SDGy5C+sGVFUTQY4HqAwIq4MnlzFdakNhaiRAL
immjV/nFttyriVPdBluWb92A8ajYKI/hy/VVXZneM7NcHiJLOkWLKvZYbW+WwZHUX8BJQCZa8Gy6
xJQhmECHARoN2ODAZ3K+eZD0HTpUw5AgHxoos0dRNBwQHoyfcY90hKz1ACMbaTW9W4XW3xXTWEFx
b0iRJoAu2c1oTs23DH2rIXjflvx7E2vpQ51J/XtlS4vgdr/MX+BbkcdU8KAEE9tF4STOK52hTzKH
HPtnm+aeSmjkyrvlpvTLgcpP7fb6Iqxc62cGuUWAAhVLG8Og3R5VEBKaIjKMtVU+HRHnhzot7CwJ
wZqjqB5orEsJJZFYdhLNvT6QtU2MJDBQJSbyzhfNJFI91H2sID6xDFQ/+vSuUJFLHxoBBGhlvvA8
RpjOWABBq8hd60U+1MmINgmnt0Y3lhB4Ts71gayFKOjsBc+Gyno/+UfcCMbGcWgwEDIDYuyRwht6
Qlvg8htFJF2ysjjIlTDUlIJqFvL250djkLUqG9CIjuQQHYq3ZrrvSi9JRbt6dUgnZrgrYhjHGuRi
iIXmjf0IShnilN/M2+w+eIid7rMIaRpTAjFsya0FrvUyI4Zr0EI9FdAcvO1BiXc+Qk1NuyBNMULl
UX/UbjRP8pJ37fiu3yH/CJq/nVXQHqqy1Il3qjNvE+h6ChzQypY5+wTuiP0PaV+23DgOLPtFjCBI
cMErFy22vMp2235h9GaCO7gvX3+SHedOSxCvGDMnpnseuwSwUChUZWUmBos0e5w3Of8w7bt4TTBp
6XY8MyB9xViNOiNiMGD81COnCZzI6RzqRRqEQ/32h7lWZF1KlE73VPqcPEp5F3N4KN+3dwXG5kD+
PG1p60w3uUOelO34DRJV7pv+0qykaIsZ7qnpOQqcJBuKkuop1bDU6h0ktfvI9rpv1CkLh8yO5DbP
yebfB8izzZ2P0IlFDkRol0ZzXBlyR1X8cPjXTX/JRaWQAh1As8nmNeVasje7eFeIlTUsH/O/h2D+
oCdrKCE8U04j1lDm4YbpoNMbvpmYgCSb66Fr0Q4I8OeJvlnZSnJEo0MBHbQjmHAjT5OBFrz9vdHv
WcxXQuRCrIdowF87kgOaENeEBgleiqHyOHZ3df9Nadc8bQ4MUk52ZkPytMQMtBp9KDCNhM9xgC5c
5udoPoX9rpnutOopyvcq+z7+h+vyzKzkbiifMyWy52BB3RZjH22pQoroVl/7VGtbKDsdLzDA3WJ5
gX00xEMF1KyeeNfdYc2G5HZjMQWZ1sBGFT5P9q4AiSddnZtejK4Y5gThA57uF0XIFnOcIQXa1y1B
Wd0aHgPTFyjo09y11FfIx9HorUqPNajLAwIV1vRFWcs8Fp9amBoAXgj0E+Dvlty+qMus7gq4fVtu
dIiHZ5ucgIu4BNUaAwlR76jDIV2Vk1raXTSKgb7HSZifD+eHujG4WY1z2bDyBi/Yix8TRuJLh2GS
OXwwXHGnPkOPeE3KaClDnfvT/5iVPmqs6DF2Abx55tbCu3LYhI5T3Q5u+14ey9u1Z+xSRDm1Jj38
LDOZxopYqFBmO0HvMJNq18D9+9cddf7N8lk/sSKT0lUss0EXDitG9Z4Lj053NrRCwPZcD5sge79u
bDElObUmpSREKYep1GANnO7bwQvxyeIH6x4pUOxkW7x/tPcQ9SL+fNRvoJsZe5C369b0FJZqv6ff
8c94+MmdUAytaAJIBrvTw2fkJHfTDnRWR+b/1vb1JsCgjUDn8PZ2bU5y2WuBmzIBmgYvuOS1kyBJ
YatIBdPKq6oKZWTXUp6v7/D/x0f/GpF8tJ8A+q5GrK3ZdJ6xa+9RU/yeHXovANN6v2vXMrzFDAwx
6J9VSW7aguhDqwkMaluSboLt8BI+Fe/D5BLTUZ21IubiHgKjT5C6gxhGLhdgnICycs73ohzJ86GJ
d/3aM2fZxD/VXll+vuiruI8GhDSaxQ4A20MSOnW3co0vhO6zsoeUGHdJoip2hLJHEQ1Obt+Ttex/
IXqg/Do33zVAhyEFcB4iUwvaP72NAk6NIJwoXwPabvyOr10AC5t1ZkZaR8P1JqoYzOjhIYwPHd8Z
wea6Sy9u1clKpCtm0hS7DJMscyHV4PW16ojw5bqFtUXMv+AkHihVWKEegUWg7wJ83RfvGscQn9eN
LJ1Mc+Y5hiIg2GMuGjsTkM6YOIKVOKQOhDecgKfguXby/B6lGdgbDG+qfVG8Du1rsDahOR9DKc6f
WZeSq0TRuxjDhchPu3hbM+uodkBWQQI71E0fxGxeDEBTbtfb66ueY9o1s1LMi9I4xOsbi5705zo4
pMbdQD706lOfVg7U5TdE4cAC8RgopNHDlCGMGThnzVq1IMReqJBoasv7zFRAnM1XCqOX+wgcBzBh
FIIdKBpc5PlNWzb5aGLGMMfcdnsnwBVXgllN36sNBmsf836l+bS0MEy8z0MBFKdAhvkNIjMxAG4l
bgo4O3lN+LNSf1z/SCsmZIif0Zo5CwqYEEa7rei73ppevTbCs/B+tU3w34EKCgqVwDnMv+LklAWE
NXgiYSRpgpjLly3c7Is54haaRk3lWJ/KnXlMvGJ3fWmXwePcqOT2oyKsvh9gtLQwOwl+834tki/k
NDBhz5BFqBtg1lqKtGXThDwqA5jw85duk7rZJt7me3ZI9zXgui74W/M3ayvcp95hh3jLDmvj65ex
/vwXSEE4o4qZqxF+gdWBsHpvaH6nd7iz3q7v5YIZMNXMBUYIOMzB5PwD4niBnaCNsMD21WC3+rCx
1Jd2DaL3BxZ2HjJAlQYPYRCkxXzon+ztxE/UWmNllmbISJ3sOXkjnRP6MXFR1nGim2gbeKmjh258
1/nhJjuy1exw4TSc2ZcSmjKdtBpKUOhe3kwb4qUb+kHux43mpK/23S9r+/3X9W1duBjOFiy3+ACc
qrLYhsHg0yBOr7rJW3cLxTXfuGuHDfkC7NNZMXkZltHwYACMAdI+1z6lOzVWR6UyAB/GA0o5xo/l
fXcEoN08mALls2nLPokLpEngQhN4raG55EX2TPGAVv5c6ZXCgKGMJkmgaYYh7SB1pjJ4TtX2vp+U
ek8gWr9y/pcWempt/jUnzpRYRjwpOgYH86hMHCq+D3n6ooUf9qTtxubr+rYueA4UXTCLgQvCwESk
vKux4EFZ4kOyAiK06vdhbB1THK8bWYho9nwECQgYoVkl18gHMjSFxVrkpTMaykFz0HpCCmiveOWS
GVNHtgJGIuDLLz5TZGexpfR4YqPQD0EYYf/7VN5G4QI0zCBHxKiijBKIWKRkWgKgy5TXnma9YbjY
4WtjdUufBBShQKHOtjAKdv79qZVGorfRaFPsp67epK0HON/1D7KQEdgUFABgdcX00kWDduQsI2XX
AJYSbJLpnVe9E2PqB21assHsGJoL2drx/aMOJMVI3DjokmBYC6uS+3p8UjLGQ8yH6ECnT45Kg9HN
AjV4HHQLfm5xVNKwmYK6lt21Hut575TEBnYFpS+Ia2DnldqlvYKKfzTV/b7vFfqWBTVeI5HaiV0s
9GTyOh0JlQqVd75t+xRcxx2Sq0Nd9e0B7cbqviRj2N4KK6KP5mTi5pnGaaM1I781tUz91MYCoxCR
Xe9bHMTIJQQTnA6dKCkx2JIolVOGzPzK1GLYTNQef0TKaDwVdZAduVIn3wQGyW8pyA83Bmw8CTs0
b0Wea9zLBtbd0NQ03zvg/LZaMvJ53qJvRo+ESn5fRHbnTWoKhYixUrvvyLuBPNZCAkEdE/7mVD0o
oPq8aqZbYNP64JEpqv4QDwz6Rz3TWQOhG17sLYOPb6Kt+MaKOhY6BWkwBNEn5pZH+hShWV0IEPe2
IwCiE3RzHlKwh70n5RQ8FU0dATdmGSVoipTYs8TYVzcdBZ8YytE8v81FUtzgM+qhr7Nk/K2VWpE5
U59kL1GrCZTPDFXd5HUdfdVNCcUgxapyFIEsq01QbgNZkEb75qOYwo47HbfjHySsdB9D5RTKgXmq
HyivUVVvzGBt3HcuIsjuB+MElUcM6mGC9PxURchVuVIWePNnk0uhmKIpzXaKoVLTCBdTrL9jZa3O
oC0FJAzXoFWHBB8BQ7LZZWXJwwZxTzmiQJUf3gtITDjZHQXZ6X13C7mTo3Gf+KXXPmY/uG8jDdNm
RdDrh33xV2AIHeS0IDrGAO35yo0gtGie4bDrycYEa3U7rOYfCxekDSaWf0xIV5beB0NhNzDBgo3R
Otrd6P5AHdlytEeWe/pTuY8OlcP2axfz2tKk9E7kqVU0PeyGOsA/KWb58v3/bfOk2lQzkhYsI3Ok
xPmqo/tBe7puYCmVQkqBvAIA4D/A9PPP0+D9UeTNiNyx0JRPq7Osj5yHKCKWdo6uD5vqdJMFDHwI
NDO7yWl4EGkeYNfZryrUY/hvVN+KqO/WJt+WNvf0OpVSgzQMhj6kuE779lVBSmvyleb8ktecGph/
wEmiY1dNUmiQc3PLXntLtHxbMtC5j+Im1/6DpdMrVXptsCxHRIkBw6yHz8QwvbgVXpX3ALGsURWu
Xd7SpqlFW4heweVdjztS3dR4aq8x3y/khxiYoMhHMTZhXIzdR92odYhmyEaTfJMZxSbbmkewi/s0
INvrzrlmStq3oVCzZFRQ+w5EtAOlf54Clth4jXrH//XcEUVqdbIqaeMGYoVdEqBRgRFBrzEhuEe9
tHijaunliuleX9fSZQDBPQhFQ5bVhIrqueeVYdG1NcMW9sKN6sgR3NXpjlW6Ywz7Pl5ziiVHPzUn
OXpNEjrmkMJ2xwzd/s4b1a+gc7r07fqqFpoEs9wEGluQB6CmIY8tQFWm4r3o8Az0W9/aseNv9JB/
4sqp0GuKHH2r7vpbthPvPfPWsKVLjo8kH2XbWZn3AtBjtkNrpAZsc6VxgO22gRMhU+FfX+KKFfnd
OYJCx4xG3Kgxzx2bY0T12Ww3120sfa2TlcjFkWzCBFIyYiWGMMxtD/42NAjJHXhVCdrKQXz8v5mT
zlg00jKtU5jT9Z+p9RMaixg+Gxwef7tuh6ztneT0cZnZRJlfYdF39qKi1uhMBxTNcHkeLB8NLfCu
3Nub6MeK2RlpLide4PQBDAT/GeBVPT9rFUJIFbSYpelwg2YG5t6fW+1IRpRxI48Xm2ZcRzYsne8Z
IGnMlQJMUktLZZzwPpwna/QiF66Y9NuibY9tLzKInt93aDIrbAU1tRQqob1gYokqswDROl8mMuFe
t+a5UKWnLYgxH42kBXdrlKt7YZfvUEBY66UvWpyx/WilQ/hNFnoy24bWZYKrphhTC3gAEk27pI/I
p5YECndLWgbpNsNIykpXYCEvwPwJJiTB/otnhYzuxSfOExOkCW7OjX3R3llBub3uMwueCuVegIch
c4A+nTw6pwBwbdMW+GE1STLfmFTumVU9AIlo/b5u6WIPwZ4EBC3qHzOVAP6cfzUMyI2kZ23u0qZx
NKictr8q+mREP801ctuLqDJbmhW78f7F9JD8tdq4bSxSdLnbgUI1VhtPj3YmKmbByiVw4fqSHWlF
cc1aVESxIt2CWGub/LQxWQsitE2Ssg8joDciWQMMrpmcP+dJHmflPSpWE0zikQFCNI/z53qEAnEB
zoSfHJq217/Z8k4CJwgiIO2SzGPE5GaqWX2OphS6Jd296GOni56M5F8nWvNWGvCMudSDlo9UiJkg
hqWpGQzV6Tcju1PSTYXaQs78so9W1rS4hSempEsgFwOzBh2mRgVETZqjZa2fpjchOIeS5GD8awyb
tDIpPuqRzlVWzVsI2rqEB7dh3++uf6XLZESyITliBm23iLbz7o2fufk8EpCvDI493jTxTTVtkh40
Tk4qduiHK8bomtFrz57N5hGNKqDnX1Z+zbyBZ7eQ9GskH421tihUil9TdaBovIV4nYOKpNMBJy7M
WxZUjqZuMBbJc39VrPcSbzAbR00Ss4+Yckcz9fyAKGaZhHY95kBvaR8J0gjQD94rIIKwSbIdGUSf
c6CCqs+cpchFg2ztU8z//sXiQeiI+q4GlSP5OsRrYewjZSanJCbGzgBNBt1i3r6qJjoUmb5TgPPq
suA7Nat3qq5cjJdNNKweqvKovOCq0jDqer76Qm87M7Wx+q7/1uemF2igyLQz1wjLt4Bpe6uwfDFA
VHgc/NBI3vs+9wOzOVQZdO6uu8FS6Dj9KdIxMwJDh3o4NgJ8tSLkvsp+6/xOLcP/suOnhqQDBkVQ
FU9yGCot4abJm25vNVVAPevFRG1TwVO3q51YPOp8VZf6It/6s93z1Qm+bhUlhfPtZqCq7UqG7Z5r
IrrwDfOXrj6BKz4eDD+JH/h4n2n+f9nXvzbn8HZyA0wUJ6stYRNUFVPpayA9ST0zzvptlUbDR8dE
/3zd4tLFjYX+7yovKO+6qWpTiiQSdOfQRA9K3NzWXR4dM5a7KOl6161dkp//2VQMIEKAAlmPrCGV
gnClaFUV/za3HT65qvpk0NQR1ott/ohnOTaot9P3Inho/zXR0blpeeq3HhQjsUeYbsphA7qRrG29
TEcNPFmLkYueM8vLmdC7R5IgeY5VDcpUabCUFW882FSjq4V3qDSDi/gGuDZrcqc1gr3F0IgG1D82
Jc+xpinNSQGbJpR2E2uTqtRVgoMdbxTj1iy3U+CbiheR7ysfdD6Ackg8tSt1TKPOVtqUwC5GRNyK
7avm3jARCN2mP2QtkOONF6QbPE8wzBGYazMAi3EIb0z0qEDcCgKU8/NC6nhMWEbzWcbvte1jkFhD
+Ia/pcqaUPz8L12s88TS/EtOTmYzdKk69LBUgOVMcO7pXbQRyr+msYaTzik7CINnUZALABrpBvC4
ECxIQYndiuPQsUPEnJzSz4S0KyMNS9uHGocOZWj8pbKj2mWVEUVVclfRchdcQA5rONj3y6eArkn3
Le3fqSnJP3V0YUId7RmUNbLKS3RQrULi0vSEuUbiefk+n/fwZFWSS1ogFui6DKaK/LbWPjX2aIIu
sTxw8RN9LR2i3uSNBDut+1Ykz2QAUH97/VAsxdSTHyAXV/IBcCRMfyFNKH5l2Y1qHwiNXVt7zKK1
bv68bbJbnpqScoKuDGjNwrBw68n6SvhbkmO43+w8gSaMLfimo+nK4pYsYoP/uRal3eVTJLJuvjAM
+itWbhPhKEHh8MHV1bs4XTvgS27z1xri6fmxC0g5xprA/W/lxU1U1DtRB0g4f1//YEtWoGuLE4dh
VAO4k3MrSmwqSd0FcM7c2LO6fW0F98ou8K+bWTxuJ2akrEm3eRoRCjPIIm+bgm4mmIgGY1dl2gpU
beErYfweU5UAL5omxlKkFUXp/7qgxfraTwPKvF7NKowkWI9xo6ieUQ3cAVC0Wskn5teI5JAGRJTA
ca3BvimTyuSiNXmW8QJdmEh51tvMAjGq3a044exkshWoOOM9ibBvY1zwfHlTqQdFpuNhnJVv0ExS
o8M4OXXwabPRweSyQ9aAwZctSLCso84NiD94c2eSrXOLZdGB5K9UCzeyhaNjiC5tO6edLHdsUYrr
jR3TJj/SqJMYyl5viWNZoW800baZQG4e9vdRDhy22fuTab2oBXFsO92mLNnELPFEztwERNrX3W3B
B0x8Ax1ejSQEucH5T54S1BNShUCXx0KanDql7ZuBX7YfoV5CT2DF2uU4yAxLAbQVvQAUrsHjd26u
slFQ0GZzVoa5mh895rnRjjKNJ2vakd7v261iuNdXuBBoEYcskICiuYc5R+l1YBS2TdOJFi4YGbwo
RJPP8ovwvrIPJY1W1rdweOEADNck2Ixm9M358sahT8tBYHnoynsiQL4aO2n8K2uerq9p4asZGIZH
1wFj25h5ntd8kmhYXa5ESYc1Dc3W0FCr4/uwf9ESvDCbnYVI/38zN/+cE3MFqSbVmrdwCF8Lxh3C
7uPugQeved852X95VGF1GEqfWxtQS5R2MRNlNNSqWbggnUltiGg3TpwQr9beItupjf1U3BWBc32J
S1/OwmfDGcBRAG3t+RJDrTUGnvaF21VeA7LDPP2djy+9Wq1s5YI3gszgrx0pvIcZgwIJQVAy7F0H
plbTMRSK3o2bilUU0OzZcgDEPQVeLQ0gIHTeztc0hkNV0Qi2LPI40EdlcDWUI6Dt1zadY7CNRbxC
bCoAt2J9a3e/r+/o0lmHc8I02IDxRxbMy0wrNrNx+OOkjfozKT8tY6N1O8Fc1QCQpd2mw8q5mKPV
xYpPTEqOyptgyGsTX9GEoMQ0sWOmrw3QLH7AExNSBOOmPvZGBxNKyQ+lUW2UsNx0VXRnJOm3jo8r
6O6lN9vpLsrYa81Ma2E32EWr7H9V/MFKVei0hQ+oKN5A6PqohPaGoezb0PfaXsuslp7iZ9alY8EK
1oyCYbW83ielX8ZgfBLPSvsrCN9sfijEEbqAlf4i6Mqr4xKpgbv0xHuYdFAiRdPy0Yblqow9pUL/
rOEHw4wfKrN4rUW6GfvnUedbJezAhH8cdQCB05Vwvrr50t2R6OZY9AKbn5S/0uCpLXuvYW4WP3Sl
m3b7fMJr/Vu9BnxcjEVzVxmhCCAqOXEZx1AdcgqrnHh5c7Tqx6DfxPlKErZ0h4CB6f9ZoVLWnMRB
WygGrBgUGVKLXGUzkZ1mfGoz+u3lejBYyMVQNoJyykzigvEL6dRE1phTAsYvl9mvSp5sTfE2MuVY
qeDhLMxDbAA9bawJkKwYlYs5YLAhSt/AaFeAEucVYnUxSg4c+h3qwQojx1zTH5sDqhR+MOKKRijY
8sBDJj8RMGTFQq1C/ocZb9FojlbtR2Dvrm/lgnecGZEOhpGZWdCA192dhscGdRwwXUL6BNu3clOt
LUby/UixSWGJ2Y79A5hVdBbQYV3j7VyIpkg/MbmCKgYGlGVXz0tMIiZo1bnorNL0jRW+PfkQNkW5
du3jLO7bSaYrrYdpGIAoVJgSwcPU/S77oxUejWblTbXkcyDSwccHxGZGsJ/fuXbNCy2wkSoVGXeK
ZM/IKy/e7WFwjObnBPQlYsa/9wek7gD04IoH5FA6WmNpplBugUUgbh2lCaAlEB4I2Ka09F9Da5C9
n5iSaxboOSRGmcymQGgPBqCdon0DR6IzFfbj9UVdisP+MYUn1Cw4h56glOHWoAITQ2gU7thU6a88
CIsftiDKe6/V4lhbWmD4Y5GGoJ3k6SGdJutgjqDk3hLC+D5praJw7CGizSPQ1aT1o4mXnafqWbeS
cSxEUTSyNYjVA9+NdpO0+8IYhrodrQI5FUS1tI1ZPxogI0oxE6oX3Omrj+sbs3RggHoAFEBDloqG
/bl/hWYrOlHDHm9KJymADP4YkECa6qMd8ZXrb3FtaPuiaY9K/EVzQ6FV0erz2qayIiCY5aOvWeKu
CgXmLCdxn6RFtMPiVyAPS89oaFKihTdLfV6+2HiqlxGKmgIj52bwZkM24tkKKTlO0aARV+/S5qM3
9WSn0cz4Ko2WfWcD7/y6A7GgM6DnsweI2njHgyUcHfCH2M92nBjJVilo33tm2XHuV52ZfDM45NYy
U6+9WKnIVzjpqHcQEpLVVHyh2g+GZ8y0QW8L6lEyIDoQ4FHpE4CfRfGh0TuNQQXDfBLak6YNHh9u
auqjJXndVRY+35nNOSCevNqoNVUdtWvhKimanunkZeP3ua5qpKnTAL7boJ1/3eJS9/HMpHRqh7EP
B4vOJitfBSsX3YLHe+7BEmsnCEjixJ6Fd6gzNeUmF0+CvV3/ActLBpkZVJIQM+Q0A5ctOJvSFiyL
6p0ovLp5thv05cCRjN4DnOG6taUcFcv9x5ycYCQYGRIBwVeNVWAatV3B7sdu35augum0WQAgMN8E
mP/Q5DF/DdWahtvSC+vMvnTZQFMV7AwhlhtO+xjy0dE3cFKHqjtGr1zfDca7COOVNS9kBWcmpfgD
zW40JeYd1rQn3v1WoVvYfl3f1oUr9MyEdFGLrkunQcWucogMF8BnqGRjoL3Ksl02edX8Zf3rFheC
KtivQBWigyENdHjSPio9Yf2kTyAzZjejDUlQ22HVjyjYWqvfbMkU3v8QOKGgWkUP4vxQsirDKE4I
JOygfBa5Z0CMx07AZJc5w7QGqVnIeDD5g9km5FWEXdQ0aAM2HRD1QAc3QxczPyA39eP4Z1furm/f
kh9iqgRvCcS2GVksHXvSqWbQpUS4tDWAX84t2qYOTSn3+ropJmesVY07kFnPD6ZiN72XxRgX8spw
yFaw50vuSUBeC4ECSF1ejKB2IQ/sfIzhOyWGfELwu2KAPrCtldx44StCE4NAtwHjrgQuf/4VVara
DZkSgUaqk4JRWdWOaJyy5Ie+xiC6dBhAkKGrmBxDiV7mz+lyTBlRUB+6Npgv8zcxxo5a34BYL1OG
bVbwPS6+la85e7v0ipkp78DqySDciNLN+eJspapESQpcv+qXmmyR0jqkjRzM6HdDsknYR1G8hfpb
nK/Rsi7u6l/DlvQiHUSbqI0Ow1Tp3LIF2YHixezRCL5raeeU/SYKbli5NaZdxNyaPlbWexR+TMV9
vcrks1BIOt0DOSIMzZh1rYmfoiiVa8B5ewIgEVRo1e+xVbt6tdOyQzh5+eiECrDLbpAP/yHS4qVM
Ma6Cy+xi8sDSAz2keol/2mZ+bDxwDr6U4mPlYy8lJsD1zTSuFnIQmT1AsxotC0xY6dCN6Dep9j3I
tvbsyNUmHm+quHNNq11Z2mVdZRa8IH/lGuZjfJKaFJBOVtIMLC2hkm1ovrWmjzC4p+O2qUO/rZ40
9cXWv6ARfn21F19VMjsHzBOzddXodqYDTGvExUZBzdMc/m3KPFsA7gpSCWBVBRj63EIVklCva8wX
zfBCnfike42VLVV2bRK7abQ2bXYR4WEOrQZM7+KwAn8kXVzGBNp5mwPuTcgBd5gbN9St489CiVaC
wtLOnRqSrv1aGHlYW5jFpSI/tlP+oq++Yy9C97wWkNpb6EWCye3PSOvJx4lokOp2B0w3b95tCKyW
oMpYCdsX6aFkYl7liQlDbdIy+yMn1L9CNcOKQMlIDbcNAfd5LNdgL4sf52RBkpOzhKllFODjjMkN
ARJSsYTT23ihrEEJ1gxJbj0oAFx2CXYuDm6I/dqld1X9bPH99cOz9H2gm4rZuTlSUBlzP8STPZnz
zFCY2mBEVT6EKDGmlD9dN7PkaTPUBByyGv7KNbSAq8ZELYQGO4nprRqQ1gkbEr9et3L5UoErAIjO
0PqmILyXQUFqE1s58LKYz2iVz7bUt5qiOwrId0cjcfqBH/oaMdD2yrHasDb0QxwpW4Ru2tr/JRhi
QFxHiwRJywVFni7MHlNGeDFUU0OdPOoGJ8HUaEULSDAUbq8wkECBvE5ETh1PbjGZK79gDkpnF/6f
vfj7A6RjYbIyzax5FMaEfEjebhLrNgdPCeTXw0z1geWFGNXKSVxy2dM1S2fDCHq870Ogl1g1bKLm
Rx1ti173pubHyneeA9O1tUlnw8jZGFkEaxsNSFrk4CkVPYgsrOomBAe8gyekZzU/9CnZzkjYWEOe
o68BYRevu9PVSvkxTTrN7ucNrjGSlmpb2mcOtX9Pxs/S/DHyuwawyoRu63alebQU71AjQmEKLL9A
QUi7bOsjT6CEjpBK4l1oMYcVYO6Pj43txUBSdt71zb7I3/740V9z0l6XBdRZFKgfuyGfvuVj6XfU
vBEt2gmzyCFhX9fNLfqQgbxlppvGPK+UhGMUN2Yob0AssrW9sUQv835St/G4lgwuLgvjkiAkmVHd
crLPo6loaQQ7ZXacD0VXbgcSenZ5Z69ptC2aYqByAipHBXxAus9FlXGzikuEApW4arjTFS8rNmPw
PdJXCqxLrjGPpxuGhk47cpbzqzAa7aFpIcntksZvDM8kT13yoJo9esWHulk57UtXx6mx+cec3Lsk
SoD/tmAs7+p828VEdTBz1Oy1Vm9WfHDNlJSAJclU0ozAlN7fW+PPVHmE7NiKjSXHA4ELMjzgZTAZ
LH0lUgNwXsRwCNGiBtui2wwWD6EpQEauWFpczYmlObqdbFwM7aGJFbAUYmJK0YFZCu677uP6OVoK
/6fLkc5RXHZUxeQesmIaOSVo2MrIIQYq6S/ZWDr18FCW/nWLixvIKACCoKDBY11yPlw2YZuPmPMf
+D0tNkLdRyDdiVe8bs2K5HV4wbF2KGEFlCDMAe3HJ4qgNxHRHlK+Bh+5bJRDCRQnFo81rAcBaf6S
J1+KAzdIYhvz+xmShSoHJRMTjlmmTku/rFTZg2xdw/Vj3IRtBxEQAvxHtXKNLxzpeexEneElaLbK
R3oQaAOK+SdY9EuzfABZhLHvispRrZ8gsl9xzYVQNY+DAVwH1UK0aKSDhrpSATipigUbHQqOygYF
qBdqDjumFLdZiGm76z5DsYHSRT5vLMV9BjnrizHFiVRDq+v4mpNq+r1p+5DlvG5h4bDZmkahaTLX
AUEeev4JAdlKxwrdBaCPP0V4D+iKE6crnPtrNiSfpGmkWhlwdlCKrcCm+JlYyoHYw+b6ShY8/2wl
0rfpo8TQQwFPqGJUv2s3BSWIfiSNtbJj1+1gXON8x0Asg/oYKOBdlXZOoT7wCNLJqEavUb794W6R
Pz5qAoAN4n/MkkkVNUg4l3qFZ/VUgfbVaatRJA6nhHkBGdD3YnbBCz9rS+YHoHra837o90MNTogw
0vMdjVpgJ0cTtcm054k32WW/nTiPN7DW/s7VRI2cCiXDR7thQeYnVQwhwmiYQsvJxiTo/Qanztq1
kMFVobtW636SCg3QrWn4FvST+hGHdXhgkRg/hzC1gqek1fQPit6YV3AFYpu9aoVbOyXmryBKpkcr
1TLNU+wu3woh8t4xh7CP0dGv2mBbBY3VHViVKKDMrhPCtyQM+bcKqKNvSlXqupsXBf8Qo00iRwmD
LHftBrgqqC7nmz6uYrZy1JcCC1C0M4UDIAwYPZA+s8A1mBEMeAc56CiMbYX0VdDdUB4E9dFdu+68
S0fk1Jp2bi2M2whwblgD4MkBxho9bczuobhx3cyS756akW69OgHLFBthhui/SPaUBM9d+7NcVU+e
90b2XHSiwPiGHJUh3zpfTRUYnOncROpf/hS6p2VbnT4kPAYx160Sb63igZWPpvl0fXFLLw5QyP41
O6/+5DrqGx6meA+AB0D/1XWGU2TPaZ04ZucbGMZU6UOt+E3kKu1+xfDC12NzXRzhE9TCAEKfG7bL
qVEYbcD3bkU/afE5dSDnMp7C7rWFYJAZjr6NB0GYGPuhuZ8SAH9NADp5cTPq1vb6b1m4oc5+irQH
TWWnEL3FT6E9MdGNNzzFAIG53oALH8gMkGmtnJOFRAoLxw1FgABXMWp0vvbADPKIZn2GQSPzWKTA
stgicY0suG+V4gs6o7t6rI+CrlHx/WFGlZzs1LCsP2hkJOlBGoQCfTHtAzVFsmMDU98otLnD2OnQ
IwVK4tt4AnDgJuFKcKuC9y5ygSTgX8Goq4rbJCaByGbWParaGO9i0FcUDlWSVHPGNmg+eGIMb10I
MW4npry84X1n3Iyqmj6qMS7kPFwTc1xyYWSl6LKAUhQshjJ6NQ6nuuHdAF0zpetQBG/vVLs2EBXo
B7D+iV9VyQsqMo9GugWFiO5AsfPrugNdTlVjwgrPZrDWqPicoGE4/6BWaFj1wNrMNcdXQ6gbTrI3
1udOF6dHhrZIaKuYwepcUlcO4cNjBMh/Y0THRjvSNr4LyMuAiVRFX+NzXdgb6HWBddHCOQNrobw3
UFbWaaWWEPnIQTpX6o3mRtb0gNqSExTcF5PqxOOPAWoLaf0zKI3j9Y1ZOuRgvoHSJuhBVTz4z/eF
cgucmZEKkRsl+6b/D2lf1tw2Dyz7i1jFBdxewU2LJXmPnRdWYsfc952//jZ965xIEEuofCevqfJo
wAEwmOnpBgjTbPRXTUr/Pb0AycdSFUMZBm8F9t4Z4lFTK4T1NMxUg+jrovkRehlmuW/7s/Khl4oj
iCbBSoEhAbbd00joAEvGBAIf+X3Ey5u8ATJYS3Y273rxhXSu31GQMCnVSFOogYAJMI22YbARFQuc
Wpxfc726SyUfZQ2Iu+LS1ZgcUUzBSIqNhXKcCvr3EAgbTPrxlLRWzgx8ORyuaHMZKOlqS759dkMI
qYkEN4S+re0eTs/Lv0ePUmtnPU10E9LNhpP5Xt+30FJTMYMBVkDsa5bduQt7XRkr3EgBBHIhAj4C
aCq/ji0H9HL9TLg0wxz6SB+Vqln0+sDFQgdynEwe99L1tbJYwLtnobIS0e2+XDg1nSIpU2EBs/bO
JL7ks53kGNOZHf+f+fC+zx88K9EBBAKL7SZp2uwjFHD+JGbc3rd5BPntNvt3cBLMnJ8mzJqB2UPt
tbaG8Gtlun2FVuskTKC4CY+z/1U3kTsBUkhnvCdGXg1vbTHRv8J1iUsThzxzZRaFLymg28QJiydz
1B/QYl2SI3/cz8k/AyUXN//aYtGL0QC0WQj9YUuZW5AzGCA/2yvR3uC9VlZ9UhVU1oCZIzJbl0xC
DbVtwM7A0NJSSSwouGG66Zi2P3PB4xxc1+klfDqzxezisScNqFNhC49X5OR/RAk5+UbzC4vov2cU
uCPiForbj8+3Da/4iKeYCY4N6EfARSbNk00janRS5NaQfQVgjZVz3MyEivFON2PnP9hCmWEhmAJ8
7vsyPD+phjrLwSGYWyaQ6RLxZNkTSxUTCR1t/72hKmG2A71p5ByAxrPpa9lOlRxMFWw1ngYassRE
AUzCrApn/Vb6T5eGmD1XKlOtpSMMddk+CQ9z6Y3Kp2w4IGjM0W/v8z16LqL8WhRbo3G6hPNAuE5V
YZ6gl4dbD4NqbK0oV800QDIKkhR1sIWssdpIs4alH6o/5cDvycpnwpu5XrkBLmwy95qC00zOCGzO
JHXN2JUyf6MrO7XlddR4zjGHSlm1alyONRrwwIOCGR9OTRTkTJIKskPSW5HoRsb77SC9fiNfLCg7
TYG7HOLiMpzLddTcdm1jz+Tn3BA88q0xrrf/bg1pqQhCMDyxwHB1eQdNo9jXKKPj4V9EjjJVVlLf
Caj0JWCtqLqBAkrDSUrWNvy5RebjqWqH2VQdFA6CVHrNCCBpYg2G5kZhBi5YXnayak3GCxbtFgnE
KkzmB6BKHCY1/MPgkz3lOlWh1RFNhS0Hr7nAe6RffTvA46B/iUG1JclE0nW5mv4gD33XSQLarRZY
ryWwHYaaDFDnwYgf8GK7/e2uMpTFGuRdIAmB9O7qeggjNW9SH9YE81eTBdZAOCnQ90V28RxkLDCX
gh+Stipi9CM0b/6INunWnTd/FE/Yla+R9buniQUkkY3Fdf9Z/ASWNR1HCjCHSI6+pTDOjuq+aPSo
SnWB5iJeQqg+tMemeI0BWkswAZFhMn/4Z90axiTz8dIM1OW9jPAIpp8pupyYKCpimqduKf3qDYxd
+5y9d5WeMwaZ1ZW7ue1z1G3pOB4N2VWghC5F3u0YuToqGRvM9erPwZzpIWyEOJJ96FIOHQVUvSIc
X9ZiEY8rVGpQ6EQ0MucIYP9NKEewU5fPqQISaZ6o0fpi/TXAHBta0k5zViwGxidUJCTpIRw56QHP
B/Ny97bqpMRJCxNGCL5c0EDOhBdjHBPsDGYhgVwpW5apAQaPBK+iyfkO68sExgDwIUD4jTDZgD/K
Wo8hWvgQNwsMr64fZe3xdkx9H2PssaBhuBnVEQMklmxuM2ihJmg9vNBeZO8NU5OvKWj9PclLtrnX
bLio4NUgPrPHOFXlaifKJez1rvQkvfVvsvWYWD60HO7vhjv5TrdFT7c5Tsr42recZCKatHMSAmCG
lQwSO6hUq67t2dz3HVS1darpp3BRFQCcNWlskUeluRonwFkDjKeiDshSAktBoiV6DY91/1BlJ6P5
1zf0ciyc/X1mNwV938cgy8DVMWkWUXpnMqg4H1KeKAbPD2ZLVZoSqNNyxBV1SjNp44s8RMD1fNel
KyzWtyadEA8BTKDOoQf2z+hhvus3HyDIDb/yfUo1N3PLF57oHdcsk1hEvhnN4wCzpmxNjw/Zl2hF
NENGuB/ef0x2tn0x7Uzl5E7fr9iroMSnk6AqiTSDfcF0YieI6CUJdDZptVM/ZG/yjEP11drP93FK
p1OIvRDYNY1fxD1PNfcanb8s9Zn1ZcucXcrgeQcmwseWmFQ6h07xCnXjmo6+I3jyj5Bzc33TQV37
CnoXlHqAYGExR0UWScW8pADxXfVVvcoWyuF7bSt54yNUH3c1BY5mn4iUF7Orbi6IYmip4x8kkC/d
NOJ5nIcRbo5JQTXVLtFmiI+1YinTtlTt2D9WvP7nqrPgmcUhB4oR1GMZm03i910pwNksAwm46OQd
rbx8rz5iFvBucjGZ/zBsRi92/hnbgG96bpg5W7WmaqtehOHEPLYinaRnAtxipW5uH6drB8G5GeY0
xbdEn0CGGVF+x/wa+kd/bhtYzVXPLTBHmqD7vuwD74kBNaui8q50yX1LaXDXBLZGDfrSbHLvQdmq
97x9sXI9KWhnigTcMChksEMr8liG6lxPAq2aFwm9mgok+NuRN5G2crPDCi6DBSqBmTTmwFHizFTT
esY5R5wczZOwTtC+5ol+r3wnFC0wFi6iKgkUCnNgi36tK10OSePYfDH1BzHkDPZ9jy1f7GpUIMEB
jNl9aCUtykKXm6uXKhWTzVlo7UfbsIKNeVKo4cW271a0daN94rT77IFYgTNarTW/3g+eetTw0shp
dt+ccNbsfYccj7MHxrWtTAP7JbVuh9LVSjM/cVmjs2MuNKJWAKA3xPTIMRn2ieYo/r9uB5jAN8SD
G1RCGFpnlrkPMF0MIt/QKuM7MX0kCufvL9uJXWUNPR0NwDxNBwzl0gWhF4MoG4rQapUvqX4a2t0Q
uqCECiOOoavYXxw5M8SsVWD62BcBhBhkTGcN/i7Sf5LU4ZLdyMvuZR36zoUUBVnt1R5LZ5QllaKD
Q7b2OlJQz95h2O34s7QBrLACr72Ldr2VbUMaH9WH9NHcZjYyAE94Lhxe0+xqjwCyLqIDhqo9pvPR
hbhcXCXLwW2WD6ElyV9tZHcYeLkdgCuLemFgWYyzAMzaWNKmCAZU/TT7bphtSyBSebiFlRhB1w2x
p6ItAEl3JgYTP5N8tV2sVIfUb2gubxaKCyNFR8W+7dDKjjo3xUp/S6NZKNIIU+N8Twqva3a9wclo
17xBNeRbMRKj3uylnRYhGbpWwUchH6SEjsXeb6A+hpZqwgn5tc9/bom5MXNZm4EvgqUCmnhxji42
dxz36u2BCDs3wUSYmRuiWJQE6+XqMo0aKju+XTpN4E1gZsC5OX/e/kDXTzrGIhNygQmMUzrCYi24
i8wCJVZl5fvgrkKqRT5Uw+KBoa8L14xJJv5aYcYVQWCy2+XCoUTL1PpjWqMlvkFCQJ2olNmCPXm3
HV2JRFSqEe9ANQJcwjYP22HoE9Ko4B1FhS55IZoT1xxA9HczjTmrYAOTR+AdICpOrcvtqwja3Oej
Flq9XR0DqlNjp5+yR+jdWWDf+dJsqLtZLU3u8uOX4gz0CNgbRDwy+mugwe/b/l6/GDBBev5jmGg1
6qxRIeMYWpMVQ+fUDG2CgX17viNW+Lt1fDenY2UVtm/JVCuoz7nvV46yC/NMJGM+yzdaH2uRKn8M
QoNSpVX8WIC//baf111oxk8mgONFk6qZYWhyFJrR5li7spM+g0Hnsd1Im9l76S3iQtDVIXZ7ND1z
123QnOFMnq66q4CXAa8kZPI6c+8axmCC6sYMMe1pxwqkDmzNOM08rpuVEwjdYuCdQQwEVjR2lLeL
FDnS5i6y1BaYlucoe7m9mNevESzmuYHlB5xdQHWAel7UwkD70eCQM2m6jfaBY2zD3/NRPKleYGWh
45hbacuxvLY/zy1f7Z2okqselhunSGn/Rr46bz5BrhM454Pws7prItzrvAyet6DMJunlLg9B7hJZ
ZeI22X1bft126zosluFutKa/i9lX6V4UQuixqQOgTmO53Zh+ezTI3GzbAkDaagx58LHrtxAaAktP
AD1jnEDAG11+vzSdy6TrURAJFWtwgPbHFFxrD79matht5tR0cmP6mjyjZBBYnyK6PJztuJzdl0cg
fgCGeHB+Y4aVEOYzEmMUoMOJH9BHOGyW046cgvuBcosE11/u0hDjaUXiNJUjGFKf0jugcmcKpHy5
j7aZ9UP+kF3DpDxStW9M1C3nmDMtyfJZbTTYBHj1WdyJFnnvsJ5/jFNkAaBLs9884Y+15fyWloUY
E7YeS/rS6zIkcpfZM7VSKYmdPLRH8x4QSDG2oaRIfR5QdzWCcE2aICADYu2KWFecei0W5hCToHeK
HW8zZ3BMBzcHuiMQJIu/gmf90BvWRHV7/OjAWcQJoJVLdIHr/f0BzIeNTA3z1Tp+QEYVV9hAAVW6
M77au7dPw512ox3sxz2mExxguAua75NnAjyhJe6O7WxVPgUug/OLVvfw2Q9ivjreQONsxhGKC5Oj
NWBRrN0IqTKG9m+fFcvfYaMLcDz0Kg1ksTLbSWnSufO7DoLZ0XiSwgZwX3co7zu5ccvh121Ta2EF
jlkQM+EpCuZm5rZKKhUITAJTRtGZD0kujg9D2uznKak3Rd9EljwNv5VmGvdJNH7ctr26cUXN1MGA
DW0TdsxlCJRRqA0sp4qzyddzp+FNTS83PruQoAJcHvMYZQH88vIQDGLwmeVaDHiVClk9AbmP3oJA
PPrR6pPVA7mjg738Pzh1du4yx16sdFFYtjgZouo+BnNz+89IZCDszvlRmCynSVsi9ooI+cNwfGjm
jyJ6a6HuMCXgt595GfpVxC/GTAWj9BiLFDGidrmA6MsGddyBjAWvb2SGukAw3Ze/Fab+JqSAo95e
uxVri9ouWHOW/Al4kktrYqSDp6yIK2s0sh9G2fYbOTJqJ8RV9tD7Ew/4cJVogEIRfGRLoQsgyatt
FgZ9ZFRmUlkixtFpVyVQr5HkhI4tXiT/7hnIyZfZ8AV4xDLQRWnQm6FYVxgQKL2wzp2877djpG/a
ruHkn1e7Cl4tY0e4eBHxiPzLReyGASTrDUwZcbvJ9NEL9ca+7c3awmGmCccFWvNLj/7ShB8KIto6
eQWKCNAC9kHzqYdCZ8uz/ue2oes6PJxBFo01wybGRbQcX2dZaIXstyzroYJ+CZTexG4PUQzH7P1t
Keqe2NbHRK52UlK6ks8Dwl+djJgQw4wFrh8ChgK84RjTpjIFcwHCI7FTjkJqOFLxbo6Puvwqz11G
1Q6cTtW/T3fDYUz/EKSJIuKFveZB5tzFQERXluxPTuvPTtGmWynrXa2qD+i6gvKsoZmg2FmmevkU
xpxPe3X1LPbRfgBkGJBDha1K1l3eKpUiVlY5aMAnj5OO4df+CPbn0CGxkGH+r5Oc2195LZzObLLM
Z53QYyegKgyOLhsaeD9FECHlKfS0b5tZO110eLTUuQAyJMzBmel9ig6BXFlRZHriMH5UkrpB1X6D
ipJ729Q1ph7LCEQVGuM4NPESZDKFqDZTMgM9bBUQEV4mRklP7AASWlLU2gl06Y2usrP+NQHBWt8H
3v/RPOOqMUJmKKhgvulG3ckyMJyTaEASQSBKAt17CzfICXnLhJd48FtX4zvfqH9zfsQKGxDQ4ECV
Ye+gncA2KiN0KqAFoaKGFMb3mgrR+gH8DKZf/ZImeRf7itdBIa8LMXSAM4uDW1r72FBrVIFQkKAa
LzK7NzfqyahNvbLAiXQYmvGxDOZHIRDfqtl8v+3oWviemfo+w87OqGVOFiIoBky1ZWcXU56d4h5V
CK0mPMmDtbMd/QJMfqEGruJxdXkmyVNrKBBRxI0F3QGlKt8Hon7c9ua7cnCRMyF0TQABl1l0dGjY
wz3DzAmyP7kEu/K2IsA1IBn87JJNmio0b97CVttrwctUbv3xqZI+Y7O0qvQglG42b/TcIxNUvJwy
8NTSHZTt7R93/VUxtQvAHgZ5kBdjnOPS/2ZUA1L0UWlJlS1LM+0AeZvkj9h8/A92vnszICAE2wVz
wY1mr/SgCi+tIvWpCq7iGJipVNmRnKdnveoRXFqSYEBo2aZvKJS1P0RpaU2YZGjnR528Tf5pzDhp
/nXgQCoVpVSwvILpFVjyy4UzR5UMhg+OuXZINasSWs3yfWT9/75s2AloYWPCBdzVTHg2naA2dQiy
xb4c0z0Y+oRDUcuaLUMgC9NeDYce+XrjLVS5mE9fulugsGW+kgQkyTj7oBurdR9JW+epnW5pBS/h
Xls7AAGQjqLpeg3jRjavJOmCYx71TeZ/yunb7VVbDuPLDQc3QFQFXzADj5T68tvoSdhPWtaXGH63
lZL6mMkg4V6SVbQVtqT7c9vaujd/rS3/f3ZaSZIfKWkCa9GgOrMY3GkpDze17MIrh/43c7qSUFJS
o9LQVSrBNrRpOjdUvUm0hDHzIg1yEYBLAX5/26mVSJAVVFyXKTYJ1RHmXDDGMDb7UQEjLho+5uwK
s2iDA+e2keuiDzaOCRKphSFmocdm4s0fh2IC1wTY+tXM1orR0g0BE0gx3sjxjynWnvviFU9ZO/Ef
QK3wMYnlHuKYtanYlcwbZ7vmiGB+jHz5HZsB5JT+koOb5oMw48RtnQCy3AluI9oaP/Ku2PcQWTBn
wUmHwzhOnBNlZcnxIAQ4DfcQlJHZ9rI8om4QF+gbZIHxjHdbYIE3rLGSJuUlU8upwYQTgboPJIUW
aAVSiktPi1KKIswM1VDLJhgzFVoE0CzeV3rwoWrdKalAMXX7S39Di1mTyMFVsHphWBAV20uTaMzn
xqC3tZXfyT+XimnkfLzHNjiHncQK3doB/YbTbV4GqtKHfx8gNDCJKWFiBHB1pC9s8kgMIVTloaut
ZqJNTYNjfj/DrK06waG3lFclpXjVHbPnTUIFXua6xA3jOtiCMMy3dNhRD2JWO0DaLygFFE/kQ3kH
XMbO2CbWj+Kt2CYuT55sLYhBTwQyBuwHPPHYLsao+CBDarHOwlNjzRuoYXggI93ODoAdm5hzXXCt
MUdfmOrBrJlwrXK0XbADIPqU2hGkG07vZJ/zXlIrb1dsjDPnmCDSzbSSpB7OTQ9gT8EgHAVoIbV1
L+bXo5c74uqrndla0oyzU12TYmzVDraGXef8RrHO694gXU/BjeSOJ14atnYSXrjGXPQS6TALurjW
vmFs8Ze+72m/wwAXoSUNnlqvfnnIeHvy+jlxuZzMmyaH7NggFbBpPGSb0AYRmD1Z4Z1JXTQ3Krt1
iDt671AGdnPv9fZ5cN0ax2gFChBLAQxvGYCeL5d3SE2hmWrYlj7Mz+SX6x9k9DM6F9WBeVdsue2F
lSPvwh4TqWrUiUm5fE5ywJP7BJVadG7btwoolzmg8gnKMVZ6MKycc8Wt3NwXdpmQbYfJhBgn7HZW
6YJd8vej6okiP1zX/YPEAeDNC4SViZ9UkstQMnuccDvZ6/5kB8UObQAfLdOqnf5XtP0V7rr9xB1O
XUl+4N9fu0wMmTmGuEg8QJXwLfmFKkNA/bv6d+1I1ujkKX154ImQrhpEXR1CdSbaYN+BdbYv1VZR
c3kJnEGY7zAuvm9zHv+Vsnpin9lggqWfMZCdR7guJougm904J2k7WafHNx+IOnRJqH6Ut4fo5Y9G
p3fgv2jgeuE+ssnRfH4x/j0TUzHKSQwQgqBoxhbshkiNjFiWsVOK53J6THNv4u2OlScTyn7I9kzg
cxeVksvNOKtGUvmJWlspGW1wMEoyWDn8Q9DzrsJVQ98DqXgF45nB7AahiKUiyUmNRrc17aLNTOV3
QtUHDWIsA23s6k5E72u+70TOIq5eHUgx8dJVDGAn2N5pSKquaiZA6Ea3NzblfYC0w9FOgodpw9tH
26qPZ5aW/z8LUPAuYAB9hKWFYNEC9ItCGfI/mIAwD2qKBlCr7B6IurQPhhTfq+pfQvCJ+MqmirYG
L3NZ9WTh1UB7FMkEm0vUOQrW/YTIC4Q7LX+UKzQMrYmn6X3dFcVVgIoSdrMEqldsrcsFSwxMnfq6
hqvvY7TBcEgTT3cCqm2NuzCls9PuQnocaLHxD/qWJ7K6RBx7zePdIaObheoM+CwujZtTWI6VjojU
je5+0oxN15puNBDOF1t38q8dheHiymYJIl4j7Ew7DNH3igV+KsGSPJyRj4NnOrNKQwGwpcIJl5ar
CS0Xu+epQ3w3l669BSE1agkyclLl0tsuj0IpKRA42qH5ZTwGeHTdgTjXnj50t96Ev5SZKj9rJ3gW
N+Dl+4ggXcdZiNWYwotjUR0EYpnF8iQBySBUg1+QzdthfND9CsMAjgGBhf+wRc7sMEf4lFXGVISw
42eKG4LTCBH20sUZxg8nTnto7YpfWDr+xyXmUFvY3GKjg6lJqA+a5LuDatpFVViy1L/W2kdal5h2
5CRvqwnUuVVm1whtrsx9DavzwoWSYGLmzyTRCrPGaCvqZAueGbQVWlDPGPJWbpzby7tyC2MMzgTT
xgJBxdj/ZSDVyPnzOPcRSHpsQfAMwr3//gF1dJiBBEZpAC0rJlQBowX9+0Lvn0shnaAvqL+D1iea
7duOrK0jKlHgHVkuhoXY9dKTUg4AmeiixsrAy+SWJ7L1XfUgfrZO70CnAlpAPIsrafeFRebL6fLU
mQ3IQoDGSoHike+He7OhAHs0m5pHmLD2nc69Y9LCXk66slhsRRWwkbo1oK53ewFXDtALb5gEUO6b
uc0CWCjNrQqWC6GBKCJvyZZwYs6tCyPMKZ2Vo9bVJnAboqc9hHbnQHMydQb7afL0z9v+rGUKmAUB
wQT0rZa4YAJvzppUrIsYg+Yf+CqYfMkoLqKR1p52mN85xlYyTWR1BnAUmMqWCducHCNoOwRq2liy
Z55EZ977rmmVmDT7BY09j4v4Xw2HM3NM6FVKqQxqloNyslfsBuIRksH7VCu11wuPmIhLfJLP0Mtp
wARmDw/ECwsau7VOJc+wO5O2jvKwPElKWtxFX+ozZz15DjLRCJrGSptzWO+sYiktHX/3rmj591AN
eio+ayv8c9vgyrPrwlsmMIWxE8eqxIIO5n2UOkJOZQVqyD7NFQ7md80SmEAArwD6EAqdi+dnaaUy
jjjtxaKxpmxfgxTaRwn0s4jsljdFcw1uxrTVuSXmRJQFuZoFGZa0QyzQYad5qnO6P4klLTcjDbyU
7iD61FHf6XgN5ZUu76VtJkDnutbl1oTt4qGnEjUt/5R4vfPVAdK5uf3p1gL13E0mUKskkME2WjYW
+Znfhad2IxyEh4ZjhPfVmHhsuyyM6gL+mLjFBmkZRFQqCJ9BoI/HS7aW3OG7LXNm4JQHjJlxqIVW
TCQl1eLQ7IIyJkCtClr2zritN++hW7yZB/k5fJz2MYoEye9k4qR2azWsix/AOAuC1qY2B/wAwwfm
vn6riuMy1lp8qJOdg75q+CDkY26OaOIqak0hGM5Va7geafoO3r+LwGzIOps7CFkti3CIt9OD5kl7
wxsx4Sp+ZtueAvrk9nQEQl/CrGvk6hh4C73xZNJXffvPAOjL38IO6FRZ3YnThN8yQyK91x5IwZHT
+q7qsPeitohPaSiFgCCF+eRJHVVzJNaN1aMsgRTGy2h3DJHDBCGqomSDOarNfC96vL2zVvgF4/5f
w8ynzgWMFjcjDGMudN6KeOuKQAlD6nY546OSC0le9v0tR5nPKoABPakz2GslmQ7oXNQ+lSVwNJvO
7VNh+UM3DLGD74YwgbHLwDcTJ0uXrMbfk2i39KrRp1aJq4Qft+1dD+wsQfJ3JdmWK6BecQwW8Mb6
Geyaiv7BDYJdO1tIem2RdpBJ5SRsPA+XlOTsIikKUJEGGjzs4k1e2jVB38fNVMw80DL70nnm1vLD
c/+YdMpQIUqrtkukgA9MtMf6d9Dec9ZwLaM+t8HcjepYZZ0qwQbmPq3uj/+c7oWfMdWOyn9oi158
LeZubFqlIa2ExWs7C4yrmXRMe04EXpMgMBHB3IGpRtrg/6+YC/04S97lduYB0tMiIpJt4wINv5F/
kMfbi/hdzbmOfNCrYbIAVAgsVFSt0qTVdLhmPmk7fa/8MFE9buh9j1oMqOPc0vqBk9NKUdoVN6It
vf+HchPW9u8PYL7iUMVJlEf4ihK03Ko7EPWHijfy6OrWMkR0mwFhVgC3VL5X/yz8IXioCzNqgaD9
EiFan1GTO2i4hPTVShIdpVTMi4BqgQn50BxTsTPgiOahL2bFnyEk+o7RvWCnTuoN28C+/enWs6Yz
g8zKdbER+6EJgyoSDDoN9Me7TJunaVNsBs7psR4mZ7bYHVChlFf7sFU4ou9o4FVIqGiNlGxbdOyp
RiGsfe/ff5SPgdOieZXcKZBK4fyKlY8IxRewA6APAPHF72rb2UdMktpPKxnEahqa1xRtV7tXR54I
0nKHMZ8R81oGUETAquCqYz4j0ZO5jU2CFlFV24Lm1ckbILlzjwGV7hTy9M/XXDIWVUfYFJdO8eWx
XKVEm+sQQDQtFecnra1eJnxSXsN25SEN9CBaCWheghWDZSIA8Xg140GD+zOw/dFOm8wONNqIr3L7
1qaOMd5B93fm0Yiu3AHnVtlLNZuhsNR0ChqNxWeZqj/kWnaMJn+7vQ1WrAAq9XcFmZykA+9XUaQA
KA4R+J6JvGs1greYtrltZiUswJKLivXCOo0WJpOKVLEvxXkfYglRyXSrXocYZgI1kTwvTlVtGo8+
qarnKOWyfaxc3ADOIckDagPQDZarvu1DvzOgEA06nG1gOJ15XyO9jQ9V8hOSQEnycNvPlafLhTnm
GiIB3NcJzNUTdrnoJELpxFWN+qItIUxvG1uJfgx3gvRAQ2QCccScKgExyy5b2pdzte3BXZhCBPu2
hZUM8sIC446epmoZtiPcKaF3nScQYnwk2aFoRvu2obV1O3eF2cjhgDshiWFIEx+aAWNUQenM1V4q
MlDu/Ycy94VXTMyXWj2NhYj2azcL1SkLk9HphCp4KGfzQcxbmePbyhbDBluQ3qDyWW7Qy0NqyjpS
TirM9eZDnm3r6JPbIFhbPlSWcQQSnLpA3V6a6KtkzCZ5RiO7uI9UOnSbIYE0+lOfcxKetTwLtOV/
LTFrN/pQ5pxLWJo838u+Zrfd/57RlNEd9ZE8BfelRwJU/W5Hx9rpcW6UWUGw6UBlM4FRI95kOJ7E
e723SWdP4WPYc56Ha5vqry0UGC+X0uhApBAWsNWOT9GwM3h98rUHP871JcUBCFaE2vKlgSDXZ19K
cK7Pp8KwRCc7DN64cOzjtYSLf8ADxrTxgOHxhK2F4bld+dLuFIQjCsKwGwWLfNKP2E9tUeB0WNaN
/O9VyT7MhiI1y2zAVYnnppeUSMLTYqcYPKGmtYAAS+wCDwc4/EqZyjchuhYQ+KKLX0W6GbLHuUho
X4PQG/fy79vRtxrz59aYU1CGKE+bRLCGoQ7tpxGPyVYzIbUCpKw/gxlFUZwR0XnfSoFqgQm1uNMh
trzFrFDjQBM4ssa0b7ZhnGn2ULeG0ybl5+2fuNYpBVgeSuWY9ADlBysrEBVKPmXahKBKZKdvf3R4
fHehbMex6Q7Vh6yDpA18gdDTsiSxP7TKROhQoeLVvc/GfRrWW0EiO3SNTqoIfg+Tp+O1uobnP5CJ
vrEuQNpv4gdqh9GNQaUUbFK80Ehr+RvylG3zXYiN7WGi6fbKrG3nc7tMPjqEulz5MXoCRfKjJYeM
V9RZi8Tzv7/YP0uqCxKThBAcFzJ2lQLMYNvberiL43u/p2bG6Zquba9za8v/n1nLyx66uJgVwuTv
z6le6uavKo/da+3OP7fBRLvWGfNQlVgxIXXj5FlB/Sax5enx9ndZ6xhh2ADMXhgvA48S+3KGlFc2
ZilcmeVXkCZadbWtpZYWqCiqntbsCOAEFa/osebbuVHmazWmUhm+iigc+pc0eVZTvJYPGu9VsnrE
42iHYh00yJepvcvPRIBliSaou1m1jY0326fGi3QHX8spD75joOY3UPLIa1uuBQemtXU0xDA2dzUk
G+ldn8kGVnQoEyeq0IFr+tc51zg9lbWIPzfD7GQjM3wxqRAfYevNhY09TfsZk+7gIxfFhBKFcyGv
R8qZX8wWFmqtGcTvgJxaawR7PcGgGB4Td5kS20Mh6mB0CU/QJqJm1XMyD96aMgEjhxCsV0SsqS8+
RN170nn1yBG0XcvdzteTCRZB1otZTBAs0Zg+9ga0iQxQ1+r1cx32DpBEnM+3Vjs1z+0x+xsAgdbw
U9hTnmyyS139TYHk3FPjzta0RX/RbSb79l5fFompCZi6AnYyzCFilpQFsKExpkaND4taKvyZ4uF3
nhKOibXvBJj8MuGHZ/oVS60SpaQdTMChSHY/JMdUfxZF3om19qHObSwb4+zwVZBkN30OG7psjXvM
+z4KVuRo2yGm80O37XdQJvLGd+mTx1y06pwB3AgY9wG2YhsWvZEGRpIh/1DnxvX7JKJFU9LM9zmF
jmvmIhSWMZKDt5aKCQcMqF56OKl6O2njAD6CJ80rHOlDOPnY0VZwDCNUyGzJBlDdE7dGR+eJkjfA
gHfGh/gRvhpuxPmiK8MPy4+BECeABWDyZitJbaQHGkTUWsAXVLfAawNEKlDg1F3piIHSmAagT2ru
lD/SNkhp7sWe9sI76q4X/vInLIF99sUx1TXVoLYHg0e8M2VHBrqO97S5vpFgAoOEmIUDaydIBy5N
ZA2RKrFYvCw/u/rLJD2NUMnqv25vwevYvTTDxG6CfnsoVjCTQvyj/y0OW784FPJIJ5HHl7LSX1ts
4YWDYhmq8uyQXzIn4xz6sBWMsZd2nzPR9q38C/V5SxtKKkGQGeB2MMwnf1otsvWpP5gqtCVqoMxj
wxXS+zFInm/7v3KJXP4o5tQjUCn3e7FqLbxdID3SOAJQ3tN2imxFe5urjSEeFZ4gyhIel+cebBoL
rQPYj64n9sTanApFRpkpM8SHJNOe0ljnpLfXl/GlCcYtJUyEcarq1pJzxalja5A8MbGFMthOwi4E
de/tZVzdEGceMdHadGYrhA3MQSmNDpjeC9MG3PQVx8xqtJ6ZYaJ10EoI3/lYOC2RNkHjFjFaJ8oy
vIcBlu1/cAlMGDhlZAw7scilYOjDuIe8iiWhkahW4MJvHQyr3zayGn4mBK/AlA2CS5HVptHyOm3H
DB7V0lcIFBEqdUisI9+CTBXNYivUqCxvbhtdCz8TaEdMpKLiD9WRy6NFn0etMlR8rDLDwG2tHNOh
5iQTa6fXuQn50oRQgSiliuCWEMWWgDkmqFSgNK6UL7ddWQuIcztMChhVCVa1hJ1cT5DWnvCwngG5
hz5uK3DigWeKOfMruZCShsBUIud2aNCylgHltur2Lo0+bnsl877Qst3O7pc6T7QpE1ss36YDFaJM
jUO7JY5pySfMbFrgjQXbsOTM3s44hY8vsfUS/D/SrmtHdlxJfpEASZR9lSvf1d69CH0cRVnKm6/f
0MHuThVbW8LsnafBNKZSdMlkZmSEp3u3P2LJg1xOreBBALfoW7mZd2ab+1nu91MR9MAj6MpBop4k
/bptbsmDXJoTPEgJjo2xsGAOTU7PkjohpYduypIjX3Hb0OLWnOEdQCXiEIjkVQqyG0Rq28bVymAi
UBA7WfRrWtsti7N3YUXwVLbN0gwNp43Lsk1vdVsJ5E4sPAx15nPrnrbB7UEtwMzQ1nJhT8iE5mXJ
TfCzN2hCdaw/JnWyd+LJD+RNzxzaOZy60isgEFv1rgwa9IfRp9sfsLh8hCDthkYKIKaEHdsRXRqi
EeOVYmjuUOYyzTXWJCEWj8WFEWFL0tGIpL+TGgKqJ6tvrF27YBagOHN70NzXOnNGKyJQekrACjKE
mMdcOpfFfU4/Kroxh59M+1V1ZyPeG/xEpU0iP/8/5u/C7jz0ixMfgi0iieYTX0/UUyC3qpuIiLLH
21bmXSAGHpejE1ZJqrqsm0JYKfM7rfitjUcViTUU9ijPIRKS+oXxr3lOrudTWLKh4KWN7BT2Rb23
4w+oHtL6Q1+7qxfO9Iz4BRUG4NmImIVroEMWYGpUWOGh5MYmCVKUihLr3Cls5RZYSOHAxIUpYaEo
RIJ7M8dTCEp59pPSOdOWnaaNdNLuq8rJdiD8ONgfygooZ8GdoAqGRCgSYiiyiD1KvJZaAtH0xm34
yQoHx4DQC5RhNaVAQt1vi5XUw8JpvjInDLIhfQoFBJjj6jGTHpV4q0grW/G7DC34Pi6HJOzFweC9
VcqwUemPkP+TKvANndrU63II9TFf6f40WlBZB9l6qLqDnt/X7AydhBaOLVqZ3aUnJb7FwtRq6Fkw
xWKwUstQt+8TjNejd+TcYmWLL819ZMfu2GyjxzbIJCfcznTIhrOPXuo1iYuF4OLqA4RjkocSKvkJ
PmAIg3AIeORF9kdn3/HIdG+7gNWxChdtVcosZTpMEeqV8VbW0WWq/YqC38nxZxzEb4XisR0FEWp+
bB32zDegfL79CWuDFe5GyyoGs4TIK+QgvV7zNDCGVZnP6CeJX/8zS8KtmJrF2OTQ5XLB+tOFhzLd
j+ljPT6FbO3imE+E4FkvF1BEp2pgRNLiCpYq9Vhpn02yElAvoJLQNKgBTAa2B2vmmbi+IGqNQzpE
Sxt3HM56eEaPy5AGJQmm/DAOHgZHaASxyTU5n7+sY8LA0FSOQ0FAugYwtPBYiGhdc7CuN67dEK+C
fxtAfx5v4sZ21N5PLXAPJS61jW3GD7Q7SdEBGtGjfjDIXa+/G/0DUGiOOkL6j26S0IuLzgfZdC8f
kinoC8+c8PIhDtRIYis8tOHoMGvwO2ifN7nk1pBhjzj6rr7UdpNmhmtmo8OTw1idzUYOhsi18WCi
4J9f84ALe1SFoo8CtiCEAt+EC5GQAbRz0hEHwAMCIVvYpyRxbdkv9cq7vUkXfPuVKcHZFr02Nak6
m2JHZnh1BEY7aNmCQx/U3HzFsy8aQ7ci6iv45xvxO536Ns0IjKWgzB6yKZAlw2mUd6k/Fu1dzJvg
9uAWbubZ0P/aExxbW4+gHlNgL5FeZTSxEPWZ1kYwtf5tO2vjEryaAq4ZXhvzuPQQ2otZYKk/C31D
pmjDTWtnTWsImAWDZKZFmrFfs0KFEHJIamSFqmG1rlL5MuU7Nn2OzUnKyzNT/H/fUo4khIqOOiRg
kSsXr/8sN0ELR+3WVfXQHfnLiPJyZAR9vrI7Fu79KzvCVuQKibQaDIpubp+H5JQqz6xbcckLjvLK
hHDtk4nYDMW21m1CDcq7vWus6TwuDgIMo0gwwl0BBXDtKdWJGDSPMFla1L41UCzvePSYxysxw+I4
LqzM++MiYO8USzKYDCvg1nMIkK9Fsb29pdfGIXj8WIpsFcij1i2z37yE8i1yXUiT/kdGxE5qTS8I
xQEBAgCSWo2+6y0NnnelOr0yVyJnj5UB16cVGInc6ueoUz3073m3x7GUXEaL4f+u+l8Wiov1qKqk
bHRwzKClfjox4whNP7cvwFk3Eo+z/Jg1KAZEPR7jMnjsTL+E4O4QKV7U5Y7ey5uwf2qStTrBvETC
5Xn1UYKTyAEZamwJs5u1L1bxVI53lB5AX93Rk5L4XbsCMlxwtlfm5nW4mIM4lLs8Vuc9yfpNx2xH
Ym+pugmTlcrr2noKZ7jtbKvm9nyGk/i+rcpDlj/fXs41C8K1UZTUtgYZFnrtPcw3aqOs7PulxOvV
XAlewmDphCYYzFWqy89WHEM8e+rBsmyP90Mn+XZiBQMrnKZ+tGnynxoXnEdEJ7QM9CEOhPychZUT
4ZC352y6r439ENtgYznkkrpidXEzIuuFqx81B7S0Xe+OurIMqkkRJKjgscLcZ1oMqI9rDqCO/DIe
5eb37TVc2o1/leyRZwb+SRNm2Bq0mg827LV29yeriucBubBWyT2ZrE6ounDQLm0JE9o34DwoE4YW
3CNA2BUFXo5/mafw6UV9rH4WK2C2BdASOpmhIKz/99AE12yFWgpBcpjrfsp37NV8Su7G36UNVQfw
thPf03ev+sNqY8KMMBS9yYVVkYeYmyp07FNYxevU7/8AOq+ftB1YPSKHr7GDrSyeKOVnKbyQ8wG2
UOj0clCeT7mbxI/WGmnh0iV3OaZ5YS9cVqTHaJSJYScj9s5ItUPUQ4JoXEsQrZkRHHGrRBXJmtmM
LrtWv4+RXVvL2i+QH1ztCl1wv6M1mmM7G5FAfGdtqvf4OT8qXn4o3rWn2HDYihtevPMuJ0840WCz
kbtkXqQ6f6VfUPz9bMA7Jvls07mAjUq/+UF9BvjRfkhfb5/ttfkU/DP8ZlqxCpYJ+dlbryqpnVJ+
uW1jdXiCA+nGRJHkeW8YJwI44KfiNAe213Ov7TGk4n3aD/eJp3NH3Vhrz+0Vh6ILDgW3thENJWyj
Lg7ElHLWUIh3DDTaU/9DBqzAXImRFuA3BljVVX2mwP1LTnV9EsIxYzZvFPTacoa3/TlL90nsp8RD
+7/H4qexPOXhtm035ehJ5V2cbFame37JX7uX+QMA4gZaHIVp8UUDRVlqp7mGlrW+cpIOKEyuu6Ps
YG3BkRWjATgy/Cn0M+6vWDbn2bxlWjg5hUUtBsAA6DmNAyB/TZWBQWib9DuWnCT7nBXHqnwvyKYy
X22IPanMkQqfyL8V5cvAG0V35CF5sGfeFir7pPFZf7LKcDt1iWvyZ2RJVOk9KyrP5rFTg+qwqT6H
SHab5kxBa6zxLVEjFCh3nYaGQKQv6mM9JSjUfFqgJ5UazR3GQFG3MWhMs51e7gsp98t+l0ubMN4Z
+eQ0AHhaG2PcVN1TMpxCctZpDkle6mX5Lwphqgw0jogqMuDipvs0PueqZ6gBAIccNAD5Oc528RjI
DeLV/DUD+jvcxubWsl8L/kAaZAQgEz0+pNCyURLPqrZm+WQ1QZYQh3dH3djH9MEojhIIrMw3GwX/
6ZhUh4JACSbZmcVjlmzy+ivsn1E3ye0ns9sWhmOOm4Scc5wfuQNBFPtZQ2+tOfdTADEfn4GSPXuX
64/CZC5KIg6CosQ4RZarKS95/CQVX2SsPRvN6QhYGoNiukDwVmr7WvJs9lMtdFejH/J4l8VniYNY
F4UUtQNO3wqw/dy4eAlL8BUHU/OngVKDfZTDM9JYXf1iJT/6CkJM5bGDgEEDiWEQbtqDm3QB1fxa
rndSWx4bOm509ZyS3pELa2Ml70ALBRnzM3ut7rRQXQPXGVCb6F6TURYSiUUynYaVHrUzGMdVduau
ChrQpjAnPdZow3Xke3IyXyofO+wJ3XnjSuC2ZB49pBD2sRVAuAH4unYNZaoXbaXCfHxMPdXtXUjN
nivwHjpvT8aRevn+JwpHb7W/1hqw0J+IFP2FZeFgGsVomBUutb/woNBX96UzvdHSyRC6uo+mb54g
+Xgct9HO9LgXb6TBkT3o3a44iAX/cPUZ83V0GSV0ddFQaGe66kxFAtOhZ2zgjHvwMLzkDm44zzwm
zrv967bh71HQ9fCFa67jiTXKJuplA/Wi7JOrfs2505K18c3fL/i/q/EJN52cZH1p6qhfZU52p7nk
EAUJxll63Qb6h4d627prKaWFQtb12IQbLovALN9YmNPstXSiXR6UGggdkH/0vprTXbrR3X4lbF4b
pRA1p6QCTfm8jU17T/RNONwRaXt7wZZu0YuZRGuhsFNAL20kFWzEBv0h69tJznc8rp26/0LFybPT
4avpVQek5okDTQl3VCD7wLqHJFl7Yf5l2vu/FxVFu+tPse1U5fZckkcw+GBH0AjLd7GX3IXej2Qz
eNMjbjVIseVOHVhOB93Nxu29vR47T7fn5Nsmhj4ShO7AlTwTGRsi6LyXojGV1RBh1AjBSTQblnCu
tXlahe5/W18Y+ku7C+A+XLgoKmqnU8oN6Hgg8QY6PiN3uOQTNbg9mu8rLFgRzqTakSkdalipmGOh
sQfxmVPEm3wbPhU74uaDU6B4tUbvuzY24YTm6EowaRn3rlQ8NPEz14NecW+PbP6Jq/0iDEw4kMhY
SrXcYmBSLMu7NCmzN1UiRuwPxViczDZO/0htPKzkMZd2B/jRQTUDsW/gNoRdmsSAyXRT2qMcuJFB
diej66I6qOT99uC+P5n/ju4fO8JDb9JU6GIA4+3aiOs8ZQiMDd2rH5Lt0qP1lD/yg35KdrpbryEh
vz/LZsvgegLWksws3sLSUXOye5slICne4dTtTNl5Q2eCTzb1LvYRpa1x6q4aFBaypWXLqhYGjRM0
v5EZ3tiu/mB+9iCAjvbW3Wo64ltiQBih4Fglfcx7M4LBUgdzTeF2YHNxKkRqQe6uyth+L9xfW/ub
Wbu4jNs8LbpRhrXBU87WpvsJFdQaDJvu/D6bNsa5RmAEFfQv7KZxu3ZvLR5EvAUgRAFZelks1Y9K
UeTqlPUAVgHS2m37OYulG2sh1+KxIOB/RuMc9ELEIoLRWCa3Ma0Itlrou8rQc5WO5Z7/CO9NH+Jl
0112T4NmTfB8ee+AtgOliznUEy8N9Fi11LBgF4Wln9oDgPVB6KU/1Gf0E7rluf2xciznY/fN6VzY
E46lLqlpE0UFiGJVIFmaxgH+1GWb2pO9HoQ5eP2tzOx3/MG8fS4sCsGs2YapkUkYofVJoe+EPHWQ
B1IHXjuoT0FQ4DyCbEnaxaBZ+gMJi0++l45rVPtz2Ppt1GgTBR+mjZkWMYBVymurILMzSo+a8sda
EzFZHuSFAcEFAFnWZ7SBL28GAyjvwoEKrBvL1mPeAp7acht4F5Tyq9SJRw0p6MgJBxS5+2hLeQwR
Pt1RjRBKIeW55/0usYij9NWTpXdI9Uls7YHxPcyf1+TicwUH0iWgrJbV+XYzdsbnLMJbGEH0xLeP
HDya1s8smHov3pP94CqGN7ij9/SvETDXn2ALgRuRtKFKdcwYqGxL+VNqHywGiac3CK2t7MDFxZ95
BucsBx5zwn0Qd3rJ4hr+a0KtK5/43TDIm5Vjteg+0HakWNDImClCrmO/ITfxPJ09MniadBDV3bV3
gX4goJP5aBz6rO+hQQCMZFAFtw2v2RXea3FYJYQ1sGszdafx6YgqtUuL0Y/WqLaWZ/GfEc5++uIW
6OJRnxoKS5b9xtirxvzbI5lPiHhEgXIB5AXgAQStQlxi1jyiPS2xJam+qZH0CO+hbtjnG2gM32Vr
cI+l0VxaE9xgZvApqlNYG+23lgazYPHt4awZEDaEYTJ9UGYDhvWkKb8gHXr795eCx7/s5Xj9AKhj
CidYUUdCjK7q3c78UetQXN7ULEA3i01XotTF+PvCkiUc1GIA96+ZwBIjcgftvAgZ5yQ+ZfQXDZOA
qgTg0rTx8s5+61kOuqK8eZU7dDPoVnEXpvXKjv+O2IXjAIMLFGlmrU/Auq834ki1knQ5vif5AyoS
22sAKqrBh3oHkBISIo288opdOmJghEQ/ISi/gaAR3IfGiGZFZd27NATRhHnkJEN3jV/U3u0V/Rbo
zGpryvySMqHqBJ2d63F1WQz6m5JDeRjyOpOXlA+4jW+b+J5Ymm1Ag9XQIfwqA+90bcNsSol3cg21
+s/hHOOW2nRBUDrdFphn20XrlQ9a4BEM6pm3BsNftm1YYEeDfK8Kuu9r25ZRDQqzmtRNtnHrDE85
uHojSMHXSEK6EnIf9u/JcKcTDYbJqQ+rUfri/P5jX6RRQmGBE22AfeRWHtBcXqGf0fImt9j0/m5y
+8hT3KeV+f52Suf5vrAprCkburgFwgai9+Dx3TEn2UOnuHB+JG75E2A2iF/4YNN846e12/X7KZlf
PxD6tPAOMiFnLexarhYt8rMUWSX2ZoauzHZltx2ggmhRp5DuuzbxwGmdGzJg4Jvbo/52YATTQizE
m0FpGIFp1Rx2g+L3iuEP3eO0yms9n/SrK0MwJOyohqlKmE8wBGGoX1UwvWd7bUdO6H7TIb7DEHet
ON3v7BrXFsU9FDe1FqcyLILfUvsstoMXn8cTfey2qZOdECwhaM8f5IC9ILI193xlZr9XyAT7wn7K
Y2gMMgP2o510tp/oa7orX5FjOlrPI/WhdwmhWrd8Vu8macV1fD89V/vJFC5MJW36oVGiBEFU6hjJ
W5TzoJFWxjcv2I0FNQXXXoWsj+sew5vAU5q3yOKp/LG2keFp5FcKUohszmT1a4Ig33MVwrTOl/lF
bDNgXAn6+7Gsm+4ox1ukmFz2e7QdFB5ncaNhrx6swPbI8+2TsjipM5gQdGi2DAG9a7u8rxN50jCp
YQoVpXhTFa+hvjKni6cRcRUuLnRL2KLbVUvaSd1so7QNvJ51+3cyKedGGvkW+gErl/PigP4xJp6P
ziYJSGlgLCK/dRCyA3hC1xAE35E882pdGBEOgRkBM2mg4dXVpGOoeZ1xjM3Oz6FUUan7Gl1y/CfK
f7dXamUWxe0fxZM9KiFsIs7OvSqNT3oH5pzELiQfrb3dv44FrocobIxMDvPBLAC0lslDFN6XwNSs
RcBrSyXs+ciOo8mkDEtl/bA0h6AuatIVf7l8sCCUDq47RQVp6PwRFwdLBz5d63WMQ7dPkgJ6ulOh
OQ1uf7IN053Onk2JuhRJBxqU+llLPaAm1Gattj9viG9u5eIr5sW9+AqobPHR7PEVQ7WTiaNCjkCt
fDP5ioYzqG+dHtWlCCrua+HW4qa5sGte240AwFJ4Dbtj/KQarppsJ848g614kcUDATMgE1NniUYx
RVZPbaznIexIGsRMNYxDMaptGBYeRNsHJxozt5QVT6rJPqpW0snzNhHnFkx2IJuDhjmBnMn1GEsS
MwTOBbYRHVHeKf0kXcsAztP0zcTcPw+RZahPifpaJQNRj6JieElp7TUTPLAyKicD+YS07o6u3fHf
Gy/gXiCx+d/mILJ3PaIBjczFqAL8n0Ixw/zNB8WjqI3XjxwCdFVeeVERZHm/Q8D4733MpWFhKoEu
rkeVwnAeQ8uLGDvKqsBUw8eOrkp6ztf1tzlFS8AMDwSjjhgepm09QM4Itqw6ow5KLBCAn5xcT73R
wMuND/7836ua3CVKusXm8yZrhWRkeaIvvkGIE8u2b/K0xzdIZhw+V6bUHzIjl7x4KvDOlLni9RKd
NnSwxj1nanXOhmrTWFa/hsRZngwdmkoKMUCZJHgpJUoz6JngQ2QjdsPG61qAMX5KTZDoACAgNQZh
LUwS4CbDmodcchGooYEC0EKnH9hyrzebOtp21hsl5oB9WgnwGb9s6OPq7u2dteTrke8DcYwF+Tjk
C66txNJApIJXc5yh71uj2EYtkujjj9tWvmcKcHIMGUReM4uJKYu+wEw5U6wYYZTawcUOofWam5CL
1BuOAn6bqi8hIUHcZKEbWv2PgRfvdW0+lFpou0pGXsJGIyveadE1oskPDZRgHQLESXDBXSrhYqpA
iZqgETsk4SMzkfWeSlfqG+giswetzXx9yHy6pqK9GKvPhGYayIgU2BeXFjX+jkgpTPP7yhg2rNJ+
pGPiZM3jpDSeQqPfVoJnof3Soee94x9NjFuor9RdrScI1FTHsD9ur9B8osRTj3UB4gySBwgFBQ8z
mnVZNiOcNRvifdI9ZGTcpDpxQpTmi7wLwmSNmXZpf19aFJ4NvLPTcQQlo8vjqXQIwrVaTj+Y3ri6
VKz4z6VdfmlL2OWK1EyD2sNWgmja7plj8lfer4Q0S5fRpZH5PryIJSodtCeKDSMj/GMclw6jG8ne
h3jIr1HZL72GLk0JG6hImzYqIg6u3UYF4tO3U8dkn2FCPRXvPCh/g0l7xScvm9SAGwC7O9hJ5r9f
jC7uOUs6A6OTwxKWYrdK1N1oozBk2HehUTt6dk6kaQXX+rfp5Nu+hBgjZLnn2F1MS6Vha6AuBf+k
bdib5o4OnrHH4kSc1D1I/uiGO/s4eGhU8bIT9yYnfIb0rLYb9uw5fC9/aStrvBTTmOjg1FVDBXBe
FzYSSKL1MVLglJEvAkGqdcfoasy2uFnBe2irIHFA/CQ4piLPJh3KVXDJD9qjEhR76nc2Ki1qoG9o
kHi8dyCye/v4L+3deVFB4A9yUJDBXK9uwZE7KOoGAYZhjvw+G7s+8xJ4Td1jKe/dmDb6Y10X5hrp
59JgoSGuwyr45sGBfG244hnuekCX3Ww8JyRocqj5rEWJS57GQirWAjU7IK1iv6zcDH3O9D5x2/ZL
mu5o9MLsF8MKbk/h4kggfIAlU5ATFj3oZA5jiusUB8RiT23bvcZV5Fj95N82s5i+s3CPzoq1Kjgc
BU/d2GFI5QEtTal90iPfSA59DvTopmrvZd0vFJ/goWQcle75tuHF8V3YFfx1NCht1EfT7EORn03i
HSkfi2xNq2LpHrocnbARY8ommvWYxcjUuFsR8/dsdGszLXdVnpsB463ilXm+Qk6xbFfHSwn0g7iT
Bfem93lJ6gajm1gGPIF16EzDGyeQ20F6LFekwDD+3J7PJVcCD/I/FjXhMRE2GetILsOVFBQMN3d2
u1ZfXwxxLk0IWwUvPK00KExYKP3xFifLj+g97d+4gWbmrQp5NShM3h7W0j0BMIYCGeKZZ1ycyFDn
ej3FOrZJV/iW/tHnBQg5e490zR0DMWajZUe5H3f/kVVxMjXc70nXwao1nCd+jtt7NXqtpPta2wKh
UWoru2XpLFwMUizI2MRuE4nAXB8/FekhIhqYlFf8ydKOvLQhnLcCdMgGVWFDS1BWg5izFjmqlEI1
wBsbf/r/5OcuzQkHb8ysZCxlmDOjrzQHR9fgV+3KKn2HtGgqmEtwj2Pbz7Q6ghGS0KasEUi47Zim
DDj6jn5ATtf4yabEDuxCyZ+GwkruwI1dgWq0otI5y2UD5ZCE9seoTNNDg265NYG1heXEdY76P5ix
dRmFketLyMptxhu8r2eRhBBqUdBqsro1Pc+l0wj2AE3GkxrhAzrFr61UIDIuSIdEYd+X+lGySvWe
ZvohHUDFjwLfZuzU3kMMd0JpaHSiuJjc24dkaZigAkSbEKqjBuBvwgeYqKRnKR6zofVkafeFtVVW
QUsLu9a4tCG4HNLxKbeRM3cbsL0lyeRrTeH0k+yZYeU3TDqqjelEHTqgFCjqEttNss6Rc8WBssN2
zFNvICpw9J8mcoK3R78QBVx9mXCeLBNS7PWcOK2ob5PXvsUZ2tO1CteCV8fmtgwNPeeQ0BETbkaX
1kgj4FWpVn+S6jmqXm6PYun3CWgzZ4pAxACi5zEKvOENE78PLVDQreYuLvzbFhb3KfgM0DGGz9e/
hWR0KsNGp3hcFMbBbrZD7VuFm5ofGtpkwLs99Ei5rBTSl/IDyDf9Y3PeVheviyrSDaWzIR5CnmzF
QTeHozjaB9CSdyCRjV/ro+1pK7nfpdMA+gFI/IH8ArM5//3CZGqgC1Ar5ueadEyNjYRH26q+7sJl
aFzamPfkhY1KkUMQec3DKj1FRo7Im7JTyF5kaLGrTrsWgn7HY8K/ov4BtKCCwPAbNxTEqkylHvA8
ad3Ok18G5nQOyiCuBZkxdrTOMir40qEBB/EaqGVxNmexXRADzy9EIY6v65HOwhHIHyh7Ldrz4dNa
7XGc3bDwFgRw/R8bwiaBUqHW5hQPI3ljOmxLffUjPLaBvYkc4xFUaSsZouUhGfDYyFvNqJLrxctK
jUXRhCFZCm6Fn312GpsVE0DjLI0J72koD+HlgDN9baSBns2YMCl2U4mVLzLupx8Q9uteNSvj25aH
6mda5/YuZLF0Z+Zxs48zJfNjKMlsw0KOdjSumg9tCOWvMi7CrazQKYglHX05eNCRTdHRMBio2u5l
Y+ogf2jm00cyoo3NoEOK7TFoMnek0gLl1hi3p4al2CO1wV1Wt+qpHk3pXJUAJDqyNU6bUinplxor
6cnIWv4Q8no4ajFr7lOpapGVirgNJENmDwFrQdBFZfWHNSVt7KOXMFQdFdfsc9syhluhY3e6WYHT
l+ksnlxOgAIBK4NZW85UjPVrYyTaBhPXP+JKoTtFLxUfHWbR5LStpW0jDj45lKbK6sgImb8M7Xed
ZeueWrZ5DhahKEZ/W9EHpaFXgZz3NjrOAcfeolTQ74wwY9SVp4i80HSy9r0B0U20DuaE+ejoHjk6
3mTtqHJ039HeHmKH13IN2WpMYtBnaMXUq0n6GBTgV7ddC/2OFk07dhAbHdtkk228Z00EzIEsS88x
rrjPKbTCc817zZeUiLSQmtJI6rDGHDWPpFTrfOColTcyQRZ9oINxSLNW+UJrrfpbK5h835tpjKYy
heFNGapZ6kl5kb5liYG2fWoX6a881Id9TKTsNVa6blfkCuiU+jE74X9v0atn5W6TmuQUSqOCAiyJ
dtagxieV6aVXFROkRUuUhd7sUjUe+pzasWO3FYE0sWalfRBmlKablkfqrgBb8QN6BcoAfSY2umsI
GfdSn/efZhfJvilVKCpZUkE3vaLJgNIwPb0HPXl9l4ZljK5Zew5z7IE+0STLH4t8Mgov5hHftUVZ
flDNiFBkV6r+S+tiqXJSZZz0vRqlzXucmFIQo7VkH7Yyec5bTsKd1ids2ybq9KD0JEcj5Ki7UiiZ
D7pZhjt00eoo3Wuo4ftlW4aKY+QonrhanIzdJq3r4SHl3QgBxtQOj70uZVsjlNptyLgEIvGhLH7k
AOo8E8xL5JRRJT1RRa9zLze79LmIteFJpY3yaXM7dmlqgyo75nH+nJOu/NJTZB4dNQeE3ImSqHwr
+tR+CG3QHjk5J2TTSlp2sPoBAI22G4K0qPtntRzVyqFSVfwZun7wFSAenlWDQXs7tVBUdjK1GLiP
FuHoiSRhfMyYHkEWGO/XZ3VUpaAIWxI5ciGnYL8Nh/6VVBRc3mlW2U7eG8ahB3/YHSUNDnAh6wNO
ETi3oox3h75P5A8QUkMnMik1fLpuhZk3doV5l1VIfDkKdtmuDJkE12FUybhh0Hnaa5WU3I/x1EJe
QYvKXYnGqyDXG+TV9QmCbnWjD0cJsdcv4HD7Fw5ull1mpTYAbSgWoO808nM6lpHHq6L6olYY3cEb
tp5UZeMPM1PBzqoRCU/IfIjQrsQBT5vGkR5Yx/C6s0cj3ABUnT0NcNeBHNfq3PWg0V1h8zKwiJWc
NF7Ej1I4RlsjIjqOQ8JxkIyo8SnJBzTUTl1QTEbygY5RydHGqPWzMTG3vWx2oFikeudV1QgJPElR
6zIwQcEYaKMJWkmt7H0W55pfdIneb7hhVLZrZZoOBQ+i1LbTF6xsPBWY0gh5iwrwFZ1DmcPpNJL7
rcka4prUTHxDSVKwjxCkUvN6kCa4ML0a3anWJg62sTr5Exk51EqHomxey8IO/ZFU/MPUwmbbRWkS
jFpafxAqNdsSVNZuJbWNX5kVB8UOJj3KpelNU1r5T68llmOaSfEAmJh5pA2aZE3LmnYKNuJLm0lA
pN0OKRdD7zkxJuP+xjtLDA50uQ7HGjdpZvtliZbr1BlLzwKr2207Sze2DiV3PLMAtoYTu75MezXG
2zJB5ErCvSr9htKHla6kwddMzPH5RUQn6yM6vwaYaK0nu2NOW3nyuFJ1XLMx//3CRpFUHThbEJla
xZ8y8ZPiPPDH2zO1vCL/zNS3wNRqcRlhGByuotTfrOIzBHa1WkvvLj1XLldEWHmmqBE1dNjJ271O
XuLu3ydijMvfF0JCKPL1dqhhqsrML6PUrfVXxXq9PVdryyHEgXGiki7lGENT7+P2rbKfkvDhtomV
afr7JLtYcTvMTUOpYELV3qO0xK76t2xueBhAblU3kd/Av4k1hVFuk1EGLY6bKXs2QNiAOXK49ohb
is8vjQiL0ZG0N+UGRoyH7Ku8o3fTVnINrw36Dp11/Eve3p61xVfjpUFhZZIUkNWZ7AedWQrutvtp
e98dAL26J5sX25OPa4+cpWAd7J1z5yx0akAQe30wZUtSS7uBHxsz4D36e0t6aPUTtc5AJ98e2veO
4fkld/EuELIVREuHqk/wLtAdQFiD6r3ZnXufWq6xie8Nz4SqgtO/N3vDsTf8T+7iinjRFGfbI7Hi
3/6WJTTG1bcIw46YNCbECmO3I48TC2TAQRTzQ7Xf5p47DF2CGPEYaF1w2+7SoQBE+b9I+65duXFg
2y8SoEzpVanTztl+EbztsRKVqKyvv0s+d8Zqtk4T9nkYDDB70Eski8VisWotG5XveB26uMyCaz4u
laViUGp29Zg7lDHBLG9ez1cInDOPukqN7KVc0O6mr5XyAzxgji2HjqnhxSv5DkLRB70V6bZv5leg
vwW5D1REGAr/5NWkjdYo6a+lVcG96RhIPOwhlwMxlPvk8/ocCsG4PVk3JO1GCWCZhdxacjD6oMPm
t4wgifdj8h7qP9L6pwB0MU7+or4eIbcvS5Yi+Z8DFJJA2p79yI9IK7v6d9lDB/OueBXALWO4hMNl
wwBfM975uENGl+s6CqWluOSR3WgePXwmbnTbOiR3Eld9CIPmgEcI6y66F71WbRkQ6rL+Q+Zm12Zz
HIWLiTIaVAf6M7qRv7O3VMgI9Evw89oQuRkt7CwJWQwgsPqC8ustmHeJAzp/R3fMH/mt8RR/4rp3
hxZm8469WoJ9spmlQAUPWM5AO4xiPi5L0eBSp+oVFvS2fGrvrQe9AqlVjTDLRc+2m34tH6YTLtW2
l7//zdqukDk/aNhxaceLKbUfluHcIyxWdqanEaf8bsXOFDAn8ZpT8pnu+gJ8LAL0TUNeoXOeL5E0
qUDgnLo1OuGdaH+vEIe+DR4aUXdJIOpD2TpeUGABnVrEsEudxfnxkjQxRasnFrkM75LEGcygrXZD
cxuKnpa2Ipo1EOf3+olNdr8U+ErspWMfWnToZIHJbDnvNcTyCauIJq1hrsniWmdyGHMULijaX4Q0
eGbHe5Km2ZCT57ZEaSNrpy51ivZwGiY0Kfm2IUgRL1Ewv+tWjxl8gbzS5I2s9HgykGbrZrDosU0y
TykTV0tFAtBba78OLbglqXENjYt4CS3knY7WX2Y5uvk4Z7vS9gRGvTzzXIzKAMEXyi6g0MHrrKc0
N8w+B1T4mN4Txcf50x+hTqL62o/w6TrYlqUtPMX/H4sPbFWlCusCZOhur3iWfjfrQT/8TexMNGTx
8YCw8BOdWxobTZUqIYrpoIdg2KDpFCllbFrBbwCea5EWbWla8fKk078WQ2DGpzLcmZogmN2cKZQw
o5VQV/APt2GInBR10y1PBWQ3RIFUZw6asK+vxtZIQMiC7lZUOYDInXMwZTVb6KRF6UgcF06OWiJz
cig0/FL/Os5WjYq5BuKsWZZSpuftAtS01Q0SwtmxQELSJ23TPBCGrjPWQ7ClN9FsKCuNZ85GQM1E
czs9EcVbWzsLj3G49aACFWJz3NlFW20uZxWXBJIFsopGrPgpkk8tOu9GRVCttuX01lDcYVVUao1g
AVBL006iPQ6xqJRpG8FEMT0CHVPhQx2N0pykyzNL2+yq8k7rBZtp00LwQP3v7/MBTQHJGDbi9+vi
R9qlXlQg02kTX0sqgRvaapj7xWoBgkMZRSp8RxcMESUb4Gp2rd700LiDaFQKjCh3KuSbQcuMWmvi
qFHiR1l5g6akuwl5+7npkNUGQwT657VZdpLB3nfKXRfaSFoL5mJxHLyfXGg3/v1AzojbvuzmbpmL
Tnq3zIfYPOaxH4OKqz3WoAkUFVhuTv0KjnMAeC9AsJPgdStDvUeTtGCYnFy13EdI7l7fnluuZj2w
5UtWZ3Nhp4ZEJwwsRceC9tpKd7Is8ACbdmpBAwrhOJ5XeTsdpGKRh0I9YarexJmCN3dhcdP2fP2G
4Ex1MksdDxiYL3Bc126cu91dEUQ+6Lw98747SF7xM3npnoV0oKKhcedNP5MYHIbARQdbctc+qJKD
hxfnh3yjehIahSuQfF1fr00P9nsyeT6MpKB2iepMVPwlskubl4YEBf2gzY2Ui7rLNl+QzRUW5y3D
IWyzGPSZYEiab7ST5iG/fme7lZ8cGqi4gi4NFH8Gwv+nWfAWKphXm3OeoW2yoVZhMnFS7cs0uTF1
+hdn7Hpw3PnXaOo0piEm0ja7XakNeHkoHEqowPhF68U5jrrPmK6AfgP6LBJqWxxS9E6deXr/PKTU
u24b23v5v13AE61NlaxOvYlZU1vdM8vX3Mwc0xLM268q60tX+BuF8xjovNUbGe89bvZm3+iPo2cH
Idqphy/tKQzosX+aHJE5bHvf35DLJK+cVCgrCbEbrFUEYSL017DmdhpuaxOJN9MrlJ2tBddnchsQ
VfUIjMCLzrsspTOT0aAdbiwfA9SDs5vsYT6CAOn9Osx2bGRDyNcAsa590ZJXpVM26DpwCDRe8mM4
3lN0j6nKuznsO5Rp6I6uuKiUc1BfJHAkm8aylO/j4VWzLnoui3HO8DgJ6Lg5Fl3synjljdOdYICb
5r9C4YylT0lmxAtK46PG6tlw5iA5Vu9F5Uemy07ToX5OX6VF3V50XxeNj7OZXi8myVxOHdvapWTH
8gYto3/jplaj446dukhmYzaAMeYRquXh/DvBlt50hCsE7oCJhqpKJAkIWEYnlMDhJmr6uiR5QnYZ
DUgoR4ESOmr+l4lcba48tNW5aEdU0rjDLnminhGAx2xvvgUlMjr9rfmRBDEONStobl5BxLUXXES2
un/PPoCzkdFILFS34gNG7zb07O/JiR2gOmYe0jvNkTwQRh5L/7pdbu7v1Zg54ygN8I+UOboACit9
SREDOXk+NDeQD4eWlDbhWZJOTyhT+IZuhMN1aOFwOaPR1GRszRrYYE3u0Uzt2ffgONslj8W7cUti
V9rptqP4SUAEtrTpbSAdjhzJorwEifTzla6zoUmtZaUTI3rMLTDy2C9DU+PJurrpGwKOTPmRjZ9z
+4YeVl+XRNpIy0LyJwdR0eGhgGELJafckTtI+aAyBSPPUyVLA5lM8l7vJeOHTStwU1il8np9rrd8
AAzbRP0bNMrQenw+4DEZlDbuMWDQrCoZeNqL+xnkctdBtlzcGoQzX2CPSaUDJNa+JwR1G3uKmKhj
L033dh1pc/5Ww+GsdhzrKeo73KSrESJ5Ayo6UCwFGnhXa79cRxJNHGejCIdMinoLXC3tb1EEvpBn
IpS4XqLHC2sAlRF6HiFch+zd+eLoKKRopGXb18Sbb3RQDOc30j/GcXjpTvHu+niW37rEsvA+iKoD
RH0clqrWNahh0dFRhN8ICLAIatoqVDlBlNz+pklBHX1eB9yewP8A+R4Ei3boZARZPC5tmm+OKPc0
wcuOwqrrMNtbWvuNw4XoUHlQlalecI6sd1+a1FN/gOGzR01n1DpK6v0xkxxOC1Qz/zuTunq+alVp
KEwtFhvMArPwdd0r6LOmC1zV1rG3RuE8hVGoZd7VQNHYR450fiVI5op+f/n76swjiTmPUS4jOTO6
aRs5QyoKrzYtbgnrUHkLcic+UdinDYVgo4LAhzyzdnLT8Y3JOkqiUM11SCY8lyYCW9j0Q2hsQwM3
6HrBD3Y+pqgtCaofgGgrNwlonYs0KCKwWHcKMgjBdbvbnL8VFmcFqkUlw2CYvxhMOxKe+DWBq9t8
zl9a3f8dDWcBhTUVOhuBUKP1Kj1W7LmMnhiIGetdhzI3ZBHSoxIFAwrzFDQwFaKgZBnBhcfAG6IK
Wn3VuojMwyE3FchOIt0fK5BdzEk/veqJhLI5lloliPTCAk/gY/1EiZnfg2spK92lkvJWAZsJc1Bx
Jtp5my4Fzenoy5YhNcDHaUSNhroJNXxR/5yCcX44trZ/fVlFEMsBtNoWWm5PdUJ1hIIpucu6AnJQ
6V3BcoGlbu6N1Ui4cwyHS28lM2CanrYng0CUOZSUYzouMpdGerRsCg3jNDrpdSnKd22GXyip+28a
uaNtYJUygUc4c58g4WLcq374BWINxV4+aY+QiPLVJzjPvegGu7k5V6jcATS0XWL01TJkbeHSDlj2
XMa7EtKsolb6za35G+lXqnW1hmna9FbEgBRD6ofpULUTUa0LrIR3NEQrCWElEKiOO1UVqKiW1nNB
bZ1oGJyHsUelQu0vlqlX3gikQcbn66a+uSCWBil3kFCgs2UZ5GqaijQtRqPGc16C9LxsuDk42uit
FD6g9eg60majG65nuGfDn6GtmRtKRpWUQjcWR6Y1OaF26vufNAQ3/Z3EqNtCskvbk/zLFN5WxgMa
oQToWwPFQ8fSt4AEismHPoWexXNS4h1ieLQDfVc+zfsyc/RD69+AURkVRc4NczsIbQsKF7dxUSJg
QTwIwffy99UEh6ZUpFKIMjYchd9YjKbZ8StaAu5H40UDAen1UW55FDDxgLECTdc6kvTnYGWJ/Ia1
tGeouuyO8ylPP0fNcozSjYtTn3mNSMRuExBaeYvku4nf5gClCiFKhfQoSmnK09R8aSykQce72AK1
bxi9zPnkReBFuD7K5Uf5MwlBg7XQj6NViX/lJsjXkEJBf3ymo4knO6j9aepFgcsmCIg/UWaF5kyd
J5uDvmKHRyXk2hhEj5oQrMuxvGsi078+ls1CMtSQ2BgO+oMNvoyEDWpmZlCTd/OE3kK4eZ6QuGfN
nWaaPpqxgriOH3SiPE0plKfot+voW94F1E0W7sDQzcVz4Lm9mPZcmLW93D1Auy2NN3354zrA5ixa
S4YB+x1tpBxApur1KGsIH0g475aa10qSgwgle9dhtm6E1gqGO7BljVqgYUCUpBKQb6hoI8uDLn3W
/4JzylzjcJtZKZWhBwc94mXEsAnq7zIUdSpgZxHVOm7uq9WAuNM5sUKzq2bMW6nK4Lz5huIinT63
+n1HvKJM9o31F5UjCPFwDFiLEgpf1lENnS2zGu4xyo7T/CGbe4X9RV0yWIhR7A7aEgOa3ufGJmkp
MtUScqB2mkJWExSEOJtFT2BbFr0G4Q4ZM5tTPS4AkpvWg2x2j3bxdN3WRAja+TA0rcjLKYf3qUHa
rEBtngqWYvMyi6oNyPHqSEOiqPYcIZOnJBoYdmVjvcslSBBOk/osda9p/AhV3vhWukUWfBbdobf2
0AqVv6nFiLWpseRvhmxGN/Rby4hTWR5E3K7P32K6vPde43BmEDF5GAsI0rlKbRa7RJ0e+/GdzfaD
OX/PQVQC8aHP64hbTmiNyNtEkWllVmIzZVC3NJvc1bqnrPavg4imjzOLXG3UiIUYVm/v5ix2ZtOp
iaPFghu7CGaxzlU4UZJm0EYCmAo3TjpOTm5+tsO+EtF4bxbJrieN89z6pFCiohzBNZDTj6Zvc4gF
uw2rJwZB3CiroLWuIpL7i2IOPDdBVAevQeAB48vJ7TRCq9JyHNJePrYFueu7l+sLtbW9lhct28Y/
i7vjnHholMOIrklAkPquXtIC1ewkcefkqYb28RrpsCPRCm8wPsboQ63+gsQOtSSQk0CLNbh3eP48
s++UPFFxiMh4LR/KXYr+BvmrkQj22YbVn8FwZyJeOCI9I4BpW7TuteN9q9c/20KkLL6xnc9guNls
u7nuk4UkhjbprQ6iPIJu18eR2LeshEQH0gPXl2/jZCS496N+ApRCl1UUKTRP67TBUZ+a9Zuuln7c
/YxDsIoNzzApdIJ92lD3vo65OcYVJncaS7o0GHWrLi7LY/Mzyx4dR4MMadoKiqU21wz3BMS14H0H
H8j57q4alkfJAjRM5a6z4qCf82M9R4I7iQiGG482sogMMmDGdlebD2kT0Hh/fcqWL+W8PJEtSHug
4BSbma9kasO6KjK0PLr9gC6UxLcZslZorc6dVvS4ujkakD+AqBHBGZ44zifNlqHs0C1QYzx4nbnX
RqiWi/Il2yCGhV+DKgoIes9BmlxDc6thIesEfglwM06gmjAiwcm/ZWeKjOpdhOKYNp5zJYpGVYo6
CRXtqbILY7xspDqI5/XJs3uIiNIRidOkFKzU1sgUcCNYuEnBJ/FXuHQwcTGuIpDut5bs2iyvPWL3
Q5Bos2B4G2cXOGl/I3EeaZ6JiXZSDC+2dVAv6TcQwThERezhpDlcN7+tQamotELLI95VLi7CILIM
qZ0hCVyNpj/I4ApPTX9ituA03rJy1cQ9FLZu4hbHHfo16WxaJkgB2VnhJNNOxyxaJ5M4UxpcH9DW
3K2RuHM/lvIZ1FUYUCEF4G10TPLZ236vPV+H2QhuyRpmmddVeKFIqhxhuIAx5nsy2LuyrAQOfHsk
BNd2bCXIDHE7ieaU4EkUGa28+DmB+8p+J50/GH9jAGDq/ReFc3FJpmh1vGSJu+qh7KDN7I/j7vpc
bfWjERCVIrMD3iYsPjdZ1djnmbzQeuVo5aM/qpvkaTq+SC49jXsjYKfkQI54z70HOf8dqpdPjwvV
iKgbZMvS1x/Bbaokz+1uWD6ine5G403qElduBEsmwuCWjI0Dw4kLDEsP9OhjUMCSLSro2/J9eJC3
CajcwQLLp65GqmbgksaZBOaLzyqPb3otP2VaGlBKXaO2HEuBlM71FdyKJZZGiSU7BwYiPhIz0JQ1
tBHGlfQVuGjuUhwbdV46DYtcs/LB3jGIcldbHmMNyS1XX6k0qmR4jDond6iIc9Uh/95XCmSZraAn
ucC5i0bIrZzOUBkdmpjVqaxKt9XHb2ElNQfaNx9lL3+R7aj0w8S+y1GPLJjcracrdAjIYJdcOFzw
r3NfkvZxWlcTZhclZIGWJAdwa7tKX/g9afc4bJCNTD0QKz31vRagftS3om+yFD3QWOALLj0OqF8M
yDlAyQeRFZ8vHCh4HBLIp7m0s0ExcEiqr6n1YZLgujVtW/Bva+JcjoR+4pFWGO9MlHEnV8gXguKz
93IifRvL8ItcKrexIXpRuRwcXmnQVbSUroHKhSfLieZcnSppOYKGE25r2pg5c+Ky8Of1wW3lKYFj
EsVcWphQD3i+mjpYP0YwbcHZqeatnJnuRE0PAlC7WkpPefaltSD9DtIOI5r2kdF9vw6/uW2W/CES
16DI07RzdLPvewaKJ9yZyu9tlmOnJIEa9YgkvqERTmC5m1O6AuPOWs2QkxBU28iFgU2+Mt+yOTvY
TRQY0t9cZvBz/w2Lm1QDtBWpyTCsKQb7kGydSEEQjpN9N5b3aSt7LG4daxb2oohGuPx9dcwX+CQQ
wwM3Tqs9qITd1IAQH2goQEB9O06Ti/r0hwjdg2oq78Oufc4r854kQ+tILd3VWecokE34iyX+7S54
ljhQz1A2dMv2wYMBjQM78kzdA+2aM31eR9rcqCskbvQDYWBVjDF6ffyqa05O9xSPXygSCZde0V5g
upuH5wqNc8HlBHowbRkXlNEcefoIkZ5WIpHNilA45xMPmSEZdLEkAw0gPmhSHATBgiXaPE1WQ1n+
vjIbrTW6WFk8+ty1H5rd3sSd6fXhG/oafd1M/CT+VqA55vpqCUZmctc7aLCZIboll5y76kE6GxoM
ya6SWkGMsxX5QrQOtyBw30P8h4MhtKkMG0KfbkQgXp2ae3Aq7f5mJL8h1PPpQ2NPMkYS/ErTR8eU
xKjmj9/CeRbAbG7u1Ug4X1lqbWm1E0aiT9GBNdWt0j8phYUaH6EM8PJT/C0f0RpIQtFpiKIybtJ0
u20kLbYRfIJefRyd2XiiYD3X3oj+Mc5BF94bUHDXQXXR+Y2oY3frQRm1ur/RufmMEZY3OsNAVSTS
Sv3RjI+x5Q7VCXI1tPsEaRB2ARQCexUlgoN/fTE3ncgKnJvlhgx1x5aEQJmAZzp1Zwh2J50X5a+F
7egiFp+tdOzZWLkzKYriKs5xpXXj+c7o/Qo1/0a/mxOG8O1Jk56o6o0iGeBNQ1pqoZcNoV3wdko2
HWS7BGYVxoeC9RAya/zCknYdhnh9NjfP94WWGRxUOlKznCH1k5FPoYrUgBH3KElUfKnTdxQXmVn/
QGz5xwEhmPMRzdgykcHoyb+5TmWkG5Je4l6hkcZhGf3R1nbvqpGZOLNqvF4f22bCGeEnOgjBxQBB
Xc5UotK2GtkAHAofdYi1VjdtU5ee0UbjAbS25q4zte9tUjfOaHWlp40QHazC+RmyqyJ5s8t5Rii8
0PQjiMJbM+9Mh5JpHSoKqatbg6+OFPwEmRc3ukO1L9Gou9dHfum6z9G4DTr3ap+mDGjtDH5yVfUp
eajHP05mLiBg3UdJwJIVXj5idSipcTZGxE7QupoP34fRHB8s0r+WaVsKkj0bo4Gx4KXe1NCoYvDv
l4YuxSPCYOra0tcGpGNd4psiioDLE1ZbyihAhCyjtMHi04xKNw4UvWbY5uYnDQ8zhZTOgRHQlGSn
snwf3/54gZa6H2iuIOOCjCN3oMutjDRcNEFkdPIla29Yz/OfV0lpawi+DqtSB0MmFSBYfUujLzWE
4ovgT0ehEkQlqCzSscUu9HrUvNVGBOzUTal91DtoXdTklgozFBs+GG/Xy1Qt9UOLvO25pbVp1EOV
o8czQPJkFd+q/rGE1NHUu6i8jAu/kaTlye/62C59MDCR3Ea/ggb6eL6AQrLUOClDYKa5qzTPicUg
sHQoBxETtwhn+ftqFxG1SyMQgiJ+JG7bPU9FQOZ7pr//30azuKcVSpUOkDu0MBoDHD+xhYZ75VmX
Udvych1nY6ti1uBzF8ZfqIVwHrdOYkhgtsto6PPQPxbyfS3SVdzwpGcQ3IEcG9Vs2wvESD4jclCY
F5UoSPo5i97xLgNT7E8Zohboi0MBLl9A1oIoUpqW5o2xeoyY/SRbneDVaRPBwtUamXKcTnxpnKak
cZiEeFLrmNum77omqGHcsi1I0ZlQ1ESSAo8n56vexdXUjL+ez8hrowVaWDpZeF+gnfv6qotwuDuQ
OhYodx2QvDZzL6LUiQiIbPGcqwvGszVfeDzG8y0yvyAD54KVrsVtpDKRW2b2vVr+QwdVcG7+yhyf
x9XICiAxCTYDMAuhLud8xkyJVPLY4zZX3aAn6vBVjRzi1X74tdlNfu7IztutetQCw0fH6ey85+h2
6I+Rh1yBg2wI6rS/hX6EShHoVe2uz/EG7RE+DYu4qJYtLyzcccvQH1lMBa5jnVE5zfgid6ETg1UK
bSwOK29t+6dupo+t1gVZ+ij3zR6vpy+dqnmywkCwXMJ91aLL78ZeRG4P8jI4akATwm931tGwAcMm
rogmPYVzd2KJstNqI5iwLadZxOm3BQcZWuxKPDDAorkpKEvoBQwEdsaaufoykRDcoflsEdUtKW2o
k06KDrK0rjb2hZSja1XXe+LMIxmOEfRlfbubqeWAaKQsoO5pLSTLad+8hsgNPxhlrxve9TXb8IY4
giGVjjJNpNf5Z0Vw186tJg3UTeb9pL/L6Q0TFUVtQsB9mDLIMFAwyW3xuFcVNhOc8v34jMe8KbtB
PH19FFvHL1pufmNw23syQLQNTnXEX+xj/qpjdVGta/yjJl+7/pFGzDG6XIC5PSwNrtdGp4/GG3td
tZ1eIjHlGuwQRT8TCGVr364P6/IeCaOFFOi/ENzBGyqylWPRQdMZ+oO0z342hpcWd7Ptq81fBLBr
KG6R7Cmisd4ByoYodaTsh+QrXvmuD2djb5wNh1ukrJuGRpGBUSeTk1BHJ2+TlTu2ctJEXnLD3Z9B
ceGYQmoWKhWghvK7Ih1p87Ma3SHaXR/QpdlZcMRL0KfghQjehYNJ5LiROshB4uZNRwyphRoX5BGs
JPkni1GyS+LKw8FX+AifIq8mA/t5/QsujBAfgB9Aoyr4z3EcLH9fBU3lNKoVbfEBSt1HDv5nPNlM
w2coNSIJvQtb/IWEl0xURuEmzrMwLjn+FFVCzLX18L2gfe/aYCf3WyQuRwPF8qgQdZhBJoF/urAZ
DpazmRRPU6GmALZGySFY3xPi6Rl14iJ0oj8m0OSwuNUsGENnjYTJTBrQ1hVY0Gr/N8v13yReXHgY
HthS4LiJdQcybWcYTkxU0Xhh+uej4K+iVifbc9hixiIQujAJ1WuqU8rRfVv3Ap+xzMdZJLIgoWQD
QYiiLic+Z3zqlNFOx2gyVIiTbsTjHY4r+23WJrdJsoecVc7U1IJKEREq5xRlM4mNUG9gEelxgPpC
Zd6gR8WZFHdcSI6qIG7z4PqybRrhaqDL31e7TI4HIuNZFCz4vepVpQLO2O45K2pPNiR0p4jiqM0V
XMFxNp904LO2bMBRY4LQ58HsH+tmcjXRwbyJo2Lp0HOD7j2dGxbqyAplmhDYm3Z5ikPiGn3uSxUI
UQpRi83mDK6guCGBZcXujb6Fn2rAJ/DNHPdJNuKNpXCZKcr9bmPhVoy6GwTK/FW8U62hygtsAEPr
LGcqv5GYHpFhij3k2PZMFzYvLTH9xT5YruH/A/hLk3NlHgaRuqKX4TfQYnSQK/1oJs2pieRD0X20
cX2PThIHb0o3dS5jm9DDdePcPAKWh0JwOiI1xDvmeqRlSJFvhiJK5aU1JGjnz9AIBX5401ZWKNwC
lhBR6NoUKHKceFLXH+Q4DTqI7lKjFGzwzVMVfB4oAEIzALnIa1hgWmdRDiyp9dWeQlcT5ZTUUyPo
HeiOFUHwQ3N0Ed/F5jyC8w4P2TjIL85ytTPrnA4D/MoECRhzqBxFSz1TagU5yU3/9RuHr6WfYmkI
c6lnbpnZLtW+Qo52KKBaDAoWdCQb7Lth6/51E1kW58JAV5DcpXS01MKQNEBSLJgdeziv+9xt6q+p
UjiyKVg/ERqf2bUqdF5bmEh9cNTwOZKeTPs21p+RBotE123RZHKX4cEsTL2QgWX2tT9LHnJT7Yxg
5K3o0bekeBnuu9fnUoS4JABWmz2DzAlK/oCooI6vhc5Fakf+gBx2hJ2Nx8hXmoz3aND5cR12+dlr
S8idtUqhJL1VAjZCrUpeUy8Gs/F1iEsus+U8RygJ5mIdlRx8IYVaoJibJBOiE+km7t9Y/dE2Jw1C
UeoeCiKs2Od6MM/UCdNHS4aGFNoIjRPpDhqER6PkT69X3Mdw88yg39JPFAPuzae8m/wqOyGjJwDZ
nNXViLlZpRqq44YaI86yo8ZGv55a7/qkbvpNdMgvT1fgKeW76AiWirb9DF+GKVT6H40eLhRnVi16
b910Xyug5UPWdqlrYZXWABqq1il7iOtob4op8F2XIFBgQgsGOjqhqCHzsSWjikpRAAxHgiSGBOmm
stMDMAv/8bKcw3AeRCJJpGUa1h5ciT1eFWVotyStiArucmnOUTjfIYHYoO1bDMaaVS9P3xj0verw
czC+/qkJLDhI0qNRFFEC37ZijZWRUhOxj96aO0gh75lNIMU1tLvBVEWZkEv3BLCljRnGpsCyOVev
Wtlc4SUK7cowg3h61lLXIl686KGmPu4e2LUCt3G5h84RucXKY83MIirjPDPnO9Iwp7Wjx+szuGl2
S/XF/6TUbM62ezKig3PCoCSNfhbFoL9nOgl3YQYNqetIl7EjHrTReIMGCzS+ohvxfBfRSppHZdJR
9JSV0NDa9612pzeqU39BmvU61CXLArq+oWewlJeiqfKi57FrSjWzchNh4+QqH4H8PDrqY+lWJ9TO
ZU7tDR+R230qol6+Xyn786PkHJdbMAVXM2syDeYS58U60pv5ofHn+z54VCCTTpzOKXYd/jOJHNt5
MfzR7d+bneRbnuFDknSfvimu6cie7ZY3pdf6w7v24/rMqMsXXPtCbmdaZckgVbZ84X28i1+qd+LH
ruXZPr7gVPkDktnz0XLUJ9CexTvNERK+XYYw51O02PzKmc4yqKW7ER8AdUbG3hXzRUkPev4waTgp
BMa9Ee6eg3GHUCKrUSnNAFOpp+i3muFHkAuTUfLLgrB6ZqE/VwKXtGnmK9PjNtQ09GmRJDC95a1N
61DZQCCMXjp9uCeiE3BrLjVTkfHmhv0LsdfzuUTLQNiXEsGWKp1R0hz01zlTD/q8qPc6dhLVvF8W
o2JbrfE48y4SCKGnYN9wi+y1RfGCfJdXX3H7c+3yVppQiRRYnduIWOK3/C5ygejzwM0BZOGc4xir
UYozGsJixnsoK0qJ7dDIVyDNl6GKUn61RHUqWz5RX+pTkHnE6y//PG8nYM6aoBrgtlkwsK+kfBtD
wT68LKLCVK4w+HRVbaiV2jIJJxdjz3Mxe133rc+Srzq0X9mkPCiVfqoM6snWgF6xyM/md7RvCFzy
ZYkM9xWcAaU0ifEZGOkwVG5lfNZh8ZiPZaCgfzBR3+YhwlXmRpKSHes7PKXQP01bc/icQWWlYuR2
gVkw0VVTgxJt1t9n5cZIH8goIMvcsqL1hHOOryz6qiYNhioj28kqSGgQT+t+aE2AYDtr9qT/G+ez
RuQ8XWloKWlmIGbTS1rvxtyNytzBG6PX9q8NiXyIGDP5zzOt54bFubwRXCf6vKCO5LUElaMuirlE
E8k5OCtXjKapANAUc+xEIOGRwILeFAlaR0pf08K3QiqcuTCerh9dW85uPZ2cG5CasKosYsMNaBAq
Gp/1DLI6LXGr+J80PSR/npVZ5hE5EoIqPGjNcPYyt2h3pTJMM8p/Dm2PZIxTQFTmjzkif+2A3zCc
kah12Ctk2QHtnO7DZrrVW92X1Vpwu9gKyNej4azCSNpIbjTAyM1TMSyHkhYUlUtQcHt9lf4Xl/J7
QJx5aHU4pZEEJBZX7khb30jezdlTyQ5KVtBWWK7whjvHnmaIqhk3z6eljdcCm6wCVmHOnVljo5Sz
HjXuQI3hnzzTx93CTHEoKgJRqy4P+yep0pt3KOfWXs+68qgb1eCzNBepMW1FAbqioqdU0cG5IS/G
vIpyNGp2CWFx4+a97sXpSwVyB9wSdN0nieCp4NdbAB/SrbGWDbvCCkejT7IGoyas80AzCUyAzelr
jXYRZn/JtcnDME+tke1q1fxCoDcqo8azH4cbuf8pWXkA8z9Q+butxC7ao3faKO3SJHyqWQp1Ciiu
26JGUdH8cLtLiqsMRd/4Zkn+ZywOAwsq6VQiiSuL7gIiJG6D2ZDOS+McSJYduSXxi+qllD+iOvZL
8OJcN/5N17hadW6XRUhg6RAmRh6eBi0Dd4iLJmIwM1dObiSu1L0rydt1xM0Id7343HZD9CKR2cR2
M8guNQ5S56MbX0pNN2RQrXi0J+SXOkcAuqzONYvjXLEN1d2uJZhTrXokHazJONHmnc6K34AUsWCt
0y0pw8fJcph9hCCfAH8zQAOlroHHYfSX8b3TtTaFpGmTxjWUGxx47mB2DpSK5vQO27xiX62oQc/7
kzK65vAy2EdTRrOrSElW3bas31/BTb2eTV01qPgKcn9vfkHzzo556QGFzbKjuy2iN2fw5EPpfq+c
2PmJ50I5yDwpoL7tzV+uz8jm2biaEG5BlHruGTxO444SSPfV4SuSGNC7Kyavk+uDoTfe2BmiGsnN
u6S+QuWcHI0iO24UoDKPOEUQx84/X+27xAl/xLhGovgfEwDtEAdtnejiOkj7UXThFhkC5/oSNc9K
CqUSN2MOGo/dIfbKSqTaoy1R6KW5/7fQNtdRWSIBnlIDKGAiy/1ur0Lwzjx8Qqf+03C0H5Mb+dV7
KDmWlxyKY++3DgoivmhP3xU3CcoDKiW8zBNvQoH98fmormk1q18+KxoVsOezyjSCMIsVt4zY+Cr1
lvKkgMxgcMkQt8emS9DIm+ZJ94+upDqkScPJ/gQbTHrqG8W+lf8fZ1/WJCmOdPuLMBMgQHoFYs3I
tTKrsupFllXZxb4IxPrrv0PZvdMRBBZY9Uz3vIxZekhI7i53P+eojCk3yDkdnsdeqO9Fm8iT3tYC
8DTHql8wot1shzAGoMToEu4XHC9bFfUa5CLLkjduGEoRbCCmLY9BbKk9SEvNuwLK5y6Rmv7ck8b+
gupDhGKt49C9CEv2Las7cUyqYAhcDNc2Pq4UKt5mNz7kDk93sdbzXZ3XxUZqGmDBrMlPGYB6PorL
GDHLKvWWFkN3FDYPvd6QBSronOX3KaP8sQAM9wPqduw+a8aygVo3M2KfFK1jb4VF86MZ9snWEg7x
c8ycuhD9oSjx1ub3SCXNU4GjnfkQhy/Rhx5zf1RZ+KrFre0C2MqeVNoOIBqiVVO79jjqe1UyC8g9
Ndi/CDbwLpRBrlAhbEjgdbwkpit52O8xdSgOEL1xwFwbQ7+n4bz6ysZ2eAX1nnxifR8+1gR0YJjX
1Q8Sxc9N2rXkdyQNDD4XFfneKoMf2jzEXxSsyrbl4EiIcw+6OlRoRh2DhJJnIrrA9NGdYm8tadV9
KAe79KUk+acYIV0vQrsRE+jK3OssKzHcGKQVPTYYorNdI1Q836KURRu3EsLK0GxKmt5FO8gYXBYb
4MXr6+CZCgOS6kWZioea28YTHuqh6dqSZT+cKhA1WCYD8LXUTqVh8E46fE9oTp+ISNQxzEztntsq
VV5JwPde2WL4bdc29YoxztXutoP8Uz6/dYdnL006olKYEFwW4z56QS74I/afkqPwf4FAYmc8FofI
/9bdOYdhG7oQkV2xPnmIW9Zn6U4W1gVvJ0/Jdj8bFNX24RfwmYzPuWt8HzdsEz8D9OmcnEfx4Ex+
cw3lv5iYcGCIobyMJuy8/TSkuNY0SLB6VVBXDfLepiPbiKb7yGL2K6mak5Pjo1nFcLi99OWcfKKE
xpUDKcg8VkfSdLKyB0t8qtdbYYLZsWD8Iwkl3VZmi8hga0g6NZRlSSojV9NRSCqKfKXQMMXiqw9w
9itmsdpRVcEI+l4eelIPQut3VDuM2Q4C6v7t9S465TNDs0jcYnRVQ3Ot9hrZoNzbJK1bxuJkEe17
EzG3XeWPW8wAMRoMRXuwj2IKdPbo0dKEWz0FTaXq7kxEnIH5lfNFh29WAZ42ftvfx2vs+UurBDXB
xJeDdBdPZGz32ZODqsFo0okak1Q/cwdx3vpmV5bLmm/W2iTN8vpQibMNk4Etc/4QD0IIedcVdtQm
r0EPpP2dBbC01vgMw2oO3UbSj/Q1oemlxAIs5jog/iamJObNipZHQdmqvIYzyjHgGt+FKtqUeJ7f
Pi2LZgB/hSDFHyTQzC8EzZDJViCRLsZ9lXDX1u4N9fu2jemBMz/61pmN2QMIb18oPRqwETil3OqV
ag8yCcTmtpWlC3ZuZVrp2YkQw2A2UoeVtgP4M5FuB7hJZ/hVH6w8spYPhImiDFrmaP3NkWeRnZex
psGU1VWbsUOajRjC5OjJujiAMMx2c9TZwor5tDTXXPnSFwOGD6PWE4mcPgcG4XUcYA5bgRQWgxCA
gUbEds2gXamiLPlr3Oj/LXHmrkadJ43s8JBMtBMumw8q13cgF95iLf2hC1zylLqlWuvQLe8staeG
GbCKOP+XH9FK8FoAxLX2ymovTDfRdy1Imw1vNDx77F2pQ8d6jY19aUMxPwOxUVCWoFc3c5i0GTTg
R7BUbr5YOC/ZAM3zlSC0aAMDazaAhPjvXPmlz+TIixLrSu3gTho7oy33ZfnP7RuwGOmg6/k/K7OL
FitWpaqDlQiYU30IEcaSFwlRrZoyDyJsrZdVFaTXOr+rrFde5dp/iD3nP2DahvM7WAJ4WmTIMlQy
vNs9ym9j9Eszyz2BwGml1h7Ai1f+bL2zQ2pletu1AuvNw51qv0b9NxV9bZuVq7AwOoPCJXD1QENz
tJ+c2aEUWZjpRYPcZWySz5GwTzCvbCwncc06OLX0VyshvA0uJrcxoyM1MpdlSeRCwbZzuR3Gbtl/
lky/jyBjTdVaXrH08D77cWz2NMwdW0WBwJZ3oyuju5HtGshWWbUXE4ifrPGWLJ9jIEcBW3AY0JCX
H9gA7l8E01ZAn8Itc92vtOJA83ylWLzofSb06P8zMzvIPdU7KFTBTNx+U+VjM8b+QLcsZaAzAj8D
qsZrBOprC5ud3EHpQoYtLJJs9BQLUpdh6LhQvVzJxNcMzc5sENol1etpB523xHrooVBSgn70tidY
3D8MV07j/Jj9nZM6Uycpo0mwG9q7ePwk37r4IRhivxYfQCkiQLk1nmK3TS7eRbD7Mx0wadSbZwlZ
WjaNLYwCvsfaMskg1Q4Zr/uh0be37SzuH6ZhLVD8QTdpTheWIPEbQeqL2Iup6ZEeQtT8wJy4uW1l
Mb08szL7ShmbCLRGbKC0ylMO7NE2UNp3R7HRNYzmuQjAKnjb4jVrFvow53F9ZrJXPOnsosULTful
Glc6pxDNMyakp+loN5kucmq78km8McIfgexB7u+sDHcufcPznzCLhL0Zpmkc4ic4MvNJaG0T+jLQ
/qlqnm8v9mp7McMEmAmiIfi5IIk7feTzODG2AuyJwO0NoAVzRUJ8jOYcWVScek195lHz1xnbH4M4
NNP0LzA9s9MJrI7TB2xiDNEqeOGa+J3ZnKCy6jvj4FeSg0Urg854t4NyyBpscPrjF/nvZBwgRcqA
4cHw8cw4hCYBJBrBcdG33K86stcI3zoEejmWtdUa822MOnBfQDTHeG3LYKXtPPnKK+sYT5x+Aej4
50COHPCAERqHgF4HP7sQgzX12nTi1bHB+jCqAISeg/cRPMDl10zboJdmK8ASKDY0PEj9rs83Tf5+
+8xc54YzM7MCCmRqNXRDsY3ka2lsgjfzJ/k++CAlo4E77G4bu/IyM1uzONfnoa6sALZa54AHhBvJ
R87Wbvz0R+ZfBg8vvH4w+oaJ3NktqKsxGqsaBKy51W+Btild1LN1z1H6sIM3SNzc6hI/LRIMxceq
f4CYAyqhCI3HOmueWzUOa79o2sLZL0J5AHqvmGS07CtZiDHu8AJugLQcZLIB7Rq6tLormvbOkejn
GNXe4eUDMEO7wRL3oRM8h/Jvh5emjbdABQl8AP53Dlk1I9FRyHyANcL4Db5QN2MPgmhPDe/ASNqv
xKzrhPmPNSR1E58Pnhyzz2y2NcirJy6fUsdrA0qCJy5MzKPJQn5vIzvegk3gUQWj82CY5D5mmuPH
Y7JyQf9859muT08tPMB1+CcoMVzeH2GxsG9FCCKT0u7wkGwzk6AqldFXjceGj1JwhXG9PsnDOyg1
4JJFcYLiHcbGx4PjxNVrbybN6CrNoR+sRdE10cwREYRmyZHIIQ8xu4O/5NbKrl8LHul+KUqUTetc
DZtgtLM3w1ZAuKpCfyWKar9lXssdjzXjqyWE3KdqyPw4pOMpjGgGplEhMHaBMvtTgzr/X79v0epF
y3raCdCtoKR0uRskckg76BGunjH6gFNgqOuHGNfE4q4v+KWVWYYpeJ5ZZQorkXkXxl8aTCQkg3fb
iVz7RdhAnIP6DwP7zxyCVVZZIUYOGxKTGyMEZEHvA9b5EFRmtw1dh9NLQ9Mb4SycJjxXAsP9CDAG
dMO0X4G85+ZmrFy5NttzlVhOJQdQ4JiOoaOQOwfca6JJ0XSBywLVnJU/tpGvnC9t8YCrkhS+k628
A64eN7ifUxYLehfwYGBEeLawHuNxRpunmBWHYKvhPOXWLwXK1kSv3IaZ235NtmbRI4Dkx5wQ/tOg
8Mwimiu0axw8n4FK4OwZAIm8+ZY7r2H70fDnCER0iDf12ojA9WnEOnFS8KSapkbmxAJdagyWk4Kx
DH2yfa8LZCjJo13Rle1cXh3jHKUjkD1fVWpjKAJU3cR/VYgOEjY/6wFE/Xcjd1HWZHRjOMcWMtHl
Ws5+fWqwPI4yJhB7oEmdP0cYVY6wAZbwbPU2Nl/6Eu25k9LcRHsj1V5fI065ngDCscEALEHFlkK7
cM403RRNmUGUA2RX6i1r/d70SOKLaKMS14nfzRQ4m71uP7Byd/seLqVa53Zn9zA2wlzrGNbJarWL
nH7fDWvqVNdXHUsDBACbCRTPFVthpTplpDm+IJTgy/ogu/0gs0mGCAP6K4/IpUN5bmqWbyVFgBIA
OC88FijA6+09s1KXZOn29qatrWjm74MY8q1VCDNCR0mxf+qTd54Vnhg+w9WJiSV/AmkC1Po4HAp6
UZf+ZGKxrPNOIdJCco6/8Ji73HquxJcGEAd7jcDSWDoPNjwJXqlg97LnzkSXGkpD5pTgQRZG6S4v
vxgjvtxGk8+1+Aphdo3eN8HHUHgZ25uggCgfQsBH9HjH2jtCPytNuln5JR33ue1Hefby91t//vtm
59WWtZlYARIPTMLHxG2HbeU8m/VPFa2kONfNT9xIuFPInKN/Ahc3eyKYFav10MJOVIhQebRLB7A9
uzIEoCR5lvbghzqqvSrfpAU8e/qjRN9eeKn8ZZnHpP+as961e4/Yz+vF/Ol8zbOv8582O+aNATBC
P22CzO4GkmHzN2gcoG1l8tc429roXyX7QvPTIPPz/0CShsozzEN+AUXv+eNMSjAwoc2eYhyRYGoC
EvcYACArF3nJ/Z4bmfKU8/SgLnkOfVZEF/27Uq6ldk62NcPXztpn4tFYK+Jfpz341mdrmoVQKQcr
iMAe4NkW8Em2S82HHqKffO3ZueQ4QO6D0qyN7Aq9mMtloWyPI1fA25pJC8HWQzW+hHi2UP0jXUOT
LfgNhMs/skQQy7hq+EBXGGMrFKai+IsdVFDDxfR28RjobmIC6ruSzi18rwtrs+/VxUaQahPfYBIf
RllAojsE0QN1bcPN6A8Tor9QbL7tCRZ8/YXJ2TeLoeOcWy1MGpW5Iarxu+KerB2MhQ92YWTmbsYu
jkU1sUIGXebK9Ig8GNvqMswJrk0bG4tfDPcJPSnwjmGA+vJwZHlMUzpMe5h+ifpDFz2o3MQYjW8F
G5q/RjH1QgA288/IPolx75iV31E00sgEIAFlvQq2lQBkp9lAqBFTxBguarfIKBLqFuFjx/8+CKIz
9O/PnW0N/GOTGxH+foUxDI5xNb3aOfJnp7GN83n7U1+3MyCXc25rOn5n7qBikPwbpyxFyJ+F5dfa
twjcbFy5SXggw6aKtqV54vrGKJ6UfcyG3JPGC7fe0yzclWsh6BqGcvFr0Bq7/DU1SUVHCH4NxzaD
uji4twCUT4hbtwc7D1zRvTdVv7Ospzzzu/4/0B9iM/7H7TlvOGqoCdTozk2b8dTzV2PEAFVx7MOV
ALh4v/41MwfbaKPQeB3BTF6/R1XnB+U+l/nKJV7yG+fVm5nfKCFCAO1jVG9MdmiHf+z21TBB63iU
wc+CbSOyWzlIk4OdRU7oqeExCI4/htR+lrm1fAz7TrfwVqoiD0O4afTmFJtUHHs6Agn2zURJRSHF
WVnmn29yZRcisCg4okuMNvHlkXEybahEYQMq79Zfm49sY/40/fCzwOicGx2qxA0+0fr8pu7Z3bBi
e+E7QvEHOjWYBoGi8J885+zuJJWSwgEt68SoxpifqV3bb25v68JXxMy0DsQHcaBkT2bXs8ycspeR
hvApI3SiAA7aYaQNlHSuFfnwRfEave1CvD43+KfuerYm28grvewFjg2N3TQGBCo6jM0pNlfq4Et7
d7awP4/TMzstgfwrzTjeE1qAqUQUk3qAdv7DBzo3YszORtlYeQ7P7YWQH+PCM/m3rlppkyzEMQj2
gnJ4ooPFSZjFlsTWxsxMcP7AFXiqi8YzJVAKXbQpJsXENl7Zt4VQdmFuFhsiDU8IjeDMpcZnggG1
yNDdVNtIdmTYyzUdxjVrs+NXWQ3asjmsGbZfxR8Qc3Fpte8T3zKek+b37bO+EKZRuZrYkMDMgkA9
L306VsolpsQS7w6El7t2m74Wu+FYHeoNO3BPe4s8+hicIIf2oP0AAe6m3MUnHw7HrTeBf/u3XB/P
y58y22ZChJ03jgaF2lrisXFUtMUYz0qcv75rMAKeABQEMdp1hQ+yxgydoB7rNUAXSRtfAgycOS+O
dri9mGsnAjsTyw7E5NBHn6c/8RgUpIxgR9d/J84GZaxRfjPy2G3t58zpvNBaCXDXI+pT2fbM4mz7
8K6OdSFg0Xz8EXnme735Akzcrtm8/uLu+B69/MrqTeRhPCvC4JBL/ehUuumx+BJsx425QWlvt9Zg
ub6nlz9pdpRT0hX6kE2bLTYgOGn5sVbfueXnayjohdbUuSUMEs28Didll0/HeMSEEYq8QkRbR4ng
HixD8TbimYXMqSo+aWgHL6HOwp3d8OT19je/5hy4+ARQs7j8FWTQg66z8Ss6r8KrAbB6vlE/U+I+
DX4JzoEI1+ZO2zsrF2dxmyl0Y9iExADX2KVZUfHKzAiqz0re11ABSY1n5nzvLV9WK55w8VSfWZpu
11kEyayYVPlU5046UC8CugWiFQL1iYLuw+5bS5+pWoG2Ld7XM4szV8+ogB6uCYumsyu6zWg4aEc8
ivI/dKJwgv7tesypmGkf5v0w9SOI40U2YEXAD4H0EbWAqvkt6AuJXnv+AKma22dm+dv922yZHVwR
kDiw82l9ug8SdbfSnmy+yfmGdCu150X3+u8C501wPaggwFzAkkY3GJ/txid9eL+9mOVreGZjFvx1
TSsBBguhszIpdBebDMVsNdYbLiKIZry1sasNh3ZNMXlhZTbYWFDAR4EL9a3ZGYlDTF+yJEJuH58c
/Sm13rO/zzhQPTwzMXOuEcYW425AjSrJn5TxVLVvsgDe4tFoVtz4Qsny0tLMZ/YSUzdoEeIh+p58
UK/K3dRtvwI/sg1O5oMrO4+64ccROc9jfTRj9/dv8iNdqX/8GWG9TPCnYikagIiTIGybN8YHsLew
vkETWNdBYOHSHTuSD5m6yddil97loTce+999vTVWkseF23Bhd+ZfZIMipdPCLhNPKfkSS48xj8Kh
x8P+74/qhanZoQEvNHNKG/vM0t9Ke7f/CTvAWAa3bu51+VWP7wOxhtda8GUXJmeHKNUozVmM1aGc
1OnvI9lV/JSv9Xqmv3Lr280OUDsk9TgwLIzrn0P7YWq+4C8yfEmjvTBWfMriihjYScFvPdVQZw9Q
0nR12HWoNFIUClp05TAGGaQnc20CdPGGn9mhl3En6VrDTBTsBOOjYfmifG3XcpXpT8y3DQceHmSq
k1vzhC1XLCwMASkLzNCB0fW3uVZpXjbACLSZCQag5s9Kk6E64IyQ1Ax0E3Qwxpdxldtx0QRYxqfO
FAa75kNWAP5ZHRY9eanPonyxIQ11+9Ysfe+Jxvz/G5j591DpRj/mGVi5s2eCZrqRPDrpS7iWzi19
7nMzs2NVxbJFpMI6wvow5l8d6cZi5f4veZpzE7MTFQZ1AOgfVsKKr1r0HczOTEMBbkjcdI2ddfGr
gJmHMYxnGfp8ZJcltNNrgv6aFWGSv/TqbG2kdc3CbDEJkpWimLrKCiEBdaDSWsnCFj/I2RKm//8s
76tUiRoexxiAFr5F9NUcei/uVr7Iog0oCU2KZij6zVuDgRhzmfRowRf9o6b5rDiZ2e/bx3chfZ1k
tv9nYjreZ8tIq6BOaAkT5fCgmNtwn2Keq7yX2r4ppQ+86cp9WfLFBsPEIXoX0A+Zx1FMN+hoy6Pq
GA5bade+UeDJNfiafYJ/lqvsmYuH+szcbH3K4iHU5WGOVadO30fOV8f0h2oPdsfbG7n8rf5d1yx4
di2TbTTCUNP/sOOdBJ09XTlyi2tBE2vSJZs6xbMwxiTPIDKDgrxZvnblWxQeaIBRvC9xvJJxrRhy
Zhm4bLomyyQcPxn2bfaKrDUtvRZzWfbfIr0wumP8u6I5Yi4wGAYLMfDm2eE3LQXlZxVt+Nrg+aKH
5tBMgP46VGvmJ45AySKGpjKOOEh8IZUFCBRpIBO5kiEuepwzM7OTpqs41sMAZgzyrGnvcg3HsvSS
mMRm8YkZJleQ2F9e1SK241xMgwJyzID8Du9YnPhmZOyBZ78j3UOf55glMXIJSp56BSm60BJBlcDC
dLsz5cAQnbo0Hudm5DA1whU96HfZDiVfn2guGregRXFBGBe7/YrJP/2HefpxbnLyJGeuCZ6iAdsQ
TBq7/BC9vOYHEFjo37gn/fI3qge78EF/1n+YngbEh6t93r7PS6cGrG4mt6CBhn9mu63MjJtjjsvW
s8cCmEor3ncaZr4Ot80suQ3MYUz5AyqzQANfLjJUrTnWDDeg0HeG+KcdHgdgnW/bWBixmkBk/zNi
ze4z0GMNFL5hpCk9jND4AP8L5zt1dtzywDM45i8xCAXSlcu9dCHOrc5KP8Fgomk7Wa3zuwg4q5J+
u72uxU/k4CLgbgNVMq9PVAZww2OJC6FA8NF4FAicHUhQDOlJJ7GVZ0GZIPNv21yKlyYmJ3VMzkO3
cJ659OYI4kHg8z2haD64UC6MQfNVatJzIsV2VmeAsL8uo3tNCdT2hkzf3f4Biwfm30XT2bdEA7lO
2LRoWXxkzkGy702zvW1i2dOc2Zh9OQkAmyxH2NDtA7hMXCDzMHzylKqnESXiWviFBjauzW2rS0EH
QHjI5iEmTC3yy5uQphozmxRGKVKp1NxIXDrBU1dLvxr5SmK1eHKmDiEq/Kjyk2mTz1wLycym5bxB
y6yKfBArgABTSTdMDeSJq4wwi1/szNj0Y86MjUWeil5CGoaUTwP1VfeWsJUvtrh3HNyME+UzWhcz
L6IBDp7maYcPJnMoYmuuwz7wsMYMHtTNQmvFnyzegX+tzZlfpC0VZmCwoCECyTr7PlbvAR+fs5zc
kZwhVwBKgK4NGV5HIITviSoX2lGYXbOs2RqLGOB6ZCWFlw/bnj4C4dyCXgUcP14LloTmHr6sYb9Z
VbmQW/V1a+1FcfUZJ/uQrWBTe1c3+My+0HLIVqkWY3HGsYt+UfkcBisx53pI9MLGVc1+cCxh2RVs
1Jw+A9TlZg31evIrtqBhFRt7M8p/qGD4HjeaazT6oUzWlKev0vPZL5hdfRBLKTtl+AXTkCXHaENd
P5ShurNV71vIzodoVf99iqQXcR4mdRtEDdjaBcCDTCekgE4LTysx+L/TAGB/b8aJKIUMnXoJrbZ8
lkSzsq1hleCVEZYTBCc9oMneKYvW3DYpJceYs27t0X0VwfDLpowLxZxpsHUO/LD7tugLk+YgqbN2
2si2ZfTXWeNkwgYIC2CNhenP1s6SwUHIB1Q2OEiDeUZbr4SsK2c3mQAlgI1q0ZT/zjIZ0gySj2hB
e2WW7Q0ZuFp/qiIDugx/T3eAsKhDKRZjaXj8Xu1XEacJdIvBkhpDcg4CVAU/WsVzsBYqllaEcg5Y
DpA3YRphFiqAuaU1ZjHwXTJyp5NfRMp93ROI3VnaSlRavJLItpFAYb55mrO49N4GkOI0dJJpGvZB
dG+9Nbok3Otp4mXFo1a82c1dYx2z9i20V557S1fx3PIs/21zo4rCKi3wCrt35L2eHwxd8yzzwQnf
9HElIl7niDglE30DnhcmwI9zMeaYhkE2kAJ04BggoIXxMrSvvC03QVBsy1i5yuzuCUlOTGPHWhff
bwf/pbWCT4Qb0EzEbPKfr3AWI0GcZzWyzwsPfeOvgxW6RmFuecy8sCLvOKx3KqAr12J5xQy3z7Ax
qQKx3Msvq/WDGYoAK+4T67U3yFEbdL/XFVp5dnCy9c4dEn4kpelZ4jOj/wFcC7eHvca0BtqUzjyg
mCLUnVbhthT1iZWuqg+sA7gXIHYUkhjfML7jYpuakAqA7gWwLGuffEoV544XI+DTFDhexcb89V3x
SNQNgWPo4oOegbDMAgxV+x3CN9jaPh0OVNz3nff3XxpqLCYASBi5RrZ3uesQiQfL5BRgAPiLT4mq
Msi5qfIetY0vYxM9OLEA5TNXK/MxSy6DAzkAzWTMX14JSehmlacReJ48KlEFaCAfZg+PUd+5RA9W
OgBXyRiyg4mEBaMHFlRm52QooqQVcQpAaVvrF6+bHeCLvipql6vq4KAJfns/r5P1yRwaUpDlg1H0
uy83FHKjTZNM6ASkPl96UNgxI/MKkmx0JoF4f2o58dpGbAN9TZlmYU8vLM8+pVbYsew0WK7FUydi
T+UVsvVgC4jI2l01ro8qTCF4UbAHTEK0l4vUBjCV8Qz+QY3mkUaxi8h/CrXAN8tqk2QUiIRwW7CX
0Q7vxs7e1WSNLGxxsdNo9wTUmODal78gH0E1F+ZY7Kj9UNZ9rQGTpF4gcPH39wOT4zYqfBjGgVTa
bKUNy0SNO4k0V2+OFWs3cNUYu9N/abnaa1l/wGNit3KEFk8sRhfxpgUskMwrS7R0nJxpsJlEB6vY
R9ZRD3ZVuqcEWij7cPQz55ulnXK+NeI3Dc9e1e0t57FZK3EtRAGQAoPUHg55gvvOUuzG5H2oDfgd
MaTTkh01Xx3rnlXCS8I7nlrb28te/KL/WptXRdp+kFEs4f/zovUU+Sbr0O974H3WXN7S9hoMCd4f
4iyUtC6PjgCSrmuaERQoBLR+WuTFvHnJ9fIuNJOXnlfPt9e1lLLgKQjCC9TrgH6f+/Wa9CSCQH2B
WcAB0qqlW9ZbkBi5tLzPMw8amiJ6EfnXiEUeRjhuG6cLF/Xc9nSRzwJ50nY6qaDdBiRw4I0iPunh
GmvhwkMM3QMAy230EChGXi9NtHVZhkwwEDBjEp3FjWeRAVlgdLi9kgXyCxATIDhP3EWQP5x3J62G
Wi1opuDeKl7soiCkIOLPgPlkAfdbq093AIOBRc6GcQyz1QNGVcNgQGIYWG8ags2hLbJhxRMunKWJ
yQT/Yiwd3n7mhjBNTbPBwWOpSOrG9vAIEicWJmDi5EaK3N6pzOTO0kS8xqUy3b1ZsoCOA1I0EHkR
m8x7AnaU2E2B8gKUtzZG9dDZ0jdGG4OJpZeyj6wGff/aB1hw+hcmZx86anLetT1MOqz3ZfnGK+KR
PttQLXkCOAKgB8jfIrPp3dQgu5RzrxPGSlvnGiWG8GpN/+iT5C1Gyy9PWzYgSYsbXKbKjNw2RTEM
GtrS+mxNdUdJ5okEAY9+8MhG7aja0QZCbXq+j7Knitn7xFKuALdrbEd3gtm70NDcvlwt8C7dOgtq
J9TEEw8lktmpaOsmDgaOW5e3DNncsUneY+Gi0yXq4C2m5YFG73qN0XcwPxtAS8ZxBULmNcj30sXE
dZzAtKjUWPPQhQsAiPyIxCcyNeVFVO/3lZXlnllXK0+jZUt4ZzLMO+MNODsZOsZh02YqGcTU2DM9
3NdturFTZyUwLkUIB9DnafAd3FJzD9ATUwOjblZ6LERlsIaE6GdUFFu6xva26LExQITiJ2DloESZ
HbJ8iKxYxbL0CimEsQkjkm0tUikkbhpmxNjgfNMbXd9nQGKeaqfWT8yu9Dual1AdBPneSgRZWDee
ujrwBOhn4j+TEzpz4niLtVU8gqgrjYb3KEVPTqvulUYOrF4DzC2mrwCxId6jpjdRfFzaKrQSs1YC
jYm6ctvoJIrPRvttqI1D3y1jh3ImmsO3Hft1Y2kq352ZnJZ/trwobsB2nMAkZLD86hsKIi8/wc2I
t63b3AEK6j4dw3/A7+E5frbiThZ29sL0bGeHsKxqHrelF+ffJcH0fApdm8fOVCuvgoUwcWFnyrTO
ligyQYq6gR3NSEEhpHkJ7z2trw8QD3dNLVzZ0qXE7XxHZ4lbZwI3EXXY0VS9j1XvjuWXLnohml8I
TA6tAdOAa8DPnwUj1CiQ5ABMD0WzeRQc4yx2chOpGyprTgMGwb6vdrVEI20Dz2AfK2VIcxNwh2+H
TFVfSVkZT5rFB/OonAzT3l2p91s7MQHMaVB/C7Z0HIZnYygw6mqOppk+wcnKHSaoqbOPRNJ/JHpf
YAZ2CMxNOAbw9gELkrtactX5RhVSEFvYbRFuekurjilBhySabqeZG0Lzsobon1yRem/UXTL4JONa
5LdhnDte3Qv2YGkytlxdZ+WTGVDyKg09fbdIxgiYttiIxyPYr4lHI10Yblio+NBknYnn0MATX3fC
Cr+BNQ+tI0wLClRa8KFXUemjmF59MaWJ0WS0ALtNEyvyA71OuDRKIhtqahnI37ZWKI1j0BV95qpy
6jCDgNwKQeuuZYcS7gUCp3pKfUzRkT2XBgaAVdoYI7DjPRo0cZ9LeGAytMcuCTnkHYKYfRY6wChD
4/DfSVDqh8zkEcjXyODzFCzbR+iVgJtDDS32rcAmu0Edgw1OOk0DYgRlC68hNPtHlkNzb4Onsvb0
JBbNNhJNCPrtKrZ+Z1yoDz1SA/OgmVH9wqRk/qWIilG4lgTfr2Ia/51a2N4Xp3CCh0rvAR8NhrQw
3Q7EMVSNctNWALQipiF0dsC+t7kwei8s1SFTTXwcuy4/oH5qHIjq2YfsS3CyGHmYFduqxgnTqt7M
j5Y1mNl9bhVsY0CjMvCrtMnvzKIV98QotWo/5LoTQFWYaCBdx9mFRrRRvBvVIEA0xjG/61XDKCHA
51i8eC77OLyzq8GkHrpwcnTzXkp09tuihjheEgbbOOzqB80a9S+06iNwLMp2BBu5WRj6U2m1eblp
Or0J0IOszFPfGfXGxNvqZ8sHUOjYdm6hF2vY2crLdTGKoVYO3tzJm1/xlFSVwunJSkRlMjEz7UJ5
b3Tfk+jBREMo3pvF72r0B/Nkg7HutktfMo3HMkqHjCOMgr/q0t8VreKyTpAAqcg61W37YAWfCVgv
raTcGTAHAbptYXR3EtjeGoMmiq6haBZcIIh1gDbA6CcYgubtqVwjYxYiRfYaTXcNb2edmo7iVhIv
jPLt7eUueHcT05I2UiwDHNfzyqWupVatKw2Vy8a17Ycys72o3g/iVZhrqrhLy0LNbGKInZqz82JW
OXRwmxJs/6KmqJJKWhx10jepi1knMODDizT+GOgJtK0au+tWvutCuLxIRGZhLNUw5KrZSERkL/dM
WhACxycGJDcwn25v6cI6QdhNOSr8AGZDPuXyAJn9wCs2gMEqbvP/I+3LltvWgW2/iFUkOL9yEDVa
lmf7hRU7Ced55tffhZx7diSIJZRzak8PuyotgI1Go3v1Wq4PHiaHCMWjMA5urGeugdm2ceQNOS5k
7Rc2mTxEB2Fj2MewmXaDldcyEvbH26tayJNBWYaMHM8CtNVZxJhfmpHSTA1aPyr4e3Kg1cca8ggc
frTFvftrhX0a5mHc9fPQgbq/M3GpCi9RAsGTXLMFPV3pgeL1geB9e2EYGAduEYcN3P3s52rlqYmg
w4drDHwOjdgh0fA3aSR9P10DnxT4SqFQjeoNW3Zs0YEwyhDiG7HUurW6BuEYMqonDKvdXs7SKxNz
ang24YghcWOjxwReYrkMohKySMPwVo2Jjhr8BLk4u+1TKC9ghAq/IoyTaba0QfE1a0IS8uH3XV9B
9zFI9nkg6buw6c11GGih6/tlsAujQXAlJe1Rq2y0xHeSdijux1QzKovUPYZSbi9jqUZw5m5s4alo
wbU8J2ALAJxPS+8N/zcZNxHEXtP7MHvU+l+3zS1GhzO/o1niWZIbtxHBiBfMhf7BGNcALM/1i8Ib
Pl08pWdW5EsrkYoSt0y9u9ZRThtiVHmSkDeHvPQMgp+htkIA4UAAor/ibC1mH+Wq2NXQm9RQXg1n
gFFAPDN/hHJuSeHHkFGx1kyROIn7QoC4MMuEvaTJM1LHMNupg1tmgDFPXtpxjCztoAiBDQh4iyD4
Yp94bSo3Uy/iddujsRfI4TEJeDNCPBNMKJWKGndlABNZluBs+OGJtDxJuYW9QqCR0EUHWRNt2V1+
ohqqM33aAK1uiOVD3gg/Aj9dZX7JeXwvHaJzM4xXd1Faa60BMxSxmh6LNkMGcQArVGq6cv+aaZxQ
upBMYFlYEkhSKUUO4wJZhXZLpqKM107QiSraY0wVjEZlCwlUsOfxZMoWzRn4M8EvSuEIjLl41iqt
k/Ay9dGekubUVSvNISVIl+TwUPJmjpeuJoB2/rPG+EXVj6MQT7BWC8d5aCxCfjbJoVVXIVraEIG6
HZCWPp2kASMESIKpXzFKKUlE5nCYYU37peiuqXvj8DuNn8zBd6ru5who/W2DS5upoiWFYjhmqlHT
v3RJRR7RaAySCuwwo6sWPngSUmW0uiS2p1Cf7E7rPm9bXDoEwOqYAAIB4SGz5FBZOBZmoZdoWheB
JY3aMQhUD8pX4T+sDA8fytGH1EVj2ZiNadIjnLUc5CRuP+8gUQu2UTes8ezhIcuWNvGsss0mSbKP
0u+cIsnU67dCFK0iep40TIz464nX4LraPcUAtgHC8mDtB8U02+CaS1NLRMFMQZjRgDfj1OleSSr3
9if68w0uqiOwgocBwKkiHgkA6l16hdaBOiyTAZw2emdylUPokI3s5LtplTqGM0PYHI0u2yrQ+C+c
3HN+bG3D5fTbFwhRLn8EjdhnF1qkoxquiBNqAB5aNONK+jR3vtMcok2xMQ+GVf1Mfu2JlRxLx3i4
vQFXlwGzfibESLMR1kmN9au4S1HEtWTeYM6fLby1xUxckSt0Zg0Jq0OxBDhV5eMjXmnvX+rWOM5r
SJ+d2n30kZ2Kp/Zu/tQiCALbkuv/uL3OK8dl1kn//9kW6zPmtUQZP6LO7Cq+j8WVJK+zbF9MvE7/
dS+MMcU8xIJUzIGjgSndSt9RjNBGq/zMnvf9i/DbWCsPbQK2hNurW/yKyIZ11PiBTWHvpSQf88mY
RAwKSWhrdSYkjb9uW7jWqqSrOjPBfsUoEnNhhokCrFrHyooyr3UAnj0+xbr1JVrhb+3pFZgG065d
yGI54PIxQgtFqE/trtvFAifmUXOsUwHIAd5nAjoO5IGX3zMZYh2vABkIaGlLhm2uuJPxu8Ar+9vL
BlQE8kr4N6atANa7tKOmWTdFognnjaNiZXYQ6sl7s54tPVe1wNHN0DigAxHeQcmyK5y6yKq7YUhB
WjZDTCTNSFZ4fi0JMQpPHRhaNT99JIJR7Uk8jpNFFDzWMVGhRh/NMDS+FRexELlaFE0Eo0uR+pia
QlzbaUO0Tdw0FUWNSAKP6fLqMkY1EeTy4H4H0AjYRyYK+hPknOoaqwSfpOjiae/bStMIm6GlBivQ
TBMyKJ46dSDY7yuDkwtch3qYp89TCSSzuCqZwwlCkyFKyiCDYjypVq2eBG/GJOOB59e8ctCiKRPF
L9QtkJtezSSYsRTnkPNFHaGfLF3Ko01YalCZhZYxx3eWTOHLwT2hyAgMNOM6cSkLxZA2SEmnstkV
hlaeCCR+Po1SBnMSx0/J1XlAMRKTAABdEryMWU6jMWoxTF2i/zvY+ROUK9eAIEsOrT1ZDR5h+9b1
V8k+8AxHdVMXgeg193jDYwsLvvgNTOCTkq4dggG/oY/3qvoS6u9J/g+bemGD2dQpEYOuMGBjzo9+
d6zDVRw93t7L62B6sZUyMzVSj3PTCjNMoM+xkqR0PYU8mPGSCZPmawr+wWQn3cnz22hQ8krxYUKI
9VWk6fdDnnBWcT0DgDbsuQ0mYPdtneatABuVm4ZufJ89G3txQwJX2ppeaAHqMvM+Dm9ZzDluIj1E
xRkm0xkpKMrHPad69odx9zLsXy6KcbEACmCFQC3Ue/0xBNslhJLVB8XRrGw1OI3T28ZR3+a2yGmi
L5AuXhpm/A5qqxEAV0h8jVN63zsSEsZ3dUfuI9vY6G4K8+aL9NIffFt1brvj1bOMfkd00IA9NXED
sY9ATe3bNqpgWSsAOc2f4rcC0lXq6IAwWhw/bxtbuAjwrgUcnSAQI/FmHBPhxUy7usWTRTpOPUhY
xsCB+uyoOYbvTb7mgWf5tsWloIEFol6OAVZDZxH3XRwWJiYT8HhB6ieO2yz+0TUcG9fJAiyc2aB+
e3bcarkWTAzh4LhBq/V337yKAfQQeAfuCiJMK+KYdENpAK9owjZaG7U1iKqMue0/i9vyUaNuQVaV
YSGv59RaFz7ThSlmQeFA/LEWUA3P1J2gxVYWQloI+uGmJWk7DKBVMwenu7CDOFpAHajAIV9LhKZq
b2pN32V2WR7RIrUSVPb6yVNK4fufSlR0lFhQSwbgm4WRBESr9DzpM1vBA32KwLk9R+DUHtxGqR5u
e95CtDo39afMeOYVwB4X4tzC1KRV1tjkR0hHv982seDc8AiCyX001yE+x0QNKHggpythYugDJ/Pl
+wRkNGHCU7tZivUimABEysUKyDbb0usiUxiCdMrseVh180OU7oT4JSAbVXEMAICFajdDUDy+K9P7
Kn26vcbrejySR0zKoLsGIBPmPphFQnpET0JfQdX1NEB51xr3xsZNvMRrrHCyppV5EvCOHdD0sp4F
79slZ2odWDPUPSiZI/v0EQVB76NEzWwJ5I0ZSs9ZtLq9wKWPCNFYANtMTB9dVeHUDsUiDU8LSDy9
gHNlJiduqrjwZqSroOxTKGyjgsM8Z5Son7RMQpu5UnfJ4JhWvuqt8RQd5lObWpWw+kHW1fr2usjS
oQabDJopBu1Bs3wvc6kWrYrOJOVhtbotKP9aEIhGVkc/VWYde4d45l25lu/8dT2B0TGzE1tXLZBk
rng/ZumCRY/q74+hCe7ZaUzmrC7TBj9G7SzJtOLegri4k1jtfbzCc1J80x8iO8ADKbLvfnI2YiF5
vrAtX9rujDxCVxa2+7fk97R1pMCtLOW+e/8yfs7euIYe5nrYa7oVn0AjB/V5m4cY/eOmTGJz8ROY
iN5VUE2q6bcoXPNRfuutypYPqgens0dXOJzIqeSMnF+3UdBDQ0hChQ2uLYvsue1w2Q9BjdFFqfWm
0J7c5oC617Fp3OR+5BhbOEP0lQ69Z9q5u5oOnIKkqOe6RCBM1mImWPO8jgiPd2whoKuA+qISqiEa
gnnh8jMaalFFEOqEC0H6sUtcWVE5t9PSZwJYAxOCOKhQo7viSvTzsMkLPbObu8YLX5XB8vcYPRUf
75O30IWmBwoSjXXbPZeOxoVReo7PjgYRwiw3Mhgd7MYL1pKFab563byXr/qBrMlRja16FR6ynYTo
x8k0FmqTJugFadODUrkh/7s0rpvzWPqZkdmt43vVId4YW8gcjJ/kHmnhCch4R91E78lr9Bh7Lef6
XAhQGkWuQToImHL8fWk7q6QaY2chcsP84Id3UXUARGognDi44DZUyBBC5CAhA20dE3tB/Ze3SZ7g
6QziNuVN43E7LPg+6gyA3KA4h84DW3LIm66dEmis2mUHUevEIfkR2oW3fYR+BSZ84H1AJ/QxSyXj
LrzcKZL6ijb09LEneVL2NBheob8q2kZUH3wVvABazXPKxWwXFxbmy9GER8//0mKU9ZOg9SCXb1tv
cIEL/WH2Doh+LUyaOrcXt3Tq6CzRf7aYAyDMCaR5atjKwbZ7lx2Mn+FKc7oVWZGjHVrhQfwUeS/N
Ba+4sMm8ZSFMMZFBgs3CDZ9Er8AVGTqQG0NYDu9aawv6sv/jKpm3rSBKI9DzILDXcQF/iS9JYLfW
tAGnoGO6/qNkp9tu833yVzxazraWcZyhIWD+mugyMVIo7JTSHjRbbjMrn3jyEUtZ6rkttrBSZL2K
0XjYwjOscUUszNZt5THfxc69fmoev88IjbWB4hvLQwDBtPWlixpKn9PpKQTLDlKzuG5i5akaed/t
6nirInjETSDL6KQmYtWlFfBOizMeKeDHgDyVBK4dCQOTPEksnhHGNyogS1t/hBHVx3gxgMJy/g8k
NFgJ1H0AkkMpmFaEmZVIw6iNI2gSYwJnlx2KGbrt41cB/Y8F2BBRZAYLIGOh7coy6gmY+cbKdPLK
McwHKTVt8fO2mYXdQgYAjm4qySYSFkThF3WJdyQwAQ2kklNI7Q7Ta/DtZwFGe0D4iHwdXx0PEGYt
QlOEak2ZPfJQPoEjxVFz0BIFnDi0tJRzK+Tym0zp4HexT63IyUYTRU+KuqOsN973dwwDMSoU1/Dp
Ufi5NNOPKMpr85jafaru21E+6Hpvkaz7BzOQ+8GNAVo24LcYM9MsAGStQnGioQi+zNYr2RISznVB
z8LFXYgPQ0fUKYwP4y4Gc1uQospR0QeiGvWM1WCC1n+ePOifOU0aP4zC4ITQY7i9ffR33zLJxIDY
KCt9bEG6D5UhzBO7UQnAS+skIyp26UqpPTXi5GX0T2QsIrbh5WYCSQv4BPWbs5xQnwutVFt0VA0D
0vEJniZD6VIErzYbD72fcXKkP1NCV/aQ8aKwBRIgVLcu7YW+3PmA0UODyq+8LnVLKMuYXhHbBWTQ
kxdJOoXhmxlwOuNLq8TcEpURReETw8yXVpFVDVFWo9gq19sgBLUjlM+jXTOaVtFzKrwLoQndPeTZ
kBwEBsZkvSZPUmg1wRSSYCDw/X2XJh0qJ787sz3d9pYlUwQJIeCzuDVwOV2uSskLjAz08BZV66GT
I5XdwQindl82FWjigukfIhU0H4BZAnkslYtj7A0E4m0+wYGoieZilMkydLQjeYWYpW9FZ0AhJYOG
xtUTzzSTCd6DHmIhJbqT6IEOgE1+ijANAfhEsZpynqL0skVImcqAY0FPkXnvVXrdp3VFRTR69Vc6
jR4BaGgO6saKjWTVaLzRQZ49mjKenblmbNpCD2GvzKLfYtiCrG3cUuGVBnqAWs3LlxZCP8h0/i6P
OeKY7darNMGGGvmwKoUnEDauisi97YuLRvD6wSgABvURTS7XlBeTaRR0DWNCNpV8anvV1SQe2HXR
48+sMDsXZB1GRyiWZwzJSqz9tw5aA/L8FUT1/ffXg2YrgiIF6qH3erkeeZ7ieI4nROL+IR1MOxAE
K+QF34UbBtVpKrqD6wU9VyYsKbECASNMi2F4Q3JC8VWMXn10WXO/OVURmOY48WLRHKDVYB3AGMMV
29s0hqKolPTWnMutnuxT+Wc9VK72qxyCTc/DwV89fCjTrK4jCUBig11kFleLQydiKgRYHdP8ElLD
lfOIUw1acgekZzJaPkjTII5z+ZFwiMDi2yDWooyzEbvc6YbpAz0NC5hfzj255N/In0D2of/PPPal
qUiq8IbTAVuJ9bUpy5j3WjcYJLztdNflW+zZuRXm8tCUKMvNCgtqUyX7KcyqtvVHub4vSD89S8Ks
r9FdKT2gVlIU5/VmF5folWOOITaPBIPbj1rmkoE3FL70JbHFJmo3mAwx2Sd6l5ZznoYKCnymfy9H
5f1YPd9e+OKHlEE1ggCCNxZL/EkCNTenmlqIqiTa9mIG6dNRlqrQijFG8aMNIfb8fZN/1OVxdYIW
R2ESYr+VZb9REYSjNHsbxNc5kU8l+uk22iyr26auK6TMZ2WCiRlNKubv4DxCtfbTAaIvrgb9VyCz
oSpaVLKtYPCPd48unXagmnBVA2askKt5bSGo9VkFsqms2w2UIzZz1O39dATCUrD8utsmSs3ZU55J
Zk/7QsN0XQCTUHfEuJdmjcYXAM1p4LtAXebRP8QzvC//h0FLQlvl8kz209QrgYB41kJJttPFt1ws
t0WJnqxODu0UOUKmu7c/5aKj0iKcQSezrngwwmoe1dhEyqWjAafMIkZd851SoM9iqJxS3GKqTCex
ED9hEP9cLo/ocaIWHTzUR+tGTgZLwfWqYxIx+Rp1S5DvKv9RJyvMcd5e42Kog8fAZ8D8g9r+pd0Q
cNk5USgkrtEtKQepQpus/C7imFnKglBd/18zfybGz7MgYwpIR/1TBLtF0L6AbBD8qqsQ0zZc6bSl
z6ZCARzoMPCPArl9uaRAFaSYpDSnHH1Qx/rGT7MadFtox9DCNK93ewMXz/t5bGGuvsDsDQC28LW0
Tr6L6ofC0MEJWgxeqgYrMqfv46y+1dkRs2icG3Hp2wEBgY4EEmcUyRif0SsM02ISGJdupSYgx1B+
m222RWf522oCCGnApCFUQ3gXJRgmpEWtnBfzCHVC4BrfiwpSIvKkc+Lm4ldTMXIGHghMB7Ik4nE3
ZlDTgo1cxxAQiGKLOMZVD/VbjfM+XPxieOujxIMwAnI6uq9nzmgUYLsaZsD5tLY1pG1rQq37gGSz
HC1FGUyQiPRxY2AMjCR3SquGDyQk3c7o6pBTp7leM55ziCz4JSihGGxKo8oDtDOQBWDK3nQHOlZT
OEGrWnn+cNtJr48fDIFiBx1p+s5iDcn9oGI+GZV+v9nn2seYBVaar/FUBaKMc9KvnfLSFF3z2eaC
RayUMYeR29JUW43pmgXSKF4KwTPCOGSvqk0lUShc5rtB82kKvZWom9t7tmSDss3jPoVPXvGRRUZf
i2MAuExS1o6W9usMw5aywCuSLJgB9BpAYbCs4CizTZhJQrpQSqg3543+AwQ5nu4jfgQYLvz2cs7t
sDOksoBK0QDCdVvLJisshVUjjK6vfps9G2QRKG9SGjk8Pa5muAQTHZ6m0rBrkw+BbqMwoAFe5Fbb
+d8/xqB3RKJKlcAxhMvyWQdVjTOcmiBD1UorA1OVDu3sg1FEjlF/aKCrM6QKZHIc/75Oe2i7Dy85
rJJOqTGup0VNGPsRrBpp+lTW9QspcUuLwKiIeWOpAmWnMt3b324hTkgAiGGGhiL6MEl2eaZ6OYjT
bo4K29fFVS9/ptPgzci1JnVY3bZE/6TLih0c8a8l1kvApBQ04whLrfGsGiauUFfwVXceP1SC1MSt
vt3nxNVCdQ9QcofwwRXeWY3KzjDRq7aTun1GSaG0fBI7uVwOnHR1MeqD/YY2ESjyh4XPxqoUpkaF
bA6VgK1sxIGVBJXrNyGGfIefs0leMNMDHej8XuKOkfG2lckR0rbwgZXHtoZNZekD0ri7eFhp5BWa
D24jvOmaffs7LnoMeH1AFEVRSGwO1OlKp44NSHUlDWiq8DQScKL4Vq9z8tal0wDY5/+3g1bCpWfW
RSmWvoaFxZKMyvWrYs42iCoFyOGZr4bA4+K8fpxKMKWCCQfATAWJ8qU5HcN/YVAjWFbajkwg2gm+
35iTMPMOikaEYwo5YY73WKUoNHSIXyW4tK1JHGI3aTPTqjCSxznVS4tB7VjDLCONJuxLGx21VEiJ
DuBzUFqQOuemVNc8TLjpQQML7CWQhHga0rvn7C7uajFJah+xalShuVz66k7P1HYlTPExFIVj1ijq
1ifDHhqKW8OoNwIpnqtqPpQkCBwhR6xpwnv0kBTksv22IO3aF5CRBaLcc+LONb8I/amGjouWUlRh
Ty5/6lD3ANElIVjgBG1VStlaDIGA1USn7E07GkPMX/m2OH4Fs+rEUmCb/bcxxbRVANo/1OZQiQaq
4/IXNKWPDuQkUBTzNujBl1M/QDPKu30uF257GAH/AAEfOWhamWVmaVZl5RQgECAIgYfU0wieljz1
hT9NcSaMU4JTFdAp3BlXCXuTKnNMTBzLcaWuhLvP0cl+NFbtGHbVWN70Vb8+UNB7vtsnx9pKXx6F
p3BbfugOF2R6hfigu4q3M15+OkZM2LS+i6tckhMsuBgTN++e9YmOQbXjeq5qp647Z/LrB6msDUtt
eCF/cbPx6qTWkcOxHBZIuys5UmFbic0f09jaYynt0pAHc144x1jiXzM0Fp+dMjWvwaTZwUxUoNOU
andtGL3fdpuF+4M2J8GRjsE1lbDiQAZoipJMwPfU6gfFv+vzNzD+tOOD0bwpyrrzObniQjUCxF9n
9mjYP1tSO7WGDyECcPFWTlHfJZMVoQwvOcO8VYQPCEhBY0Po17cXuVAQhVVaAAEfIEE7mYm9SV+a
VUn52M210HrGSXRBYv2O95DmKE626b3k6+dtk0secm6RWaeMnCorATNEc0Y8TnKxHQP1GAlv37eC
xh0AusA6o0jHRBatMgG1TsFsrKaTW7fTpqobB0NknLt4KYbCQUCliY6MpqO8ynw1c0hGYwRp23wM
9+Oq3zSA3kofxV75ii3ucAvBn8bGmHNrjNuDh8JHlRzW2hVmOteaF3nSrt7Nd6mFhzRPBXLpkIHS
nIJ9gbe7ajAMsRFWyOdxyKbckptfeLve/kjXeDFEqnMLdL1nPq9jnroTqfyJLFnppn0jNkZlqAKX
JjnJvt/O9g/Uj7/frwOiBTcOAZgWr6Wrul+MYepeaxCjxCdJ3crEHVKeX1AvZr8UQA0Y8YOIE/Jt
5lz5ak38ehzAwLaJj8bhSftJNubdvBUfE8c2gBTDXJwNurzbG7p0tgAuBPk9WkM0dF3up59MYQEA
AGJWVjt5DT4/GRUOXtnoWv8cn+3cDHWcs8825QHI+UrQ3WN+cbJ6BxkhmNqfgK9NPP1Q7OsXbV3t
zM3MCR1/Cs7Xu/p3fcxpU0uM0pQZ1ke8jxGG52O+HxC1VvIj6n+/yj30jpw+sFqAbdE5fxW2Lqj3
0h+TM1nqhguFX7oizveBOY6aEGuBSOnR2sZV1/pjY/c7zSld8lgWTrMaXQhPrqt9dExe7YTHhrlo
nBJFgscMQY5lbgk0ozBR8sTp1HZd6mUNxr2HUxI6uf+rHpys4Lz9FzwaaDMMTFFqSnTgmL1P+7pW
zAQULnIkAvk4WmQ4tcU9CLctSBFi9IFzIS74so6RHEA8RExHouhw6WTC1KsVqkHgb8/72WqNrz5A
qiqTgROEFqIcRUEAg0afBSjHX9rJZan0wU1Ln9+1AHJE0qIlrY6cx+E1PBsXLDAd6DNQQj1A3y/N
xKEeaNkw4Wg+Gx/6vnV0oCr9ezOygJAdbRDObYlkCQdjFfDgEEth9sI2c16ruJ6qroJtYje/s5d6
n97LO6jTGnBSs7RnW66s8ll8vR2Mljb2fMWMwxhJBYdJYbXJdmP/UvCYmRcOACQFUIkCITyA7yxG
kXQQsAEcBxJLtVuKaBAlgJM8Sc0+TFwSeBNvOHEpV7owyNxWZQIFj7KkBnea1+6lvb6bd6Yr/Gqc
ycEEnLhr1re3cHGJFFiCmoJG+RMunQaYQnVoRfimXozbzhw9dP8szfwt6594Z1q+pHuiTjgalYvf
TQH8CB1pKvfNfLehz6shwbMUKXy71oPhLhO4MjVLhxvL+qNTgy4Y+/BTOjksVPxlByiLC8pLGm0i
8dCiitHZdf9MJsuY7wkehNGPtPN6JFe8zHdplee/gPmYiTpSFnawbRN/Fray3pGjUqlft7/fdcyE
7AVwVkQB5zTQf8zBywTVD8YGNFRd8ijmaEZv23HXKkdB3CrKr9u2qC9c3o2XtpjPBsiCUGQ0Pk/d
D13xckxgjXspOpixc9sQ79sxkQxc/BK8A98uTkRXwH+bvt1AKJITl+nlebke1IKABcGYJNCTSKMu
fX8CrW40mjQu4xXZloYtjWAFjo4Qt1h9f0Fnlv5UMc/SGbWeoyjMwIafyvM6U8C/YMYuBFcebptZ
WhAIkgAZgCIVGm7MvqWJVMUd2k12gM6kbgafYx0dRJReMPLHuTuXMjQgdkxKn69j3oTdPIDss1QO
YIvE5a7rgvt50jwdskQoX6ySpF2L8r2E6fS0gmTaeEekR02r90GjWpX8WScJZ+lLj9vz38NucVuh
yt10+D2z6r8WveQqtbRVy3wbJ+F9g0ZCCkC+jnIFsAihNebfPofIIjA4hFc8QVbOxtGhJ1MytEDJ
541pZdJmlGzwN6UksjMBj/r32x964YBAewslbQCbIRzHZhSzFtRTVlLey3mE/pQ3pT/mnhOkeTaY
8KX6kO81/RCsbBFYan0vnwKn4lIkLbjsxUoYlwX34ChKDVaiJJ7RvguY8E6dkCeWyLPCRMmwNLtW
6bAWbbLzAKi5DeqPxHj6l6+CNzrkeyngkIknhjTHOtwQdO4SSDWUtYkB2snkhJLlpfxnhJXfCcdu
EGeQlNu5cMiVY6av4wmExhwQwvW1AndGARsj5ODhAab2MjRWue7Ho44NExoZGWu7KeVq3yllCi0P
Yg+S75GB13VYcjjaAcB0HNJkTJJd2kxjPakhVgWiSCNGo9Hci1numa30fPsr0W/NRH3IxqHhhpAP
Qyx8vUqqWJpKcF4i7ztMM6Z4/c/bFq7vSVrmQkYF0jpw/rDNRLCMd6SW8a7QjShzhj7MQX06ZK7U
5B/DFHeIi0HGiX/XH+zybqZuc3bD0KZpp4BJ1m7BLmDcxf6z6WPM/6HI9yPhvNMWmm7ApAEzggat
ibK6Qn/MmTFTxIh/gtEKMGwamyJ8FWXVjrPJ1nRw5uUIR+OXGKSPvsnL6q53FoTasCsB8ADEn8hE
ixnpTmsqyI9byACY74rs+t12UD460f7uJ4QhlNnpECXCOnu7Rb4kdw3Y5jGo+TZq7369CbqXmmxn
HgnVtTdeGGKvraZIdDUdkBlI9Ru4E6yRp1J2neBTJSZAplBgA5Us249qlH4u2lZDLjXu5vZeyz0h
fK2DdTXsSrILGs7sxNIXOjfH+GER5HFXdzCXlpM9iZt5qj0/+hDGdRvzsLaLtkD1ANA/kMMAwFy6
YT8bQBEAs27P4ktrxGtFnU+FXENeoLMAV+FkPNfhiXJDUly8Ab3NK0VTVWjjoKD34TBklq6vBuPZ
L93bbncd3KkNTF+Z6OspV2z4RQzNmmJIkM0Xv9TpoYr34QQoJKd0uORzlNccmRt6c1eapZJUZbms
UyvSSfMjlP1Pt5exGIxwdeBl9yf+0Q93Fh86sSrzsoqhy5M7WvlM/K9AOcrxJpsSCxyrt40teQHO
6H/GmGCE2m7YdSkuRGNWrCjZqPpJVUtLFzcN732+5AI66kUYrEbie0WT0A7GkKshNq6qwI5Re2YC
bEjIY41ctAKhArC4IJPEXXW5e2FdqOjSpqVtCqfJLC1iPgi6aN3etSVPQ6LynxFm1wwoUCLSwsiM
w1lsmuhrlraixJN/XPw4aOkjK0bJ+IpTNS/LRk8imDESdZeBoWWNqkJjKcH4oXfagQR+xjlCixZV
dCUR7kSMLTBJWKiGYAT3cTf52U+aSDS6XQkbAVIubeH9wx7+Zwrwk8sP1St528RFAXeY1k2yqcBz
aapIXjlmFv3hzAwT5jRfrbpugBkfYl39exc+lNHL7ZUsbhr6JBBfRSPhCoZtgqC/Boi+tAk59fGq
Vbei6QOraWs8wPfiYhB8REwYITqw87ghuJwGOcNihiZalZNsx8Duj8rECQqL7n1mhv7/swiUZoOh
xdRM0mUoHttj5E6SZrXFP4RSOlz6v8uhG3tmB3x9KZES2KnVcCN3xks+B//y+c9MMCcVxeMgR8MF
NPDBgxodI/M4j5yEbvnz/10Fc2YaxewqlTpyIyWrMNh1iVcFIKtUCqvnFg6ou17m38hU/66HfcCA
WnRooIeC2ycPQV4HdvHYmCFf/6F1EB+Cakg/Kw7IzmOwPffrZDb/b/vJZg0alJL7KoB9hNeOPPWK
5ze8ij/Hy/8IcZ25BUnBQ2WUsJHWpqOHR7E1LZ2HyeX4ODtxU2kFREMJjEiBY7Zub6xUstV5patF
34C8CzB2qPVAFvXSw2VxCkNoeOHAll/QXaomt09PqR/YOgicb0ehhS4CXOPMFuPqoTREI/SaEIY8
adVto7virnhGl2utQ0rLGpE83Hdr/duvdmoUw1HYLFxQLOFtqOgNHjmQCfHFJxkEmdkvnRfB6e++
cvkzEzQhO3OHOEhb2fCxLi1/MfLPUfqRmHZvPBoDsYAN5uzi4gE7s0ad88yaH7aplFZYUAl6Kuhu
vee72tIPghc5pif/vG1t2T3+7h4TaPVeSItBwWu6FkAYDlWjcBxBsmEN6mehvty2dU0vh6ff+adi
fDFpx0ZtQhgTp3Xminb0otiBq9/123qdbMxnwTLd3m23gid79UPklLzUjPchGQdtggCCHAWVlIGq
DUAF/fiqArUrye+kPPQ8EdXFKHL2IZmwDPhfUgcKrJFc+Uz1KbIAflpNtbS5va8LtdOLff0DPDvz
GAxClQAUYl/bwK39JzV3dCCR5ng9QiFIWxcR7tBw7Yu8MSW6gBvnggV+ztIYqiXYOWy/Tl56M96Y
4xNELWET4/ZmDDay2K7qf3mc/N1VmVwej8KfmxDaD7h/hnqVgUytGmzwF5DmfcgKKxu+bm8u5yOy
UBDMYVWJSMNL3mFQCUQXdVs+pILOWRVvK5kQQ4RWnfsMZsTiC9pOZbvVOx/Vx3U42JNpNbz3A29Z
TJAJ0jIURhn2/Omgt3dF8USqx9s7R3/yLe9gQktfpWVlUhPz8DhOn/LEyXoWy1hn4eQKFWz4gQZR
UTxOxvZlnoQHyYytUgpP4M90J03dRfmxTDGLmGm8E3cNoLw8cUwgqQ1SiXEE05pSvMhZt4/TYKfr
0zZVom1tivYMtWNoQbrqKHLuh+UYhixfx/OI0pxd+n8O7o5ObnEZxYJip+KXGIdemM0rafadrI4P
oBPh1IQWfQUJBEaV8GgGZcilRRmjiGNKZXqpWpIGPc1cUsB+9m1VF3o7nJlhDrbSGbUZT9jTNupX
mWHY9RAd+4g4mfwrNHk0OQsNMGrub+eVWZWGl1+kZKi4+h9CaFHZCm1THep1ALacDW6gbTxa0nu8
4XXsF7/fmV1mmVrdyj0YJ5D2tZLVZoltdl4LuQFxtkjxmvScpGzxgj8zJ19+PAjFzQ0R0GD2ixcB
eF7jtSmcuVnJvLt1KZ2lFXmwAGgQ7GRp61WtUbsZ4CuI8oibUTB3OPynuNYOfRjyXGUpWp7bYo4f
VBPyQsxxBkaSeGHgDMWpm9eo6kCy2aKK9SMmBW9Hs6V9PDdJf9LZHatkQVml0La1m/R3ZuyE7vfY
PoMs1w4F2bltaslD6OMaIiBApqJDeGmq7vp2TMGvZc/JSvfBefFBjL0/FStCHCPgUvL9P9K+a0du
Hdj2iwRQWXqlpE7Tk6PnRfCMbeWc9fV30efc7W4ObxP2xfaGHwx0qchisVhhLZEvOxXHGWRR2Xo9
dBDXICKyjX0ea1Rx7h10Ga3u0alAkPZzsCyJkkJzOVGSt8s47+1aZ1uIjqZ5O1Z4HaBhxZJBQoqc
16l23MWqV5jh7pHH8qrpPSMeie8yGYS36KJj+XnNAaY2g4Y83y8UiYbIauAfK6e6GevwAfGC5MKR
ieDu0hJ84U7Vg7AOgz1HVHaCppM9FIULxSZRAf7MMGQ4A0dSqUlKB45Cx9iyGn/ryExTGeqq8OD+
J+TLZBISYYnTzXB+9rK8r/1T4sb7BAnf+aNTHtNEvXcA3nn5NAmXDg2hKOqCnQwIuee7U6Klwgk7
7E62vLfunfH3KBaM9/fP73NbM5NyGRUWICaWtXPc5DbO0DEQgQk7XP4l9wHUXQc9CuhF1HVuj8Cb
mkzAQcEeAcqCRrZS0GToD00sq5+JjeE/QQaXGh3sOdcyE4JIjSdF/fo/88ISlyp0AX+04eMKgrjJ
TvDSRQc+EAFy6gB3Z3hOYknhR9BYiR0CKDa2CY01gHM4twBUvDVnRDuyt9wD7yO89+fP6gCo/XBT
7MvXaDsfyu3iZ/uQ5gdZB7DQl5/I5pxrqXT94ujQcWHTNFEee3GRYLBsTrzVBZtUlu8mvJYum7zg
rsK4L6ajAfGPtvwvfUSlmcaYb0PHdR4ko2+MgO6ibeUr7stlQaKXJzrYAQCE9luGkcEdrgxIYFZh
uegENIfAWIqtkq+bMMMge7vueuMnmgJuTCTQ0sU6pqasy0GkJ9ql0GvMYCXw9/nGWiuZyilFz5Ax
NIOv51oZqFPmggiw6j0cotInMSAjL+ss8CcYSMN0ADoQMI3INz9q5VAuoYriWB6Ck8ddP6YF0AuX
ZQgaSUE6Aa5rlCkZuRGfZh9Xs7OKAZUqazHuihFtWZDWXzmqUx6UZcHzelbukJeyr1TEH562pt+B
roEGLmvMaBKBPCv9ewA/9kloZgc6EMAR+EJ0vWikmHXoPZqfZvOYRZkPoies+kJDy5U4bYH/ORPG
OdUBZWBSWxA2RzNalxRz8TSrNakSLx+Xl1pwI0ESKql42WCd+bNSNkhWuB3iunYZMy+PEf7nSaL4
6qLsmyUxN23uqhSAcT/7uXq6LFukJSZMQbiA6hpiB84xlXHo9GhZhwO0430ZARuoRAJukM3nysRo
3DFRy2WtbKiIbt1WA3v5ENFJNqgpcOZn68iOzUl83JfLAExHVAqV1fIwC2xrft3rgVEFl9dMdOZP
94speyJnSZGo7GqUuqKlu7ERNTZgv6pbTwGu+VTtLgsTGYcJSGAG14bpJt69xf3aavkMpYauG71G
1wACSqz5pSox/0aM8keSgwGkasf0mbRDIXl3i5YU3YwOxu8wVA107nNVQfielMMMvvtorVuarm1/
Z/Zd4ydm2XnrOg8SeaKlxcizySDAQCLAAxoAu2CMjAzaNgCjGIcXtzsM4U6NrpNecrxFqRtMoP4n
ikc0WKvCMBMD/s2YQdGumqO3VPGb2VtepoWv2dDu0fb6udTafiGyh+rvAjyXmGKD3f8dO+7psWbu
GkXs6WHeFjf5bb9xaRLclRtAkq7gXGRliu5jvAaAlilDlxWEA2eiuVNSjlZjJax4Zi53quZp433f
PWjZsUBCXJWcFJksznzysVHXuYOsaJ6O5WDRNu08YwSxbBrfpaMLDtZRsq8ikafbyju0zkSCHblF
dJOld6MKxBRTvVWq1stGzB+utk1HU7m7fEZFp4TRXAENTEWOin8tO2nj1BNrtxjwxyKeEj6rSeYv
keSiEOp2Iofzoqjid2OqQ44TTv516Vcl5t2bOyXbONo/7Byie9YFDsRcDEGcH3xbGbJBN+GwKwBf
R6DnBABr0/t9q+5M48qRjSIKNWNxMdYQNyHfLBeadWH+LhEOJEp2zWqpQMlDt9dSVMuNW7iqnyfh
dZ1Pfw/rgCl4DD0Ahxhv1i+dMnqDCchkQXBcF7cM0REEfaTZXjYPoXInMti/n9wXaVbqIZkgY07t
j37MrsIk8fAifEQAvceQItUV2/97kTZ414C/CxzuLxhFYzE1zsq6lSf1SVE8N/pmr/tueipQLpQm
i0RX1KkwzqNUgxbGNlLRqOemXjz+MFJwiKF/mejfc+Q1w+kqMf+6s1xjzfIImPAX9o4zzzpORpIy
kYq6bma1P6x9shkma3N5GQWT05CjscE+goUE1Pz51q0YSOsaFgRq00At/TFKUHQFOh3GIXwt+kSJ
C5kpBTSYhWwWT7SoIAFgjaM4DiY/m5uSFEMnNc46QTVUcZKgSJ6J/TJYh8h+KPUErTVPl5UVebHf
sHgY/GP0OuyLTswUSAVR2ilYUzXWHgeAXQyFFsQYMmxLGVaS8PI9kcV3cDhzjNanDOtqZD9icDgU
YQimD9N6bqMkSMpqr/VzQ0nt3jokermspyjGYEDZaJEEnPuXaj2KaGM3EFz8bg6si/DBRUiFZjnq
KpFX1pLuHpkw7mysK6Y0UxXCRv3TjbZan/t5+to0wYxxxst6sZ/iY4pTvbjLtl07gLqwnsxRfdHy
78Aw+offR5kencAYFMNs0Ll9RKSPnNrF73du8ajG44dWyFjahSqAmAWvecS6AA0+F1GTVncrFO2A
Qe/nQNwmdSwJDwTQNzjRf0TwgJNlTQqSZwje7dsq8erjvM+2y13zZmysR4t+r3+BLTyogi5wtspE
9f3lNWR78GWP0FLMyLVtoO/w/iTsxylFLtizSe+ZJV06MFfIpgZF9w3rW/6/QrgwATjmutOyMoju
Pjf2vsh9bXU8HASvmG+Lz8saCbfsRBgXyQJKc2nMEsK0WaEqMP0MWRApXDOASKNlGhhPX2afUWhJ
bK1FdnOJ0H8HuB8wt+XPatpJ7FssB4ALcAqAk+b3BuSKOKysS85x4mlL8MIJMgxe+KraybJjwh1y
kVSBo0XQyD9zFJJmYKeD+3NJG/TWIQXvVf/TrDNKyic9fPj7LWJwXxh3QMPHF2whdwVFRWnD5Ovl
tUeSU5ElwUQr90cAxiDPj+3SrE6ROxBgTd9tKNHYh1h2ZchkcCcnRpW7K1PIWKyNm97r5g0C7cvr
JLoAT9Xgzk1NBoIqFERM4zFOAXy7rwdfSsAmU4Q7MCZYhLRBh5RW7zZFk20WdPYVfRtcVkZ08Zy8
MPmXu61obj8xJ8A40B0au88Zmosz67N0f12WJFToz1vWZst6Ejek7rAgtIakGmxCFpggCmubd5KA
T5iOPNWH6XsipcFw5FJPWLYxWe9NR6FTg2s7Vn3LyJ5Htfdjt8fGLaj9AhVo7UdaVskmz9Obtpll
HyNbXC6iz0nelQZ7vg8H5dZ9XO7B4QwWW6ra1N2Sfbhb/DJIn51XGbe9MHA6XQbuhlwMs9OWFIs9
O+7LhBndZK02OQBP7So+zIZB4by2wIfw4+IfWhDPEgfcKY/xxh0M1iwaJdfz/NEAMHEKAMC2AOJE
fbxsU/8PPR3kvYB/CwopTs+26aulYf2OmOAK9/miFxvkDN/sItqnzYxgLR9MLzPTx8p1D6RZ6s3l
DxB4aDye8HrCHY0ZNf5BOjphrFfos/KiKsbp/JwqB9blmdPWGA+pzLmJ1IU4w0LbAlL6qGWcW3fe
TKlrpUgfOLFyY6iIi80eOa/E68FulgGGcomtYCEdJUu+u6yp4PieieaOb260fdfm0LRQr9M6yJuX
MpSIEBwXiEB3rM4yzBhKOteutOowmVkDSNrcp4OvGEHqbsLxqtcl/VhCXcDai9kaZCtBI3wuaFwy
1UxsLONo7bTlEFcv6fR0ebmEupyIYPHQiR/KFSvKwgQiyiRIh+sGkKDAy13nnSsjXGALz8WKGOz7
owy3ams7uXNWY2MAvF4kh6V+nyOMVnxc1ocdpC9SMGLFRsFB3cq/pPNCGTstW3Hp5VQdqeuV3/Vg
OGogzL0sSPSWBgYZXu3A5MVwLg/Un6E4nVcxs+3r5RA9LDcJAAeVfbQvIG2QVVwFcemptC8NqeCB
J7FCUCM7xtv0WB/jTXLtHMkm2q5bc9tK6UWFAjG27zICRHQfcR7Lzso2Xm2o54JBdUT9sZ8kx0hk
3dig/5XwpXMh0xJ3VgdIIMrdCF7sbl+E/r9s0okMLsxywC4yhSNkLPerv9zkwAP50QbLJnyN35XN
P7z3NODeAUAJzo8hDp0fJqD9aePKStNRQWY0SQKbH2F4QS8rJTpIJ1L4TL9dDzqpJzwgBuOtN7xC
uyrT137dXpYiujFOpXArZ4TFoMQJdEldYKiDpWq+ytONkr66+k253l8WJjIFhtKBTDejMuDPkjMA
JgPQRegiX1oNOTero9Nax4GNgVbJ6olEOTBnldEUAwmPc3i1rq4gHoMbqrIdyrtL+j7IOo9FG+S4
bGoM0/Q6Bm7PzaCep9HoyhH9K/GPVvedcpN0mDGWgbWIWgUAF/SfHN4QIswPaxPa2oAVGKibKADL
EpJqd2YY5IFyrGVtP8KVOxHHWUSdJYXZArzSIx1a4WuArrI2ccmJlQnhHi1u745a0rL7aHpspl3e
PaTR/u+N7XTZuFtVqfLISdDl7KkmFAD3mhZjTl9iZiL3iVAPrV8waPQVc4ulDHjYI+pj5fbJ79b+
aiGy1iXRCUWRHekrGyj08KPnZmY68VhoQBL3YpDt1OHsVUu11ZC5TSv33og/HL2QrJwoWABkNJt7
AhoFiBzOJfZ46E0RSyk0M5Dux4ZqyoOZR9RcFJqYEsANmTDOEhodrW25yl58ZVABUXCZD92abhYV
tDubyxbBVooPGk714iyCtQI6GZuQHecbArht8P7SMA2Kwu/CHpMtdwqenJdFCu38ZCk5N9RO2biM
Pd5/6Ls9ZKX71gN7QzdiWd+LyEhgIyhCga0Mre2ckYwrnuKRgstiRm+0lr009ouLVnN7rya7MJY8
JMXr+J8wPhlZ9cVS2RqE1VG8m/ISs/rDDty8+8QoqWKvPzVrHqijENl0odDj/tGSRzCJSTpZKZtg
qUyHDs3zHGl0Ta5BGyPZtq908wC2PVlPjbPKIYTTHZmKk1Z/j1WjpaQzcZcsR7ueg4Lofkri29n5
RqzQr5xnhGzbtNNob023Wv0UzQZKqgkloMT9B4NipAZAFUYe7ktTpq7kem3jbM5WtOs6xAVJ/6tZ
W0lYIDyVqDP8pnNhDBjnLkDt0GivK7ipLfLUhY+9ftuW2/VHtLz+gzoaQl6Vwfp/QWSY3GZUmhX+
M0sNb0H6w7UxuS5rVRJqcxIMcNo0eVfEjQEpxMru8S1eBhbcEJhnRV4delUWe4hv7BN5nPWs1brC
leF2QxJHoy35scbv1Vx4ZDA2qHper+ryFJJnu2s9K5exGwkPyYlwzstlszLmWYR7TyP5lWM+FiR8
zOJ1Y2Nl/37zQOGCtz+OCgE6yLmRREU2hHoFSVVzBFtZ2xxjGWeZMMWAhkxYIoOcBqDxuYykRtnD
ngluP+dzWJ6i2KZgMcOE9s0Ag5lTqqWPDvA2L2smutZPpTKDOnku44G7uCBohIcD7VZPPAvTEZcl
CHYJCiFFhPZwcKfzDVIN2hewSThgxqw9ZzoeX4kefQyziXalXtbHJrB/NFwaKooRKt4t/IU+LdZq
9R3sX1F/AAfBt5Zsr5SL75gd1dPPy5oJrrwzYZzx23OkavEEYUV+GOYWlxCdJkl9Urh6JwpxNg5S
x1VXR6RmVjR5rdqzlj9kmGWPlR+XdRHcdGe6cNf31Cmkq/HHS7T5GVABG7tHv5Hb+K3jXi+D/gxC
pcBKZeYnW0L27yfmZ62aO05swkpBkddCQ0lRAc59f1k3gY2f6cadLMcZIrVuoVsEGJTCaejUy/ri
ZHpwx2hAw9acR9AjnfUrzOZgusiFIrnEDwmCnzNN2L+fLFcM/s0K1OOwBntr9Uen38ytxs4TNfvC
qyQ2IV43oNUCHhrxMf/s6wu1MN0Ozh1wtb7eXTWJLOf0e/KeC1Sh0H8i+BdfXitgVVYgwtzoO4yx
BoY30/JKeb4ht9O36Ii+5Sf031zX2zDIWpp9FL8y2UeILrGzj+AuTbNrHTYCgsxQTIeJuupxNj1g
TtmgXgEiwaB6KM1aMrFiV/VHdc57xO6o9GoFqXlj0k6/L4pv9Xwc45lGs8SJSDbS5pyIPidZ17C0
qwXCrWnZOors6S52H3+UYV9wYpiVAkiHzmUS8NJwJjpHwZRui4wRooH2ZTvJmFJkq8c5jgRlzHkt
IBBEF5hqXde7ZMq8IfEn/f2y9xAf7T+qcd5jKt2iLQgkgfRlGZDVU2mpyrKhrDZz6Rxw/qMxyq4f
EgQYZEF3tG8lr2353mOGdiTvZeovGh1lqHEyo+B8CcY0McFgQC9dfRnCd2mqUrZuXMykNiN4jWb8
fu/G35Vl2gHr8bWvzc3l7RHFTaen1+HKXj0I48aVGXcdGRhK3AAlrouAwgsw7/jaKv1SO5gySD9R
tfNMKOcyktaai8GCI4ahO/skIDVVd+VVsof/MDSvuVWe4EPK3r+srDAaAFQ50PNNNHt/zWEj8gk1
iHWmyE8KsteRqLCVTxtDQ5clCa3jP0lfctmtmpBiGCBpaTFx2Va07v7lXJ1I4Jawsu1hIOwua4G5
bo+fIF2NZGhuwvvyRAbvY52mS1sdtmHm3yz3cY1u0Jow58DN19FBLlkyoUtihEU2phzAicW5JFWZ
7Aaj7zjD2r2uolrj+HN3HJLbWtle3hzh0TqRxLkk4qbDkBnMW3QPxPRNEri1zCOJDeCPNpxH0iMt
qdYJ2kwKAqYxUPQ+KLVArXvaqF7VTmBuBDMI2i1fsuJbNXrTIDnZsi/gHBQAXBFb99Cyq35Y+ifm
Xi6vovDOOllFzkGtubuGxcw0LF+i6cFVQeh3Fw44uH7RgT2ulo00SAzE5TyVuZahUYIj3YsAZGkT
L1y9KQJuYuyNslKUTBR3uKyp1dZBZbaIxJHC9ustWd7G7GDKcKplkrgjpmOObrI7JmlS0Ch9lSix
p3bUmj9nWXOF0PsB7h/90kAQRgLwPMho1gUQ4Kw8QJxXpQednfXRm3edrB1ceLpOxPCnS0vyLmKZ
mtX+jqm1cTpaoSSvKDTtExHc4eqdUR1s9nKcnMe4/7UY+8umLVOBOzpm2lgAbsdKaSUIpLLIJ8NW
D3/9/wnhzs9iNM40snXSRgvEnwVAObZ69Pb/JYS/3Yu2TXvkCfAuxT2UasGqmNROZBiWkvXi0wbt
qKdGx9JYqv0cG+9JtM1lAHy/E6lfQrw/e+5wBwU8BU2eMU1slbo7AMyat+/aHXid7tSbxk9fAWbq
5z01/O74HPUgeKbNlSJxqcLDevIN3EOgcdCB7LCYD+Abnjm+JGPjtdUxS44qJo0v75zQvZ7IYmfg
5EmgJFqc2Q1kRfX3ECyma5O/kFT3h4kEvev6TVNsTKv4dlmqdJk5JxGHVaniekTYuVGPKgaN6boB
N9evwksn39qv2+oYXrVB+UI299FHd3i5LF8YcZxozTmPvletfGVv5mh6N+pnBWQQY2ttclVFgcly
aJlliWSh2U9eMizOmVTxGE4OC3L6GgRKMXXDANiEVJFNbskOCedUbKts1Zmppi17B8SU06uU0kUm
gnMpfbsaBHc+7NPd2PNDmX9IRxt+g8xcWC7+Fl4ABFi5K9RIj51XbdWHhKJN7g5BaLv60bW5LVWv
ftU24UP6ar0SOu20m8Fz/Wd9W/iFLAsg0ZgvPzSloyxD9HvznvLhzu0ejERy2YhFYGKElTnxduDs
o8/1qSHsRCzrQON0l4XPmPC9bPZix/JHBmcbg6WFs+pARpIvz0nR02Q2Ntkc0rquvpWGrC9FeMrQ
kAI4R8D8Iz917luaFsx4hY6gw8YYE1AyqTtsxjbxm/oQp3siq+GLM0QofBtoz8bQFz9mVFhlV8zF
gkzvQ/eCDm2YSHLEYJ9JizvjppMV5YQn+kQcd1W0IeZPFxvqJeSbsRycZh9XXuHsL++ZCN4KPGJ/
tOJuA+BhlM5UQStl59wvAblODnrl56/1e0vVfbpND9md6YXBZbFCczyRyt0LZpajy6SE1F4/op+R
zK+xItGMuYkvRxxTgyoKAACP519iU5trVhGhqJFjPJns1CzogBGszX4XbQ17pmv2+g86nQjkvH47
aEqmK9ApdxbtaCEk9sLBRDMOWWRgXcLlOxHFnebVqbN0XtEPOLjZ/VrGXhLZV/ksmfMWWuCJFO48
azi6XTRAipVvHR38C3cFuTFlgzAiNFg08P7ZKN7fW2CgmV3W3LhGPibWc9JSK75p6mCuXkAN6SRX
GKtLwquxe1hSwA5t3H96S9tsBhOYZAwb+9yVTAaAsSeLFcBQmdLno7m8WzLvKLTHExncaupoVTBM
1CDYez3W/aL4sPvv/Rqo4Y/GCBoZJIFw807EcavaKVFP2hAqGcabuXyq2pPlXkkTb8I3DBgBgT5m
oOTGowY7S25WJdu7bpm9sfmIQ4kNCi39RAC3apMRG0ltQ0Dbb7PiAIg/Kamh6B5BegiYx+zqQmX+
fPOBPqDETgRHqy9V+VDH/cE10Y+zDql56DFGdxMRkBZpRlfsLjsM0RYBK8VBjyBABkChfi5Ym8vZ
dMsZDsN6sO17dCHO2lUmy6CIVlAHN4gOOBb08/K9MmChVOom1tnx0vwQmHuRuYIeXt9eVkZgCehz
xHA2CjlIe/HlhQ7MAErimLlHMP0O+LSQUOB6/gMxzJkU7t4Y3caeBwtSgPRyV9fALm/yDeh3HjuU
aizUai4rJVg7kELqgINiqG2ggzjfISAs54Yz27lnD3FQtd2n3s+epRBJaUYoRkeiXWfoLl9YmGyQ
HAAzx8m9Ma3fyhFjM2p750rxrURbBOZHDDXC2GBznL3ZiVWYRqzkXuiUZuA0WfpArPhtzaI0SPTh
WIT1TZZarxWafem4WtdhVOiU9GtD57Bx91lnynDemGPlLmk23Kvjm2zTwuzw+QIXZq0maxMXmLyN
6QSKjWy9MXtPzQ6F+3R5LwWnDVgJaEBgSIkEpBfnokoMosddlhYeJmQwRDFEoReWuKPVJQtxU3dK
L6uHidYb3bj/Q4sBqjjOBathobS62hXeMM4jJanVbfu66iTjFCKYEsvEoDSOHpAEsLHnipG1C9tq
Qem3jrcaOYxtELvXpeIVzTbKfSQcti05WHVLO+MzdILY+Ba3+3C4S2RYwSIAtbMv4ZY4S6MkSueh
8LKXjj2k2o/Gb0AK+3PYZshA7uOjeRcHTjDsrBsZuKLIkjQTHWLo4QRRHo/PNI4acDeYJbHO/smt
Vlr2lkptvFc9cJ/GlC3/ZYsSimRYjkD9wcn9/WA4SW7Esx01pVoU3jxv3OEApm78/76YmlfLxrpE
BS7rN27k/8riXgNGYo2pZUDWAkj+It6VY0q7xCPrTb/6un6/AOGoVYLLCmqiM3MqlfN/VhilVTfn
QEwqMoa9N9vptaZW3XsYOsu10yf6rRpa5s9wmp16E/VDV9LcIuE+Iup4Py15iaKspoJLW5nJ3lXH
dvS6tkP3Ra0Paunliqt+xl1kBVMS4YrqMWE101zT612YJdFzXBpL7jdKj7mQcDQlxSeRdrAYhpBs
m5gf4x6QZoOuGtOBuSopa5vegWo7iV7cVSKGWT3v48A9DRw5E0gRwGc6P5/ulDeLCmx1UKmr23ZW
N04XB0uoSzZLaCIgrsIknAZOHDyIz+VEpjV2U4s7cVoAmhAUU2z+UsZ2yOgSamm4cZMhDIBw2T/k
cIG2N5aYY6FRVsSyCuXvdi5eZZ3g1kQ/NYA/+KaRdUlHUx9ALaJvAD4d7lUf2Ht0Dj5VP0JT/3Af
BfrBXqiSU82h6SHdg2M9KHbAVNvPV0tQbgc6BI/asXksvX+Y68bs+H8fx7eb6Go1KQrjPVlNkI3r
j4O7x0fGxnayr8tR0u8t2vxTYZyNTREclsJWAgAimkYnpSU/VeC+PAxKkn+7fFy/3DfoS0QQDh8I
yioMinGGpoKwICmiCgZA9Fd76e47RC5/L0IzVbRBEsAOIRFybmNknobZzRbEXfVgeQDm6T0l6iRR
l6iwfrZDnLOri9W2CrZD1n0bB+qVFjj+iL4OirGGTXkTBsT/dVkv2TZxjm5JlKxqMmaw0UNv7Gt1
G2aSpROBWpxpxd3ThllZdTdBhv34lgTrfvSzd4wF3R5V727d3YW0iKlxTDZ6EG0uayddUM41mKvb
do0G0cMv+2l9G28/gFm+Bcr34a7Yzl5WS3ZQvJxs7gmDdnCsnNVrtY7x6AGXcW7+mss7bbiSkjoL
RSBtQDB8DFyj31HRyeU7uFWaTC2CWWIu22wiFN0SKNfK2otFA5FALnJdYKqw6ViHswwtHzJt+G0Z
SUWXxfiIys9iyI9aBxe15D9a1fZUI/XMItut4E2NsuROsntMxBdvehIkc7uX5aRXW50ZJ5jpArCn
vhJXmTami1nnJk+VbWgaj6R1ckpIcjWbifLNTvOHQh2sAPCUisSQRdcm8D2xJLjVLLyMOB/glFOm
s0A61X/2ajCh8bBZd5ask0ImhnMC4ZA2k1pDTFbdhKlfh9dDih2QgVSJNxjM4GhEshDG8dfzMOVZ
0jVZ4UWZnW5GkOmkbnpMl+XJHV7jMr9u88FrSPI6WMqmzNe9qb1JNliQgbD0k09g/35iy6qaxlFh
4BPsyI+fnJqmMc1/LUET3GoKfZ386FFdaLd39+NEU8kNJYpiGWkoA5GzHYz2nQsfo64YDRORZW+A
SO8FxkbnatsmPwpZG7NQzRNJnAPUNXDB1SyGbXvTd7O3OB5oNhMaI/mVDNO+DidJ1ePLjQhYfDz5
QIcK5jYMrHG6KdEytjqLX5EZmWmRzYvfDsY/lG+QWoGvQ78+kGG/HIglMXpCSqwgSrjZ84zaAFl9
iY0ImgPBFErYiL4DtAN+EgZTI7bRKIjuSAT80sO8vAzOpl2PDuDXQeCn2r4tg6QRjQWdyWRH9MQu
oyQERaULmRoYa6vMV+Fq6u+jfqOHm0bzV+s2brwFnkh5azQvB/paRfy+2FvV3q1kuRjh/QkoHoa/
i3c8MNrPv8YtO5a9ZfFtdRW51DR+hvM9qJ+UkE7aoxUClDNQQUTa3prZFWoYIQBVmsMwBPX0LU+C
KpXcqiIHZWAYxHJBb+h+wV525wp5lBzPB5P8XLu32rIB3u0AWkk6dSmUhNleA+OQuvUF/9d2wyhu
LUjqgtyvdsYW4cMGaIvHES2hO3PzNlF1Y98m1L1RaLcdAKtCK+9bHABMynPofKUG2b68ccB/QXf9
24IgY3xZtyG9r/3wOg5eLtuq6Go2YamGa6Aq9yVIHLKum01jQviGNx8sZ03uHBkMkFgGMM5UHe9i
vHjOjaFLnGrAHHfhlYu5s83m2q7UnaJ2EucoSNpb8CEssYIcKpzJuZgpy6sod5FbmbrSTeg6qeR2
BJb4oSVN4ettT+7HQRsOxdITy1uKuHy9vJbiV51tQ0cMHcHIuMsfF63SIk2GR+oOBDQDnT9myzfb
Deb8S6pLQg3RqoIwGIRBQDMGRwV356ppP9hhNuJpNG1c/b0sKFFk0zmiW+BUBrekGbqom3hlxyby
V5tm2k7LAUNebYCPY8mmPkSdIChN/NGIu3NQOC7jNIJGSYsXJsQ1FOCy396qbUEjwCZUWxvEsbmH
jPJx9Q7mj2Uno10TXUI2YEsBBQmIJWQ5z21oAPA8coT4hHbFYRi0lKZDKjET4cadyGAe5NRTF8qM
SxwyQgfDkaA8V/daF3/YRSdLen2R5DBYEBgkQdUH545b0JgohjUmY+mtob1N1MjT7MLPunVz2e6/
iMGpA0IMDB5Nfjr+O1cIxNXJag04eEqzj8ZvJNwWMrcqMsRTEVzU1dT6giQ5RDR4eCnhcbWCBM0f
I8H8jgMahOAfNDpJ03IeS28yvXNaJm7UPKNwr+PZDJZkfbgsRqjViRjuCA8N2o/7BscLUP9gcLLb
lpbKq9U9ucq+ls4rsl/jnyanuWfuMGtRoq3GBGnINPT52xrZNC6eETvH9WvvBFVFqPOTNHvwO9DL
ejID4CWfnirOQFAztpWoxCWTP3XVjdXfzus1SW+Tx8tiRMt5KoYzksKZGozEQcEwe4w6g+aV1xk+
+K1XY4uoWaKU6LoB+IHOcH5MgLtyx9gY51KLRozOtm8FCt8xSD3TQ/iwRPQfGjAADkqQ/NQQVwC/
9vx8tWZvgT4Ukoh55aTbXLu3/gHp/1TE75vtxCdpi942U8N2aHpdpx9a56utV8hGt4Xe9Y8iX1IN
iZbpwwRFelJ52tBRIJ1dNgGRK8IcDPBvLEZe8oWwLKtRWzBVhBr60QRERIHRHFn1VLTxv4unBMlo
5Ey5c+TOcLQd+lVQR0cBYbsCQqHA60irIzrX277M/HSS+CNhZHEqk/PkVpmpFpLGcLERaHfLYx+1
gL+4IsVmWrwuugH1Axr8L6+l4NSy+wMzwDoBbzufclf6KG0xwIgXBUbERobnW/xMFzTjtB+6DNDs
d0WPcxEQhjc9rhATgGacjYNzIRqSNkTNxDO88XEyaFHQBYMML8lVv9c3xWH1ygc3p4Cqa+7cvbsd
Sur6Fk0Do/Nk72xREu70cyyu89+qQqBPKdC9PDpbyyufoiC7DndUuY6v9EPySB4ur7VUIHfjRBMg
06sU+icWxXwSdfzovt/ZEDW/hF6+r7c/JBKZmV5YcUs79yrrVIT6mEHihD5wqtDMmw/p5m5Ftr8E
2XMmOZmiJ+HZknLHJh6mCdPwkAfQ+6N+XEfPpRmtaHlreOR7dRPRV6v1b7DFGKTv4E4lUYp0ibkz
VMZtZXXV7w/orjttAxuzNp/R4RVljdBG7ZyCgkcylSOwa6CzIVcFJH4XLol/EphRPpT2CFyQwUR3
IBA5LGekSxaMtrXpzR8OkN0n861GysiNYrxHN0jY08z9pafrdYEs5tDtjPno2o892VvOQzSUgdLm
vg2kU9ns1dfzzj7VdQDSYiP45X0nSdylXgt8at4FyfSgFt+QvhgJXunzz8u2x1b6zPRAzGOBXQ0R
NgFCI5+E6VzwyXSxlXtDVeEtsRo9zfK1ljjNL3cBk+KarHiEm/OL/wLGV22VCTo1AO21Hrqqe55d
Daz2pfX89+rYmqWBZk9HMw2fdh71PgT9CIqGJI6+F8jorlrkXRbxJbSBLgxBGYVrNOyofEtw2St6
jrwfSlP1t0V/7FdQYaEsEEW0TF5M6x9WDkl/pEswSK7ZPBiaXtZLtpotKkdJ+2Kq0dGJ2xc3kkG5
swjp3AzwTmelVrRUQRSPKJh1s7Jm9v8h7cua5NSVbn8REcygV0FN3V09D7ZfCLe3DWIQM0L8+rtw
xD2uUhFF2N/DOQ9n79NZKVJSKnPlWkUXjPk21UIePWZtKMjKFlyzopysvjPayZjzDjXjvSN/deQx
5WFMppXbcs2Mcpz6lcelYeRdAAWW7qC37Ic28PoDnPw/DQBmVr7QmjXlMC3yzic4uzukur9cuSHs
1W1v8rVe1OU+xQdCvoYUAFAVPIrPrwjHa32SyLQL8jiB7FPlxqEt2Vq0LfpyYmX+5ye5JxsJRuzy
rAOJnB8Wvb8zZ/kCbe7SbP92F83+IMVwEdqQglDeIWVeMHBzwBJKkygzB1ofRMX3DqFBHkA1uHLj
Xe7Zc2vKc2Sy+wSE5YiIselurWhoaV21jFaD0W0BU5HUFeBhKghZq9osL+gfN5VcCpOmnkViuNnI
l6owICdJKJ/wbrBWTqWLTBh6GoBnETz9oVsJYr7zL2d7Q99xhq3F/Yi6nYc3JKPS1DYZ7jNgncLC
J4Gw1gh2lxYWyIlZtu73qagEf83sODMaBH83QsoG7GgvsXGIi8+kktBD8lacvMy9f3v5x5ySN0AX
zBz0AeZAu7PJnHsPI3qlvo+sR0e8MbYt+gA5/99H6qmLys4bKnQv8hw24+63fi9vkPmCoT3e6N6T
v/YuuxyX+O0igH1A1houTuTzDzmOYLP1HQgsEvbm6Ohd7lrtkPGYptadYeLWASDEDz1cN9fdvESh
KYbVvS/qyNUqGB4ifqc331L/e1m91VobQHQSeDjsD0s7yA6kHm61I0gQS6ffDYW1axMMkWCKJKrS
UOfW1gUu5PqPm51WryfAy/+3KEp0d3Ubc0tDdIM4mJrRM3e/pOOKjYuca/bfMGagmIOSo9onaZrG
jRoJGyDnbKgkmJ5qEzHQwc37jez5PZ6fa629y1aRYlQ5mIbCm/QxxrS09Mq3dBQ7L+nDigvKGPSo
gRsd0HZL668VOtSp88vKpqNtvOU6xoW9IeSODG1rumsivru+4MtheLIaysGlu3E/IuHsAgvkTK32
Yfb7Ydjl8geE5SgXm7g6esXN0B+u21380MB8QpULGCi0rc6jn4P/PEkxJw/SLr53vG5v+iCw49Wa
exdtwd/rDvgDTnfILDnKuYUZtgLtT2zqoZFBNOQANQ2bDjVtB4IFhm2+2kkZDl72JKdkxfbSTT5T
8/1/08oZZgug6cl8hvXucMPq+mA5a5fB8ir+MaGcIVyYWV9l+HikG8FyZOMIgZiTbfzTkXHiinJk
CJfrZirhSo0SSJjt0UP7xfaA0N41e77nfvBovviUCIrnxV4+/0uo/HFSCZWKd7HIAUUOWIbhJJJu
crfdCFms5KyLF+uJj8oO9aK299r5YvXZwZm2fvlMcPVkd+B6b/R9nz3937xS911HLKCSsaS5Ebbi
6Lp37vjfdRMrAagWVNI0EqSa02OtfB2th9UkcvHv4zmJXibAGThLz/ew1dpIVkE1GuT8oWtearK/
/vsXcw4bqBOUX0GNp6Y6bjGUXt7ijOj07E5kLrWM9MWpXl272jdufjuM7ed1i3MoXVw/JxaVGKgL
V6+JCYuuRJM+kNpjre2d8r+oWwm2xY17Ykj5+oLocYahQtDM+g89qETtHsOgazjBRW/w3gchMRrN
F8idTExaals1DiCB663IxwOEF0qa6F90WQfdpK98r6UcGACwGfaE5hc48s/jwe7LKCqLZnZq39of
PmRNyLZbUxRYjAoQQCL1hQqQodJMaqgmxb6LpYvdPGw6AH7yGnd3GxjxHvUmqpXbfwiKPwbVWeik
KwEbFTBYlzvfvG8gdlT+1P1Xw125Exe/14kh5dUca34dj/XsGdhk3C6U4HLLPk0jINMK7ue3hoQa
6Kj7An2ALiXqJ0r8FZ6MY5l0SPk4TQKMP9y4wbh1JWV7RgeaHZyj2N6nN18fo5AE/ZeX9rYP81tn
V285xZIHqL+vbInLVjSu6pPfZCv130oXTWO5LSR5H75om/jG2ne35VP+AWK72+k+/WCHafOU6dR5
rG9j6JIiOV/JDC/LlfNPmMdsIJIIbT1VRyJrKlB0kL4NJOqCN9ZuDJMQgkND0G0wevNoUXOXrCAo
Lmu0ik3zfNfIPAL3gQ+bn/EUgFXvQ3+Uj/qXOvwKPZxQBlCcD5Mb+xarvndWIu5yulkxrqRHglgp
IXyAwzczbqbcRDLIdlogtuLR2eEZe5ffgy1sbZ3n8LoIv5N1VlKjGM/bqMpgFn3CsN44FGzYGWQ7
2h939av94FMtdI9eqIfmrl45pH6P+1yzrZxSnayFLi2sN2YzthN99x7G7eezS/utGxo3+qP+QAJr
Z4eSZh8v/RYZ+hpR7uJj4DTMlHRq4F0j3Ag/AeTfBkKs2zxPdNxqwe+tx7fFl2rn3Vib1RH9xXX3
QOeEFiqGvNRsGBgI2cYD1t2j4MsDXAp4Czp8sbYg+9pCSPA2lYBGpXVQbCO0uFbSyKV8wTqxrn71
Nsd4og/rkWlTe9iYRP6DBRuEBxZaZ5DeVoecKi1nCOcRM9J5GgBtHKSrHY2lJbQBqgLAA/I8F4zb
Bs9FynSYaDH/H9Z7HNLdJyLn9gd/r+jP+BC/Spoc+iB/99cWcOmCPbWtxI3dGtZkRLBNsgHcKUHM
wwSlA0g8Xr/xFksEwOEZuMTBaHohQeQOTZPVEL0OrJ5OPwhtZ4nv7zH6Vc5TTp0mgIJsUH5FgURQ
uVs9lZayo1PzSqBAFI0V7jivsaTOj/FLdkzBbwq6GEwJUj/Ivlt4aBQP/614vfRW9DCHC+kbC6h5
dT4k7YY0qoWF5TXevZz62U/Xuxuy18x8T50wyW4Ge2WhF++8U5NKwukxSySYB26DhtHsadhjIO8B
bIy31SHbC4e60HK+dzJcQCCERlcy3WC6O3lD7+a66wtB7eBtjPEY1GjxXlUyj6hpi2Ss0VQf3bey
DEjxUNk71BShwwZi/Qd/LTNd+MCobM/z5AB9QRdNsWea0ueuUTcBUILDbiQAuNlROuAhBLWZ664t
HDoQYJvHx1FocxwVKJWzig22Dmp1NN23fiW/gz1nJZta9ObEhPIRORuQaoMgF5RuNe3KKezEwyB3
1/1Y2PvQFJlbarNYNCY4z9MEt+5Ti1UwMlkohcbZpoc70NSKvl63s1R6ndV4MCOFN4OB0tO5odgo
rFbruwaq2zcj0kPw/Q42iNForIHS5eDnxyp5uW5z6Rv5IIy3LSARAEhQfIuttEqzoW+C1i+2PKoO
udeshMFSnQtu/bFhnrs1OYnL8ww2sgooG5BBWk1Q8op21rbpwknSeAqTbpvEK+PHS8Exa88jyIFd
IRdXEuEVIz6wIpa8j6KfbHwp+1/Xl28xNMC7D4kWbCqAo85d08dScjkMDbitXmuCkUULXKcpbtj3
63aWXfljRzmWE87QDu1gB3oTmXVv9/fGGvvj5bQJvpEPbCMqwJjogWb4uS+ax/Ix0ufoK8qnKY3m
QdfyvZmsHjByO97LeJowr13xu9JIDg2xvhKM0YZ8iovn697+FvRTEkX8FBAbmGiz4KZXltWwoXhv
ZGMTDPkY57QlXvsuyiR+9PKx+iFtPpqgS6u8gkKTLguHlvv3SZZg7K/XsjrAgcb3+OPljkOyAAga
5CV3o98KjzbEjUvKwMccE0wHMq0ad6zs6rsqibs3x9XdhuaiwtCWHjvskY+281/sZ+Sjkyb6nKP0
3hnB8E8I8o/+iUWZgQBu6GiOkELozPSh7OeSVVRJn5r1wLZQKil/iUTDo8n3TX0TA0f/aPAaL+fa
6M0bs+/9Nca13xBzZf0I5oNtzGNASw7k6OefUmjdJP1GNgF3NTCFv2GJN5C92E5k2re+QS0JzpyU
fcbOL73uXkAKRBMz/cCFERYOEClAnfLmW2bG1G4Fho8NdNOGv2WWgNb43E4zUR6eJ8iUcMsBINFr
B9/Y7NitADqlLMeb0fu4HkoL1+uZlXkDn3ZbJ5/3jg4rpK3EPShbmoQmPvCuVHfZdNB5mz1nUIqK
PSBlICT2eN384r6FnAqoMwCeu8jmMIhQxrqPfQtgyF1uAP+s8bsojv/hGsSnxqDYLK2OcaJzL50x
LtwqnZog6b2HSh9CjFknGENZ5elYyNMI5rFQt9ABZcAz/dzQVBti8Ir5vCPS3ZA+R3dKuqBSAOjn
pYmRNE5xaQZmbgjq+i3fmD2PX6+v6cKZO6vJzTcK7ixI1pz/hnqQKXS+5nMK+dLQ/2rAL2A7m3GN
P3TNjnJtNSUvKgsg5cAw8y1x6zvdid7T3L8RUMQOrvu0UH+CM7jzfUjvzPn3uU9JNFZ5OodpU6Jc
aL2kUMGGxukgoKwkt9dtLfl1akvxy44SvEUlbGnkhjQ7J+mOenyXe2ssZ4t20F9CQo9yIUBJ5z6l
A074CcoqUOUzwd9mInV2tNb4Rdwegzeuw9+u+7WQykCUDc1FnKM4qFWSAT5mbMIcHbZ6gTk0SzwX
Yq1QtrCdz0zMLp+cJkNn10QSnKuiLjFjamyJIcNuaP/haMSwPMYekbVgnFVZuZj5Rinn7Ww3n03B
gzF6SbWf11fLmLfqxR1xYkQJgyJOnBb41iaovd99Fz2jY/aF6wfDeLPyneOPwG4EorvvyQ4A/evW
FyrJWEi8eXQwF5mYHjtfyAlUPxwYOKTUbks9ew/RTnBN32cohiZhO6yJsi3dAgbyaqDjZkSMSndT
DODpkM0c8pU4RKm9M8bxGzAVt2U83Nk2B1mJfXAs8X7dy6WInDmaMIIJ1B+Oy3MvqyjWMreFl+kI
fh2zvMek7d+f/POg2f9MKIlhPqSF5c6h4ujsadCL5zSZAa5rM55LgY+vBcIxFK9sR1VXRO0qg4YB
x1nYkBCqWluzmg6kkOH1BfOW4gIvIGQDs3oeRrnPV6z2UJE17bIJ+sSoS5oTfDDagCQn1IuscbZD
4rhbf6jHF5B5DvdVnmdhbtYR/iUNP5IynXWSenrSmjQdu9qj3diUoe40mgyaJAVhJGTbjhoKoJt8
MqvdTHtQ0UjXx7to8KYbG6Dkj3EyU0yOk6j+6CJSbPzEAGUoxhLYnWib6YnYonptUzLdDMC6hUNX
TT5F3cTDKOrU4f9qVVUKOkDXKhwao7jxw4Jq47ApzbLca9wgYTwm0aMvzBp3pemJbW6PPHAqe9hZ
9UigpYV5HLRUkkdQP7OtbtQRZKKiQ1Zq5sHTHNDcT9aWV57cTqIigKkR+UBMfcLgh2bfOTVeWzTJ
+7LYWDzTn6zR5WDoHG1rL6d2epeNaxRUeGn1aE3oj9N8TLqIQhg+3/hOMryO+Wjs+rrIvmoxMwLZ
MxeYIy0C8On6F1968wJPhaQCBx1GVdUHqEmgsJN7eBjqnu3dsaiu7nvRdAeIQNvvgLZFKW14P4aV
Nvr3oHBNOR1TOaxso6W7CgyLqMMgtQBRlXIYgkAw1bmGX9GlOi3lENjixfI3sl3JB5fu+VM7Snxj
AS05Fqi++E0Msd1tSTLQEIW1eBkGf2Vp13xSjgbo4eZDlyF/0QtGe5AXJcA6F5u6XekeLdqBJBx0
d108BNWzvI9JZ5ktfLK6JCx52DjHyvapZ+yvh8rSaXoaKco3ytFTq4SDb4T8627MvOeM97vrJpbu
iXmeBhUlcGSDXur8+BF4xrU2KrBA+BnB1IP0rcSYSwICKS0vP0uM8USpf6jctfbtUliAjwSVMoQe
Zhfnf36SVxAitMGal5AbdyYLSi2mJsqNab5Ha+4fwuLUllIyK/p0LLwBy1iB/ZxC8rXYaq7+2uV1
8wyouvUvO+skW1ciPi5q2eYeimcOiT5dvH5pDOhX2+Q+FaX3fP37LYfin6eBEvISbCk1iKbm1BaS
kjFt3GxTma9RsraIlx8MA88z7gIt3Lmfo+QvDYPwJzR7i8DIURYXrxbAK7HzrNkWioQrPKOXTgHh
AZ9MFAVRIVeDg0XFQGRuI0HyQSXwSzPCYnrsx/e/XTrwjBgzBQa4Zm0MEpyHoHQEKDBKZyZxGJ9S
6xOCcceK+2HtrkHHFzLPWbxpZqWYa6oXj8jajt2CezAF5p9w7G8GC5WmPcHVaN8aTjBOGxeUCan4
mnq3uHf/3k8UBfF2dMD/hQvn3E/So/9cDUiqddyIibfz/AMm7FEIWtNsuDyu8BABGgOIf9vG3lZC
xLdYXhEJQ6A1D2Ta34+x/XTdl2UTyJVAKognucoBapZ6k9gO50Et4wMyGXQqhurHdRtL0TfrmYCG
DpXpC9BznPTMtyNom0/Opw9SC+9rU0OzQ6yYuUww9fmT6Ig8RDp4784/S9ynmQDeFatl35Y1ORa2
F0L7duXjr1lRzj6wEgnLYLACtMFuYs1d6tj/FbxYueUX1wxT9Vg30NaAoencmY45KSkHmIndL4x/
jnlE6zZcFdNdKKxj0f5nBwM553YqtyudVMBOzttQq3fT+M0qb6YE1Tw3ow65LzFhXQf53+OAzu0q
oW3WBNlsNNu1uw3E+gI+EFxW/mYY0V22npFKBX8dhUTHAehiJHgWKVZ2LR8j1o1dhhyZ2EE8ooIL
9FFkvUfjytN74dOdGVJuEBfyQIYlYai18uIFTULzACbB8lY21bfMS9YGkS/fOzqaE9CsJ6ioYQxU
8avXoNxrWDgk2ip712sUE+K+p1Cio8hHjxaIBSLb/Ie1xGMYbA8AIfkX3JKZZ2g+S3sO2LEbiAHo
6yQkXNKo/uv+C+ZpUeD9zf+Km0txjg2iqX0PRweYem78gifUNcAIZOGZ9PfRcUr8oBgiUq8GkcEj
CRYLZr4O5MnKN6xZw/wu3VxnDBPKJTlGCQB4BQxFEw+zbAossW29jSuDyr0xUECpkqDWwha6kv10
y6yV4Fw4vogJXT98Okz5OWoZg5Ny5gUFwQWB0pChZRtT2hvDLFeyqIXk5tSMqmkU2b2RaznMxAmw
WNE3YdUvtl6GnWnsy2otShatzTfkTHMKji/lsGRjPWrCn+AUvpdelbe6/cnYz3howwSjmdcjZeHG
RIEcdXiQR2Hu+vcHPkm0Da3VwcUL1yzGH7XCuvPq79ctLH6jEwvKAVLrsokLAgteOgQcsInJ6J7t
LN9eN7PoiONgoNAiiAhbWbWOcVkMusDB4cdPuje+WGzlWbcc7Bh2AsU9hkeJWusvGf7nonQQ7GP0
HM2sxeWrB4YBu6L+C0dpf3jy7KP3U8e7khfd7rqDSwcxupAogM65B0rj53cbt9s6cqTkQeo/pC5e
RuIH6zeRPq2chksnsAU+odlN38SYwrmdximEYTIQ/qaWd4R6RTiWLo0kIHEk3w3olbFi7Y5ZgP4B
H4XpaPSFIBCDmsO5zXwSnIu57IhJ0Q87Hg8uK/pvXm7dVp1z5H3rBpOdvLqN98zEKKiTJcahsYV+
ExX1wbEba1t1NViCDOvt+qrPls+LwuhS4XiZB6NA6KTW35rKMQSTaIU1Al3CNkB1Nq63VfEzwkiK
JK99shLHS595fm4DiYMnAb7C+VJgXtxhbhPzAOwiNOo/PQ9lrQnzBiufedGxEztK5ufXXqL5pQay
lOGtGx8HftCdEc3OfUWORrWtxD/cfQA9oJo07x5Uns/9YgheLRIJUnM/RTEJTBaAirWNseLW0mlz
amZe3pPzzO66tDV8LJ9LHoVX0g46JT55vR4US1sEFQN8pjlegac4N+KztgAyl/HAGO+j5Fg0NvW9
PTA9Hd8k8l8W7sSY8qESvSnbIk9x6tg6retbk+3avFpZtktienAzAG2FZ9nM4mSr9Wxwp4E9x8LZ
VtctdRKLChf0CKj8UDGmB7OMto6wAWhHhcRJs8AAsarDjxlkvwao6Ay1oLXzy6nXpB2XohTpJEbQ
gf/BxK4SNTjmI5EmeNDxzgtByI8d/iur2l1pvPEJsyTHqgivf9ulAELZ0wadFFpN2Pfn37bytA78
jTm+bV2k+1rPbeBLkvFYWrn7L6aw7sjeiY72lnLq2YijiBM4VzbTkUhQI476q+uJl+seLSDJMVgI
KxAWAdn45WwM6MEKANrxYuXOzsuSt6Fjx3b4KaP/LCEOftKhNd7rAXgAXww2bhyzqULN1Ong9Gvj
W0vJzenWUXzO2riFegO2jgQtnofJWcjsJeVdx97M4V9O0j8bR8XwDwDXiTyGqdj4Wvn7MXtqzNe6
Olxf3cXz+sSKci27RGRj68AK8Q+k+pDVAzRBBrFy+S/tg3nKZMbC6aAtVaLSjtHXYgVeYbEVh6T/
qaMoCmteC51njW3RAw58uZaILm0FgvIDAfQJZTB1K7C0NIvGw8mDLH5DgM9JUaP3vafrC/h7ZkW9
Yk/NzJndyZHdGXXaawRmNHQr3/rMGQC0almXbgbHky82hOqiLSbQuUMBf+iLsDLI8B1nlQCqw4ih
KecPuRYgJTDKZ9/UuvexN9jMNQqYFAQJAPvZygREpKQpvc9CTuR5cJu8QiXA8F/SKCVPo4vZ+KGI
2q81/gpI/4Cf+5LX/rjrEuAbt7FmDx0YniCxTZMOJFNPjUClK8SmbccgTevSD0xLz7YiGS2+EUDv
tFuvzV0qpskK28arHquongoA+HMglfuq8wJvdKptDZK5Iu6gAtnaJceQd9JXBMRHor4nTWdM1HVH
/p/We+yL1DMQ9TAP/MYU0ul4VY02WHR4W8d9YKeV6d5kg2eFphfrL6IexvTY29J9NJKCjBvoMgt0
WEYzf8hM1ofg/Y5dmtjQC7NzEINCiVKP3pOKjN4xKUAUCDyZ5T2gJ9wckrjxtmM6IDuQdpXqO5uT
zg2ITL03kdYQP+37Id8ZTVduC9uv+DYlXQuKL2aLW5AWj98jPUn7QIxatUkcs8pXTtKlTXgaQso1
0UxiaoYU26MAVVUb3ffRs4eij5+9Xo/VheYc+mEgFyezRAQYxhRDbarbiTEXGOX4wMt94m1SfSvr
Nx9qlFV6G3kHS9tft7m4C09MKhnNiCEFj2uoiDTgaK/MGhDYpHqKq+nrdTuLawimD/DMgSIDe/58
G5K2ngaeww4axHsBiYWyTt9Sy32uerHyuZaX8Y+t3//8ZMuPkgtmzKXgyd0b/qcunzqbBdL/bleb
adq02VParElJLDwyZnAdmD9ANYNMwldOapCZxg3Yw1GkI8e4fizFsRl/xMl3CeSKs5XYsOwV+5xC
fRBjl7Q0Q5Z96fLP68t8eZKf/wrzfJmhFuVHXYJfMWSYIIheGpmFXB+DaJ7u+khYwNbakZcBBIsz
5nx+4aP8rvjNHegPsqTjQYbR/qrWtjbzDyJaM7NQfIUdZGqgunJBuaSyBkVicKt8KnETCvfFJsMT
G5Jm3yXkxrVYSQszE0Fi4ZHXsebAyrre+MDUrYTWZX5hgPYPI0WAUULDRSWxmoBMrdhciWVte0Qu
m+yiwu/DTmodJZNENdZJzL8/FWbPXSyugcwZP+D8m0YGaMuNDEaLGmDYn1kiqdXgS2pfteL7IO8h
MSmntb7N4mc9MWqfG9WLKI8bG4E0OtM+NdwvXdJvS8zdX4/Xhb0K5+YWBCiNoUemVj10CIdEpd2i
HgBqtqK4b8hrgWyjwCQG4Fiboj0W0Rp/+OVZNNuckTVYUty9SsgWgGuQvkHItsXPps2CFLICEcbB
1jBfi2t4YkfZjBG4dyR6sThb25sy/+yKjSFW0pv5M5xnN+euKLHRpKQHHyVc6ZqnSS/pKNcEPNYW
SwkE32w9J+FwIgPBOm6KQ8b8Jy+/9aGFQa8Hw+LhdbJe83qenNtF5adoscAZ7j9o3n9a69JpPFh4
ukTGnTAi2nbmiskl77CjZsJ+ABnBRXVuklh1PwofFWazs8OkeJDsngNFbq3JvS+FwokdVWlIJK0l
9QR2EoPfugbfdBjpnvI4vL6Ca2bUyB7zwe51mOkh900gEZIUTVgVq0Jzc+SqYYeTyAMDPUimkD6c
L5uoRcWAs+ZBxQSGgGIR2Vuz65kEprGziiOEUlAz82vtHgixYWOBhOabL4rh1mxB50xFA6LPv/cc
vIIYkrdwLuMuOv9F1UAqwnRw8sYuJhCaIm+DuBbRpq+Mn39v6dT3eW1OotSzGhvPBPjuR8NLGRn/
tZ4deuXKs3ppL5xaUTa2wdupkhG+pCc+SFdRo4R4Xf0EtEOiT0g9v6Bt/w9++Sg4oRIyJ0+Kxbhi
WZWYKHEz5kfbtNadmxIUnuht5s7Kx1o6teb5O4zj4yJFsnu+hF2bd4Ctw1TfW2D6KR8Zd4Pr3ixe
LOiG4SmFdBrT9oo7SZSl4H1An6MeexrPQ0l7U993w9bqNgZ5NN2Edv1fg28wkWtYoCpHuQspoGJT
04guqxHFbUwIAJAFupBJHgrb3ri8W/lal0VCmEKZHhA6tPEB9z5fQi8jdTMxk6OjWNBJC6chpob7
tTGPXNzw5u36ai4dk6fWlCqhV4huKgpYS1A29vnO0jvUVVpaspUVXJiKmoea8R9QXgPFq47SaFOT
t3z2Szp66Dvd1iJFyEDm3LVakHpGKOQHdPQCWY/HKPe2USpXImfJV/wAlJHBiDlHz/nKFgUwaCNE
HqAD126j4kfvJ2EB4nKdsJVvuLTHZ+5QDF6RecTCObekAfXmEg303iS1BjCVTKKhkTA8DMu0NqjK
XNk+OCwWoLVBexLPQeSI//ATME2HTAjd6Tl2z38CmPV9Dk7RGdLyMPhiO/Mwd4+Of2elBzEy6nnN
yt5fCly0fyAzj/H1uStzbtF349Foc1YGo/99MpDFPhYgU2+NhHpjGLd/P+mBU1THu2SOKbTvlK9p
1mUFRQ6MD5i9X9/W0vZvIKMBgNpop2xjoQqy6zq/XcXZzjegekNiGBdyE8CfQqpGuSEdNsDRzEP1
lUfUsgQEEl5qQkf+zZEPLMPU8YPr7qa6217fqfPyXdpFNc2F2D2I35TlNXyvt2OwWAWd9l2zzVuO
6giP13qVSwc4EnbUKABQtzABdf4RXVBpmw4IhAPPTGgjd2X5OKZPboGa2i5x93p7Z5rbidmBQC5l
fC30lTxnoaHwu5MHhen5xY1prvMfUE6GnhFNB9h21z77gdgMt8ate+DU3kd3EAgEoYZ+6x3M579d
3dksoCMoCALUpr4cRBwNhbBszNjU/geQgnujdI9+4qy5N6/f+Vc8t6PkGIZT+nWTw04Cvfu2fgPH
5sHF8GdrSlxkAMxrO3PoX1oG1jrR0qpjKNDmb9edvTyezn+E8pFtrzCY0DE87EjroY+SgNntJs3t
O82NIYzub9CzCUuYv272MoLPzc6xd5JfDZkJTt0aZrPGQsZv0crwNsUaA9Gac8o+QcmgiwcCK00e
+HBjfAPw37K+yOh7nt1G49rb5vJWOfdKCVi9dLM6Qe4YNPYmAU93EnDyoa8RyC1acSBhNnMAYo5X
+WQ8T3Scdhi8gUCBPu6gqyN6EK98uf6Ffo92XYTniRnlE8nJ9/DohBn7OH3xemp9AsaPXP+m+3AP
3VP17CIZ+amt7YrLMxVrOL/aAVGYgblKzsNir/UgEYPdhzlpGyDSm+aX54ae+TCU1MvDcUC1bX/d
1/lvXrh6YlPJfOKutTxZwaYxbrP01+j0dM5A0vsuWSu5XN6MwOjOEC7MhQPsrAKPy6TziqbFpnf8
Y8OPfXJs7Ieueremp8FeWculQDm1pbjVm9ok+xK2bAyuJu6mikK7rKgmDteXb80n5fplhs1KF1PA
mJTNMRKNPkD5H3PNbco76nIrcHt/c93iimeOAtKcRNzXTTyvYvVQxj+94Y1NKSVrN9BSXCA9wwwL
ileY4ldiseG5LjQP/DCOl1E/v3fFDfg2KejzMOV03aOlA/HUlPKtRjsfy96FqSw9ROV33Ts48c//
mwnlM/GywqSlAxPCGNFXedSqHzWeMNeNLH6ZP0um1kBIC13LyJhjjvU2Ohu8AeTYAeIn8t0Hg0Rr
wnCLsWdhTAacw8DWqLUdt6v8BkousDea71OaxugHjGEj5K2ecypb68Mlfw/2xB5GlRZPF2RFFwkC
Qf8mbkQE3o2yAWIRFwl4X5Mwt1/+YS0xwYUME3jPC8hzXBoNBoE9DN9ycchRwkSbgWhxUK2RsSzd
kzjN8TwAQgIzpMo9yYSdtu2ERayH7211C4QHtcrdCImJJkQv0hhXgn1xX53Ym4Po5PYvKh4Lc4Q9
c9qXglpmGHdfPePIq2/XV3CB+WkeiUAzARMYLp7r6g42mcDJjiUUR3KPWoTxke2rPTs2N/mbEbQa
BcHVI2TSf5J+n31q2xXzS5fZqXllV1tt0upkNj9sy/sepBmorn7mt9qOhe0+KYPr5i73HiotmHbC
xDsARVD0O19Ws9DAjsrSNgC3BBC0ojtGUyjNldN+0Qq4hzHRhWX11F4QhGsdU04ovdXpfnTu3Pit
GUONvF/35Tf6/PxOtkDzCVFJ1GwB31Ff6FIY01hggAtUfhplGxP/3e6MW+vevAELZ0zLXWtRHSUs
mtx4BxZCwueWhfXKI+gyUvEroJKL9x1wkxhMUpbUJil0lfG3c7AWTqFm0KLaJuVj1axE6vyHLtw9
MTSv+smWEH6coOEId0frB5iJigH6LJ8rS7pmQ9kM7qD7nZbBGf2pu6sD9+Bvrd2AZWVBt++38S4J
qk224xQ5QphunIO+8zf2ce19tZBZWii8AJo/T6bMD+dzX205RUIHdUwQvzc/oFkNUrYHdxdT7ae3
4XtQphyNG7kC815A3p4bVbYic8jIzNlo9wPI8tCj0765Y9Q+tFvtW3Mv99cXe2mtT31ULlvDz/RE
G2AulXfgZ3CHH+UaYmFtHdUsqK9Ms24n2HivDv7Ro8WTRg2dRncfBKJP3dE4Pv2fnHKUesdI+qwz
Z4OmPKTOwdJ32lpmd3kVnX0mR3kUy6L0oiiHCe/F+kD6GFaUvfKdtxIOSzSlpzF4QR2pY6a8l/P3
OTQlNcCLFxjbfGu/Yi9syoPc9vs3f8NpvMtpxFYpQ83LvOXcT+V1FbtxZLdzOIpNFCR39n23Tb8W
G7yubsfnYd9hD3rYi/qBHe5/jY/mA/SXN+wzQqCuKa+vroVyyJU6T60I9THsx35jhclduuUgy9+S
DejCPyF1/K7t0vuX5CiCdLf29lqo8pyvhHLyEUf+P9K+a8lxXcn2ixhBb15pJEql8r5fGN1V3fQg
QU9+/Sz0nXOKQuGKsfc8K0LJBBKJRJq1DCNnOzEfzSDa20hOXs2BAuzA3yf033xgXP7eDp2NtxFb
X97fopTEbhcMQGHO79wH1RKd5U6xG89K5X3RlVdNXG1A4YpcwFoE53EAAydPDDLKwyByWNdxmOK0
0J5sNPeKrihcThgSty02x8KlAyyt6FBPRTRajcbPPCmRTyktNJsmxsM4dvaOGOrGRSI6owDesFDT
AbIwLufztdPnyAY8BHvvIaFbxDeLY+6HIUiWQ4KuX0wil/mG4xHFHCuJPM1TRA157gf2Oqpe4ooG
E01/DIRxuA5buWTRwQR9IBu9twGUxl9OyCDnacQeFJgYusrj7sEsc3DbUfNpGqOHHjhQSNk/X/ar
wjOwFsqZCgZoaFPKiBOteLlDl51vlvaHnS2eY/2Ywe6Qx+lubnA0qlm6N6v2BmOSe9l6lgvgWevD
kRjWrs7jh8ufJbAsZO8xDKmymbZvz9/KiBt7yVIAiEpoxLnOgN5p1b6JB729VSURdP4gd486F1I+
Ctje+ScIePVkp6oRuyYZiEMA0lpLvjLUbp3OuxQPe0urFEzIzkgLLQ/EyILLqgrP6mrXOZOmBH3U
UYkNULplF/XNzTTWXpXQjY0WGhc0MVEXxeORf46gXRvIdBNcQjn9MDt0Es2xJ2eeKd8tU9hakntZ
K8EGAguIvVPZODPgm84Paic3i5zZ0Koo3zuN7GyF3pfLHzJgKMbYQsEW6rYSxt3cFCCAFh0gLGqB
7kLyMG9RTvPM5KrtDgrqa5d1E+7YShzn9ho04hlNg6VcInS9D2OQATp4SqWNB8CWVtw93QPGQRoi
uIMJBCuS9hMUX5L8U8leB/vKkj4v6yR0cyudmM6rR8AwOY2TtljCqlBdhKs+7T7jiRwKzCX93yRx
l24rkSaV2YvfJH8qgK9Kqpu3TwT4VJfliHcJQ4iAdED9ky/QAzJAtzLFQWZB0120/d10aNxI2jy8
LEZ4m8NX/0cMt0sUp82watyBdZfLflSlSjiPsRZcliK2hS8p3PaQFMC7dg9lzPYEEK6dZr0N46Hu
9gCEpPb7ZWFiW8DEmI12WmT6ubML5uHFiSTYd2dLYJnDexBzYxrAlxKibgQqQr1QIEa1Ft1ReNSf
mx01J0WLQCKFpCCAgcwHjb5ak+QuFdBgFE/ZajYTeSWkpdHnCUwCFE/5ZdRQjzYSuHrSGG7e3DSA
rqvq+3l4a/R/DPPBQKCRo0O7Nebg+IZkoiPEB/4SMiKxYoRDEyOOVrN0T2rjrgCI1NPlPROZIWBF
UORnvTXfSEkHUlV62cXAGW+yoFTjmzmedpdFIPGH3eAiVwADgZYUzHVA3eehGrPKLmcjz1vPRnLr
aGRZ8m7FoINVuhFNQ4Wa508kksZA1uLqIKVa+dFVtukNWlQ9DrWdPEXoZL2PZ9IGOZHAI5ilBhI5
tnQatWa46TtlJC6Kk1imWsvpx2SX7VteTJpntEr9Bhx5O/EmpZa8yK6mX7IkGQ8tZtJvmsKJ0L5a
JqEyxNPvtDdL7WaK9OQQWyxOKxbZ/GNOXdX6WpGoh3qZpGCMl+KwyIlV+p2TG9GVnifZyahRT3DL
qTTAjzF06uzP02yCQUHSwTGWm5WjgslNxdRstJR6EoB6SyNuK1stnhFjMgaFbA4BXpLDn6GfnBZ8
wBn6op2sdzQvGhdymBVtusoUqTy1RTk+2flSv7QSfQaq6h1EDeFUEczUz/KyDG5nOUD6StQSTWeR
qu0whV/86K3O9halLh561EfDuHUU9J+rwNkjEyrGgIhNmzrQzXwcvLmUTcCIFVpgZnJ2UAqiBoXC
pty1yTrCkqSADE17kJqBHg3AVh1mzMwPqDlMCcYugF/9kUe9Eh/1Yik8fHVtH5vOTKuA6o0F3Nlk
Ur1ywZK7CNki+Asig/WgaHKGCD3Xj3qTZghec9xemLd/KetmdjvJcXbTEAHqk1pm79p6K/+YMJAB
BKOimk1fd+IJPDQYb9mhPyCrPVoP8WO/tJ39WBRTP3uDQdRXMnZlWOtTrXgmwCJ3o6LMn7IVAy2o
Ueo6KIEM9zw72DNfIZFZoSFCh0y1MZJXHdDC9lGPqfOEyLsM565v1cgFybN2vWAQzXGB72vaIVH6
7jSpYEg9tigvgM6C4f4SKoPCr3LsyHCBFjQPbkUca3H7tEaGRxurYdcTor+kZZyDAKIg5CiVshzW
Ud6EEwUujt0s6HjFJI+OZ1OuWsTN4+jJGMBjMUxyd91rYCJL4MmObUJoGEmdc9LGIlUhO84z35K7
OOzAofCAnvzloI0oqKKfNVWCKurSvT4tAEyqnQF43IYxxn5dWMNhaHI040zpBMIFYA/80dIhztx2
SBFeDOoEHsx4ik6aJBWPslWNv8H6lgazs4DVbay60EZT2u9EmoDiN2X2cpWTLAIwk6Hd01aRvLRE
HtzVoPPOoAMIZhYpbn5gfj5VXaus43c1y1DLqtPaHu8iQspjExVA6rHlrrjXx9Z57FQa35Uamd/H
uZ2tnZxrzn4Z1YiEiyW1p0QpLFyA6FoKyi437wGKJvf+aEuFcurkon4wpI5cqZKZ/akMBE+YYHJQ
BtSBexxgrhZUomZuD+NjNxJQWgB49mgu1uwDjTsDOaZizRv3tmBsAw9jDPQDtRwJR0wynF9wo2OV
ht2C7Rp0iLIvLehLmkATbzm+Y1oBbr1ng/7WiwZzhPCevZsff81x5ZPqGjDHvy47cEHz2/nHcLFK
K8t1G+fsTioABT08ASrHz6wf06T5Sx//qegHjY1TEiEc6zo33WyWEj611qvB3b+FIhU2mVgCf8yO
Gen9noKjoVW9ptQx8aaEOhBozAINcSjnYhz7dWMBWOTCX2DYDGQrHNZe8637T6IZYPNxgZnNrzxB
R3ab7DTS/uiL10rGZH4zVOicrmK/qBPXqaeNS1oQWGGElTUZYDwew9ec+uAv16bCohDf0VsD4/E4
KseBHAkq1huasjL0N01XotinrOL5SuoXq+sb8ALV1E+dQM5ogPym28jePLyY6X5Kjr26EQsLojlG
VY7XJXobdQTd50JzjBtHKOchvMI9aCzjC0Yiw2WRQWhILK9u8gdp/nlZUUFEh4FvYH8ABxYvW52L
VZNYkpaih8i0Tb1Rp26sJhjOP0QFsB/3l2UJYixAs9rIrSuI6sGjd67eQJJWr7UZiQLtAz3prtX5
lwWI7GMtgK3vatPgBtFPaENA39EU3GV6eUPG6K3I8hmvpYJuiGPmxtsIJqsAAou8B2p23HbpRoYr
3FiwXcNjM74k2WtsbmQIhUv2JYInTkxmaa6lESImbfLNCahZW+y/G0qYnAGQaNFHU4WEvvllD2Fv
Pf+LGjXQI1EBQ+s6nAdmic+3RVskY85zBbF1mpSu3eOuB8yApChvRK1PQ9LdL0ni1nTc6mgQnSf0
eaPeCchAzP5xG5RrBaCQZLX1hlZxo/KXXAaI2aQEM4bF0yRv5BuE1wPuKUB8s8SbyR9fqZxmCXMq
cE8/iI9RmOK2eVVuEEUdqk/aufOGPJG1Y0IKeDcWxipwos6XlfS0bzV2NebKE62A3/tLsq6mLU8o
koJhA3TNA08fbp+T0id48Mka7CMjt23jzdHkUg0hxD9vwNPQ4fwlhzu7Ru10Y5rL0AZsC3Jlhe1S
nCoEqgWRNwq2okMFTBdQagCNDsk8ziwmqRmNLIFZINw4FfZymvMtTy46VUClgldgz2U8KM/3Zh5k
HaECTAGz27E7mASj6FMaAdYFpffLTk/EboE+dJwtpKEBHe5wK4fnBpWM0kFUEkxvePigzfeq29NA
95arGlxq5mO0swLrGfV3d67c5kg2khBCZVcfwK3n6DR5UVjsAwpATk9HQn7nW4jbojz7SktMjpyv
qAN8kilfIEQKEfbT4LoMul8gcNsXO/NQfURP7d34CgrxjcYMUfEZcgGbgbkl5Kj4vK9h6X1DJNS4
2sb9sYTgWEl/JIoXHx6p7KphmXubrSfMOPh7ZS2S21ANxDJjHkFV2RsOShj3vnk3YIA1UDzp3Qz1
h+yo3kh3crhVwRVG2wzyAbk9B1MrfEFKNeo50boIo5376aQ+I4WU+ek+CtFXsAeCOAX1V7Mfr14u
W7DwPK6kst9X1/asFD11Msb6Pt3lsuFG6sbUCjPA7wv6pRYz4JWAxR7wNo4hoDkBdW+4yv6Ql3Tn
YGrr87ImwitgvYDMm64kEWK2eapjAUswpt50b+SUBhIaK3fG3jl2+/z1sjzxyftSjHMzcRKnQwcU
CvDvNb6pGK4OKJ5ifLosRQAho+EMfInhDBLv49pSBojp/PLGcGWPBm8Ya5IP0aO8+9mG6YZaguGw
c4GcR9HNKR0G8GB72gcaesvrRfbU0e3f2idwY2lb6olifSQY8a7Q/7LQcm9M3aiUzKIwD3Twd2/t
Xn1HO8u1fWscjS37EN2mgPXDarIAH4+Yc/tos5Y6CxA/PGTWHrTHwUenY3fK3uxD8oA5tP7K3nU/
s/0Wf7XwYK/lcnaJ+T0tj1ES9ZSPPEheiJ9OQIZ0pwf0ZxueeqP/yCRXBqXsFkWI0HYs4IfrQMpC
yzt/E5ppSpMKtA9en8k0bEmOZLXRzbMvJZl0SKoR6i8UhaBaM0r4VVvPHhcqt8/ViGmyqFSmsNIW
cl03tVwFlw1bF/iF9bdxdt0tdkOAmwC/QAZPBfBcJY27yyKEpoxkL1in8LJjHY3nO07lDMyKtoW4
ZtGRA9QeFfo+qkmYl4NXE3QXlL/rWr4fjGQjWyFW7r+CebJomLvdpjMWPsqU3WglO6IU+w3lhOb8
pRzPzJKYyPyxEXpvPNYnTNoi/YJrUn4GWWP8+yRdLz+LP7KrbRVHRf58taYOy7OvvGy3VIlSmwb4
mYn80tVqGEftfrHQA2fpoAalsWdT866t9ffL+orc7Vou5ygKrUHnj4wlLUHHXvyi0tGqny+LEK6o
jlE4BfQiCoAAz1UjdJ5sK8KKlugoQP7SuDXRTy6/XZYitI2VFM7w+1TSQfrO9i39tOtDv9USL4ya
2FgdHieYJfw2t08yUBunMaImDZzGAIGlrnUj31Hf/KA759CH01ZlSqgRnpiI69nM2d/M2cokFpMg
DK9wYwzqizSecnnjHAu3HpCYGC5jU718NbTBLAHQk6BQ31RoPp4A0nQ/LP8ckBuPOXTmYg4Sbzqk
0s53fxwTeEKAs3hz+1CNAZ3vmnzj1ShUBE0aeJcgcyHzBhYrdjd0Iy47Ov99i99EmA3Kxvbf2PFK
DGdh9lLif9kNTjMgdOZuGYW6+SKXG08P4XFZieEWzClkpObZfTrPYVmfcuvQS36+9QhgH8vHj6yx
5X/XTOfeHqOTEmBBQIpqeUt2kpsfheU7YCCdAmWLOFp8YeLZCNQtgMxq/ACuVBiDPtKk8/qfdh/Q
IZiONnG1fXFMfUCKZ649+EA30DZ8m/jIruSypV6dIIU0gJFpmNzjuLdupQe8566r3uuuu6Dzuvc+
vOyDhFvHOBkxTYU5bh7oWJd7c9IA9OZlyildDA/Akoes+cyleqOSLAzKGQzG/0rit89AecfGPYzt
m72+3tnmlVG/KvNrQg45qZBsOHTZfVm7bbzV6SKOu1aiueya1iijJfdQ0gFNp+u8Jo/KA+A3YpeE
E6ABvFzykmv5CpRMlnt5eYU2u5LM3ZGgdMCxIHkHZDy0Fz6U3UnrAY13U2aniW5NW4n6mUEpC98l
o7UQPQDM66yMR84S8IxQ6NlafnsNYF4UyY5LMN9Z+zpEyfFaq93yVn24rKOwHmIBnhC1HnSCAkjz
XKxWEZobC2y284dX+H43eowP78m1Ey53G6KE6/klijeibLSdOFqgYf3WB+ae3hi/8t/V9Xw7Ne68
03fGXb6Tf8TvibuZD2BhxTf3sxLNG9E8alXPtBx8xXXccl9cWTckfH+OPMCDbxmO2GZX4jjLUQYA
oDZ/F3XnuEp4N3jp9eBanvZQuLFnnYrr8tdWIzMLay6pyEdWDGCLYMISU7e3jXSVy3fN6Eom+oGC
y/sovP5YJhODqAA44Xld8D7OygzsCV7qYFxbV9zR+TUkh8tChMHISgjnSnOz6Xong8ORjMhVpgdU
KS8LEC0X6/oB4ZfMRuc4iwAEZVnaMQ73gmpNNyfeEhfX1eR4MdBxidVsVCFErnotjrOIuNMwqldD
XJ9FbqHHu765lupduTUeLUzyrQVxZqA2UxanKhZu2mmHrHJpaLiTP10Bfbu5QnOd8aO/ksLRJffT
1vneWlK2pysPVoP6HRl1iNb3xgd6BCp38fPACfTbpvace31X7OPDEkQB2XrNbEnmfafddFpfYnUd
+2eZHAvraS7Q/BD2WwT0Ittfry5nlk4/GmPXQZCB9kRK3CrZqyDJuWyawqvAUWzMzrH+ju9T4G3Z
2x2LYSkJYqlCI8xVXLw2+gG0L312JSeghQIzBNAKTpn6BNTOKNlI94kWdP0FzJWvtlIG0Lg1sixm
V94W8yM6CFz0sqDo6jrZFre0aE3RzwN3wgo/Np8xteS8XOwJoWE636rSJy132lbZdEsEZ5lS0w6q
xETMlXJPMiTAzGgHQFdvY+OY0+B98FoVzg7zAQS/oCfGZQqG0+JnLwWNGsTVH824Rgeyn8xe6dxO
w0YYKLhXYSYAbQRmJEIIfjBpmcYCcTekKg11FeXXACyhsnR15XGK0DLe7y5rKXBlZ+I4VzZUaVGg
dwwP07i5o4T4epftBgzL4nG3saCCW+BMFOfMFrwW7dFkL62hDJouP8atGfzftOFMoxkkS5s7iBjK
20V5nZVHe3kk/+LJCEVMUwOnNiaa+aEROgILqmIBwTQ+ognHSA9kCxZHlCZby+DHRBSpi0hX416e
7cLHpLTvxKWL2dL3DjD+akwDRuK6pFNI0/n+8iKKXlxnsrnbdFbVyTFGyJb1t6wOxvxY1GGVviw0
aJPn2Ag77XGmh7H2dfleMzccpsBbnUnnLBLw8rpOwTcKIGjdS+TPxkncPAH7QyW/VPWwYTFb0nij
BBF6kbNXV+/cKdpvfcg8mwCKtrxCR+fGurIv5xwKcp4I3XQM+etIa5z7YQ2g1IMdQTNjRrhMpZOM
0u7YxXc0S1Dmjd4rgobTTnlAtevW1lMGm3f5E5jLuvQF3E1QlbbkKDm0zSZ0Jtn2qKDBrVE8S6Fb
mEDChV0pyz1FTA3o4DKBsn1qXCVSvKt146g5g5urBWCCPv+NYmg+wQ0LWhg+HSXHS1IQBYoZ9KBP
oCBG0+L+sgixQl8iON9SpAONpAkiFPSFTpZbg99pIad82Gf5y2VR4hMIePv/qMP2cXVjK2oCUAEF
wdd8ROEsulZ27bX9iUrMHUDRjaMeFvdbt6oqdM+sF9sEFzUaDLlT7yhTrgwpZHZPfZD5IAsJ0QYr
xW7qocwbaPvSn4JyV7vJ0bzBDyfY7pV21241qQiADnD7rT6EcwA0h1mOBT7EuC28l/wKiC+l6amd
b58wROXN4c/cr6krPZFn7ZBshPbC63clnPMHMjp+08bALs9F2IyerF11kaerQUoeapNuuDpRbHim
KmdT1dTkzlixNd/VPgAO9m8A0B/CzHcelIcuAMbcvI82rmGxcdlA7VHR28+oMM6NC6tLR1UucH2Z
ptti3KgyWT/04oI3+bowQHiCqTzVjAMzjb1CUYH9nfu98YHJuo13ofBIrb6E2+kkUaZ2Gdg7CjNk
47XuAKRUx6R0449bREJiq1rJ4jY2teu8VmZorR/J6RpVmeEuu+tC8wkPqdw1Xc1Ld/2n5N9nmN29
fJy31OR2WVZH8AMkEC1Z6FowMYfS5X4DSPds+J2M+pZRCcq3AA782l/OedQZSW2jhrhZep0Sw+3p
obHCMgLGlf7kmHeA1XBTuqGjMI60QQsFhD2UG/ihR2lRzb5qIDQCzPKMdL1t1vdAl1CqLTRs9vnf
7rCVJPYlK99oGBSYUzokxSg8pYCwAMOIbG24AbEQIK2AYsvGZAp3e6V22+WGXHbe2CEUBsFz1tq7
RG79y5bxXQxAQTBDieYrjEVpfwdkVrpEdZTFUYEGXgsMVGjQXOygAaWXmwzGRmFAkBqEKIwZMCJE
ZLVNzv5LZZRSS2tQSOvM6zT+dIr+qMr9Xk7yIMv/WEbmSWBfttT+UMlbjKDf75a/4CdALwL8Iua6
2QlZ6WkrGSAlKYTXc7ZLM+MhH5Z/XMc5F8GFNmo2ZXK1oHG3N/OdhdZvuSj8Kqk37FwQmJ/L4SxD
I9ilvw3CWXHSkucRnZqTed+qfk6PZpJ5hfwmxVtQa99PFxPKam0mcEZAj3S+foQ66GdrO3RS9uhf
K6Mdyfq9VamuZG8lC7ZEcT65N8x5jnWISmwzmKYZtwLrY3du0YW+kWP6ftcyrTA4Z5twWN/o1DGI
5QyxgS2TCq/MXjqyI0PrRtZzU/4y7K24QqzYlzTObzRx3uqIKlD/V65NuwFBycFJUjc3NlzHd29/
rhVn68goyFYxQ6s5LtEVP7pp/ceR2+OUvA7SFsHbllKc1VdJRdWiglJSF6Rg8sitX1003rZbZs+s
+tzpnivFWb1K0o7x5OBhPaeOT+MoR/9wd99Z41usjjf9PKK/fNaXq8LM0HJw2UsKhQPxFxVHFp3y
feUD0k2yUkK4AaYeCRSM04fUHpwydav2saj/xFuJQUFcBnW/JPLOcjEU1Iv6EU0qPwGGfVQDHeih
D3Uw78gDRQQMD72Xr7aeTIJKw7lYLlCIUVMx7JqJfUH/cuJLYQTQovFF/13uSTgDRbr3mj+4vo2N
kyi8h+BaGGSBgroR51/QTJ1WKLSzQcxrR+nA9evPVrNx2QnqjlBvJYVzLegFTzWlhZSs2RuAio6R
QbM8dPP7MlD/4yqI5z3NHBde1BmeLtuQ8KCsZHPXHymtIcXkADoDO/1qLiBEpieQhe2b1AwvixI6
gJUobhdLNGhndQxRRBr3Urns1RkNuqXtVWbhwsafL4vb2jv2++puneqo7gsCcYrzXiv3FbhJNwcH
tlaP851G4cxNMrPVa8C5Vd+XXRhbR3vZOOhCVUCqAjhoTEJ+S5AAPLdLgDYF10muCslv6o9ka4xa
fH+z6QeVBXffcCsoEsWlrSIUMbpXxUZtf6zx3FjeF6m9Nhw1GJb6jSjIw28xJAhvu5VgzlWnaPUj
FbvtUm3XOtSrFjiSDoAPCMxNpNky09hAhhIa4koi57QxKIh+N5vdr3KNupFq7TL7fYqGe4VKXqnL
G30FzK6/3RFf4r7N5hA5SQZ2wWad5NV9DK6fZYu2aksG56hIg8nsEiNhno5dQzgbufIsb7WcCK19
pQjnp/BINPSejZ31fe2ng2x4kWoHi6UgZgCtxeXjK+gzgVdEk4BlMxhk9EWen1/aUmVWZywbJiGq
ZZ9Wd1n0HrUnPX7qNB1cw6+qceizuzo5tMn7hnC2Xt/37Es4d7CBqlSRtIdwvcC86pWuXsfmq5GF
4DspiseEnhQD/TUbt43wPmfzETqqHAiHOI0XWoOpMYVQ0PPgharsMbfvj6oa1AaQ9cGiU1uZJ5eb
fQNCZVdyOWWnNrEnkwVLS3pa5hSvfuA+R/YcTNWL1ZaeMr+QpPcq+8UA9Ma/WemVcC4s7NtCsxYW
wndgOpP064rcWMbHnGGgwDr21p5GftyEkXV/Wa7QlldiOa8jxUvsJAPESmrQZvY9xVy9EdGdYr1c
FiT03StBnLPBzM/YAGMa7wYrOcx4AdkS2em5s3FFbOjz172vbrusM7KpNpiYyYlcOk6vibZg1Be1
sn6rCUP8Zv7S6e/vK2FJrsd1TiEsU/8odTABcCE+RBhwp5IDcIad3O+m1h1wRi6vpTgQZEM2Mmsh
AtnvuU+oSvQqWTEi3g5tH/EQefkU+3om7W2tBJlaFaoFxvCH5qDLWaBjoaXFeiwAAl84L7P2uy77
w8YXic/O1xdxPrFuSiBwNwMeAEjrAJB1uB0Kj9DkaIDBy9L2UguC5C5w4o1g6m+h65uHWi0FF7iB
3Fk3iI2lWOh7E2v7zkSb/mTemrPuVaUV1MhQK9l9V87HwZ4AQSUfjKQEoOMjkDkA+x89UfPXaL+z
qXC5V2EmyXGw8sxF0/m+q5TfbdEEcQzgiEoBx29LMhckUt5IrYfLSyi8jVeKcGEh5iNz4ANCkWLA
9NIhzj6oqri67MfTvLFbYgf7tVmcg20i0EtF7MFE1atOfWyjaS/X90p3q+NNIVmuaj1d1k18+L8E
cp41buTC1EdYR61HLg592MpA0Jim4LKY/8+B/JLDO1Gig+IJFXHWyWBbAbW9uALPveyNzSHPvbLv
/WFxUT7YbwhmVnZuhWAaBhwMa3m1GMri+YGsHVBAqTIC4Do9tRFGwPSjCYvH86XPfuXIxUyZN5DT
VPoNxnmjccO5Ch6kkM/mZIB8JsCZlUzAB2vsZRhTpJBbJGV2uXylA1crojZ46mfPqu4wi9+Aqntp
UdTT/CK5lWeyu7wQ3434/Du46wR0woA4oviOpFvqHTICo5tNiezrpLmNgLPjEtWaN2R+Ny7IBPUW
EkyA9UZl6nztx0XFqA7DE+6dm0IPY/qUbyF3ss/+tr2sOdTAnB9jdjwXMSytYgMqB7khlELmId6j
dz7obYDyKInqO9GpTdAdfnkpRWoB4RqD/4CfBn4wZ1IS+j/kUYda03xjAq+jnHeAGros43u4jBtk
JYM7l5PpxGrMxm7REmdLMJus+D9qwa1cOtMimtjmlIk3ILE839Di7bIS7CP5zVkrwdlcj8yAI0kQ
YRHQLPZuEQVmfOrajS6pLTFcADOyfhx2zLyJXmvTZzW+RuW9rW3k4cU74gBiAhxvuNw5KeVsjvFc
YEd6dXS7eJd3G1suVuO/AnjWgiidbVBjQ0A9PzbNvrRekuhRHbYIo75fMbAs1cSQNeZygOvGHcrY
SkEowFYrGmKtcsExB8e71JHxaWY9eY0NKf9c9Lp7WqIMNai2yKONV4SgYI1PAMS/jFyBbn2bKV8y
U7XnBZ1SDRDp6T46xD+M2G0NrzwExYvhEc+8uVo+tUfLH99sF5lszLsCDO6ydQrKqewzdBvMDex+
4EHkNQoQOJARorBY+Opx8tMf5nu/A2m7W57yyiWB8yT98+mec5nqub+ypUFPqIPmClxH5vCkbtFC
CH3TSidud5tOyoCVhf9PtFNTh6bz7GT+5XXbEsEOyiq2LlNnlHQbIkz7RjIOsZ27+hYJs/AsgE0R
7DsaS/hwh22wU+C0ZZBR0gYjwT/xvJwqwFPZu8u6iOQAxAVjSqD2YofiXBc57ydYOatjDyCQt5d8
eCwiOxm93u7VX1OeVNWG1YnuYaRqwZoExkjgPnOrh3RCrnUNGt2cApDf/Z/YxNBSBau3BtfQp9fL
+omclq7+P4x7w8R4wbl+KOLQUWPUAfpU7UvbxKtnq6orVEjFFQxsQxgePxZqAd1VK03cwIo6+cQM
gAvoNqAo0D707vGyNn+3nb9QTAziAaQXaCjft6uts6JoOzZ07ITdm3qt+ROoiN/GmxzNt676AULw
3XJjus/k2ryd7+bbdwB9hE5oucCEBqzE5e8Rre76c7jDTEfQfiY1Podt4hRhAGd+uSxBAIkB5M2V
xtx5TqtSU6MOIrSdcRNdV3v5rvOt0Lopj/275A/H+tp0iz3Q/cLyBLLfKLz8AaIDspbPmWunthQ1
HMhnaHlFcbLTm6iS/AoPrX8uCECcMFYcCwBycpZKMn2UKzbBrMaJh8aHUnZbtHeU+uGyHKH3MiBA
d1iTgMWd+Mmi5dwuFrLIyQ97ALphVLizeX9ZiOhMoFj+XyGcYZiJJdGOCdHhVNK7ZXwshhe8RNwe
PcGXRYlscC2KM5AqjpRi0SHKjk6mUwSkLzd2hq08f+jWEjgTiECSU0sDJIz6W5mGU3qLWFGpn1sA
eGRv1bjRDiCK6OGQ2ZgbwiyVZ3zsprapMgOYIUX1RLTclVTNbZLPpP7QrR8p2TAH4fKtpPHKRU4x
IieE+vwcYhBaqjcy+cLFA00vnCOKIxitPXfAOcAKxniAuzeG1y4+afJNXiPf4rxb6NCdPTp+XDYH
oXmvQiv2++pyJoM8lzYLrbJBDygS33CZAWAUN+7NLTHMbazENFbplGMNMYVxAEIneEcRKW69s0R7
s76cuVO0UC2W4hI9dmR8Heqj7DxfXiuRb1v/P3d0llypy4HN6ChtWA9/RvCFO/N+KLdKHyJvgPEm
XFvIAzBsuvPFmhUlk4HgDRScyVfGxDXUcJAP9tjiQbThrkX7shbFmbOUEADvUexLrSG9ueS+lrxS
O/UvL9yWFPb7avelweyAWwwptnwsFfC/568m5mP+jRCgrQHZCrjdPO/00quO2TlMFfUzop6lq16X
bM34CE0A03P/EcK9UJsYnVXAnsHQS1e4i5b6porGklxxk/7psjpCSRbjyGAlUtPhHIFaI9udKYg0
LfRJ6tFtNoWRHGD8+bIYQZWUYY9hfAfvO9NCoHm+N1M+p2qKeoU3WLpHDesl0y1X15YG/YutuyDL
NJfGHqXLndlKb5eFiw7sWjZnffbcadUYoQqsksXrjeZucZSNV7jInwK/CjNZOnLsFh9txsmSENgL
69GJ4XJ6Mvh6G6s+QJXRBlcZ1qFrotxX7eaV6GO/USgVGT5eizAYDTE13ibniztYamQtKW4LK0Pk
EFfeWNunyO42HsgiW2FobjqGsQAczoMn9IUE0NIJIbUZBWqBWdWh8jtQ7jl0d3nDhPp8CbLlc33o
XI1JzWJ3TW6V0VWaqHvE7NQoI8lR4kRclia2zZU4LvZCir5i3ErQC6A9eSq7RQborwmXPLBQ3SwF
l7ST+NZ029fLVpwkCiuQiGQcFApShRa3dRpRImVCd6gXIQ+rOw91DcDXnp6SXPV15bMDGuBlbUVe
f/3Q4wRaTj/pHWFe3xiBJNMlsRcbKQlVqt5lA6qndOP0Cbp02FsBoP8WQ7TFlXu+m1mB/sN2HDD9
o6GVESc9nwmgNvVjagJcrkS41neZq6ZyQIvf6Anx5arf6ncU7jFA5/ENyJIhr8L5uSJSFqr/BUPI
+2OECavStN2s6Xe9OrsT0IaH+S5LSl9JPi+vt8iW14I5V45iPEWKB9mcKSYA3/4fzr6sO1Idzfav
1DrvVDMIAXd19QMQs8MOT2k7X1hOp1MIAQKEQNKvvzuqq7vPycpV5/Z9ypXLQ5gIDd+3vz3se2/M
Z/Mn5eKvdia8EOMAYZiQyPyTO8AAh0BKUTJ4yc5VO7/ZpfRb7P7sk7yujZ9LbrAKEM+LzBsKLeEf
P0mhV0L01echYBcKtYq0fsFFu18CdQDrfs9j+0iHNxEgeYQhUHIMjmH/Z4KKXz4rSO3QdKQ++KvX
o/j3t7wXhldL3SuTGsnVdNNIlnfTBp6F//qD+9XOhCf2f73Oz7in6X2FpJYeJWvfPES82YzB8NVV
frmEDF6q3y3/M7rery4R0OwRVwWtJli5Pz0ZcV27BGYA5Z1HTYnLsdtPEn1gY6pLFMmzWZEUEEqv
KmCkKP/XLFNwxiF2Avrpo636+SCyplPNZCU6+vhbs16W7tOthVFbmE7/79/XNIKDKwS9V6LlT0/J
A+MxEaJ1p+nLoA5N86b4hxjetP9RPfzrl/rFeA8PRUiIcFP4kOLfP66VZu21xTGHdxSQsl62FjOt
dRvUd0GMwJ9tCnH/EL6Ef9aa/hLC/f3r/lRxGCEiz1/UVfC4/W6Ke2+vpm369cH7kk4brjbTlz85
ZX51qqdxAvHNNY8TA70/Pih1LaYxoUbp27oijW8ITMGCd795rs2frJNfbb/fv9JP51kbrzLl11dC
nZdnYT7476soSPUnBdUvWEz46H73RD8tE2aSyKTX1+lnMGWD/ZK3eX+M7mcg8uV4GasifvrXq+VP
nuzvV8jvDpZqbf7xHnIgInN1N8kXiYiArPuzVfnLDwstVxDHaQgn45/qDacSuRBprk4ItECY39NW
FiTK07vgK3t0RbMbLwOay9y9/esH/NVVBHTyv183/OMimVtENMh0xapU3xiiFtiZZdt//RLh9Xf8
fEX8/jV+2nGL30ZSeHiNZYucpvDLeKxKc0gPqqwe5VOwljBWKhBcUrL3tjiBNF/8/7S1v/8Lftp7
bZN4kdfi3XVheBHO3w6dKygIHS69LON0+PsD/9uH+T/sU17+89HUf/w7/v8hBztxBsrRH//7H3fD
Z/+XS/v+8an+/fqD//2NP33f7lPevnf//E1/+Bn88n+8ePk+v//hP5t+5rO915+TffhUup3//vvx
Z16/8//1i3/5/PtvebLD599++5C6n6+/jXHZ//aPLx2+/+234DoA+Lff//5/fPH6AH/7DWQyJttP
/k8/8vmuZvx0kP01Q298TRHFKAtN329/WT+vX0mTvyKrEDYE0TWJOcNw47e/9BI8rr/9Fod/vVbA
8GVDZUHTa0KzQqGHr5Dgr5ih+9Bz4NpAUwyL7P/6y/7wAf3PB/YXwIkXyftZ/e030AL/uBFw76DV
zeCVeR09wEj859Oymj0ZBn7SnWtShwVD65siH21Chk0x+kKtZyU6uEqWdBi7FaZO2MSQAHOMXQxm
PaE3PDcyW/1PWsOm444OdIHvFbXrt3AMuuRdZJCW70XTEfouBgVvFTlGi9s2TDl3VL0d9KVtYtFv
RUamUoVT3eYetufOHxsfSIyt5w41xjAFwcWKCBWBwEwQg+TF40+tiqOiice1e4KCZ1gvdA777ga9
WfuwzAv1D0ntWr5hvVBgMbXki+jbxjvaLG7kC3EYi7AyNVrtPa+KCWJFvA6Yj+4yKK1y8L47fkaG
e7ynVJB5W5nM6nxsDTV+Phnd4IhSJGFXofmYfgcGm96ETbDAbauNdJRXi15ObVWv3aZaYDycT30/
92ckCWl5MkssoylHGpMVe7ei2Tx1deC7zdTIbn7tVsTM3LI64/UBETgSyUHBEKrvIosGdqi9putz
TyNfiLlhhvCbe+tdICPuI1CoTvizS0ZZdiiPhyJMB/sBCpHa6ViZXdAhUAXWciF5Wv05Gbdpx7zS
J217GGuGvL+UxQNnEGKIPiyaavXqEolLzPvkfEBCTduTHmMkMcdzzjrl+pwj9GXocwppZIpFMY3Z
1qnG3bJZVw5jJjg3YpK6NgsvwEhFczOo2BqgOJbqqoKbCYXVj+emBcPm3kmckgp/6X0X0aE6knlp
FwjAQm8PIlC6QVxP8oCV7LmtaMHYeQoTI8i4sX3g6UdYFQm702nCM1BQVyunC1QfTN7OcQc5IujT
yxCzso46DT8m+D44JvEnq3W+bdMuEC8IoOuR9zNWGTTREHWk+7SmdebvK6LT9PsCdQ45rFljLMqm
RQw2X1YbtdugCSq9pV4XJ+WS2fnqgpbONy5YVvIWYCVEL+vgixp40tTpcLsY3Y1QxgY87hHqJMLo
GWCIL45SzR0FLSbxJTKt+qo7MOOt9SUJushh9YsJoV1y6WJoZXoWmK8kqmGB6gaz6sdZd77c2z5d
1AZBixUrq4V4CNvwnUn2WcXBzesNse3GxCFX+ez3nO8rrYa1WEyzgKoHHMoLXqdU95CLaZmxsQjw
5LZEFAx885HZ0ZLmjBBS5K5vYBWT2q7E2HaAct1vVo/m89AQ6GugDzBTUrJ+aBCk0wqtSFTCbBlH
QV5LFWcv2eJn0GOaVXD7mdRGxt/mhKyYTEoJknCAnlQ0gJD8cYmhwGrkEH8ZUhdlaeHZDFFcYMPR
KjnXaZB4aYFYsVDihoN8dT5yHQopj9pLKKRMukVE2CN1PDU7Y9cp+jpE1kz7KENGVZH4KqJPcP8d
YTYdzNSBAZct7fOCGKkYaSgwDty0w3Vin7q5eqj8mKU5CSvS7XnqA7arItLJUxaKuC9qG3NxHCMv
yS5M2mvQSZMOiGdU6cafLfGQd1l7HbwBG48UqndiLGVFyFPn9Sl2T8+bfsu5H8P1M1E8eqWptDgY
Yz6NO8TU+cnrmgHKLQVs/0cIHAb7Srmn+Q6e//6IcAZrkxJFN8Rxo5aYB8mlLUcTmAMi07LpVIlO
3yijmrONlHA3a4wPdWrGFTUl4yzeUblAQw1THB/tOcLKlgfHF/k6MuZuI1w0eZCN2SluyXKnMolU
bO6Ef0c67lhRKyML3nNDC40uJK+HQW6d5N4bc978JtQYHTiHP2MuWwSS7deVpt/9TtgJBlHKYDqb
otvLVH+ka7AcUpgW52kwVHejy9Lr/GJhX1KbsFKoNqD7yqpxww0Sr0BL7D4FzBdfq4BHsPGOiR22
2pMG/H43GbapsIijO8xKh6EgtWEESurVT8FrnOIzaWr5TXjCfxWm6uJCq5GdQw6o9jH0dHemAVMA
iEY7HCz8ZrMcm8C350ppgfAawZd0vk4L6v4ohsqj58rztbyjM9ePEpGD7QHRbz5+VRw92Gist1W4
2o2uxWQQgTp0/c7KLmw2vtfSi+/aJyE03hLrJU9wKwrSXFSdj+VXs97kDbKK1qIGQeGZhd4U5nSE
s8SLHVfxhcXLpDd4Br/A2IxD9szIcB4hzn/r+qutTCLGO+anOBfYGucdC+oHM7feseWa3YwwIzhK
ssjTCM5h9UjI4p0sc9iR1MMbwmIIqIuxW9rDWgWh2imvEWMu+tidfBt5b77opxutSXapAk2P4HWm
Z/jM2iNCGxCapdrmrguwJtM5qTqQ8sbplCrf4QmUel6sNrAnsN45dR6a+zUOTxQEBSjSQyyyUCxl
Z9OgtK1K4daGS2zD9eRjLbMJhOOOf6fesOcNCEEOyVn3U6KaR7ECv0Rg8HwgkZfhJJig8JN+lb4y
bdq30I50g7YZaweqiWNlkXvmOxXZXLv1NjStPVUr3K86b20PpMUFsiaMH9PEQzRDFBCXW7g9wFCz
1bK0HITylC/JA3VOA9qn41KuiYMRxKT9bZVonBuCmOadNFf6I5FjAzOcycsg+9JYoa2fPUJn3dz5
5ho7YaL0tDZu3OveNrtuduKZe4ssqq6iW5E02S1dEYIB4nXwXjUchwHSOR4rtMXIPlxE9hqyJslx
pwe3SQjD01GgeiKzi8pMRtltNdbpO6P2E4Ea9Wao5gQNJSE7HXB9Grow2NfwXL6f/Ew8VDyG7x+J
/TaHP1h0t0Syu23htl4OfXsZObE5KtmotEHFywrFVD4EyMrSfZLtF1H3JxzGXhkxW+8WSfwtZNCw
QK1qi2zFGJGMTTemp0zWmF0nS/KkAtYV0KrRG0O65N5rqu4lFFV/zLAscVxOBd4mcSE9hANDF7st
BS/hhbkZBHO/Y6xQehwLPwyepHS31pAW28ZF0Kz3KWgnGUrSWbtdg1TGMhrJWzwvH3Vl/R2jEfJL
2qbZq2Ak+TjpIBc++4CNcfOUTsGCkGnK9rB1bHHeWsg+hgibrB6P7cz9m2GetoiO7C7WrfygEoWk
Id7cJhE0faMXJaVDusFOJau8Ibp3cIqoPZ4H48j4BWsiktuYR1m7g8SeRhfZIPWU6Ip9kiRrvsKX
Uz4kXQKjKDnL/UJre9NUZvDyGLeFwWGXQtrTSfj/9C6YvoykHcG1JRnefP8C9IfhiY16RB6oB3VQ
S8u5J1uaunrvV3zIBcSVZefWpOj6rPsauWilJRA2vWL0RpoLg70S5AEzme8H1IQ3yIKNT9Jpu8Vl
zbbN5KZNPLZTXHjQqqXFUE/ZCToBd+jhw5KvPX1G3QtfEMV93F66rfeRqVAGqpHYE+zgwk04L/JM
rHM8b7Bii8gD8QWC2SW6nWcEHi6ItcmZTPqCrfUPz6PzDsGIuHfYauPHuVH1gCm+571r4genqlX6
dopkIovRDXqL+9UVCRXyo7YaOE3qd0U7TuMzlnVaTCalqEj5nPc2yMpuriu0QwqMd5OEt4o2auNM
UwOwZrAqjlG7xSiHdhKS7M+wRg/ARdYgxTGkVRGha9nVCFHN0Q+hKow7k7MayPpU63q71jw9qUHw
l0WtKyrsrNpKGvVngz03mZCUSU8Q8ll71TZjFulVKmqQgOFiUyq4HaIDQWMB1gWNvzIYJ23XUOiT
BRyNmM4lfEvbcDn4qsfdQREayBBX+aOeQWtoiN1SXCznrm/nsk4mewqJ7rbpqMwJQ4G7GdOShyHW
zZ60sLfuMpe+0lo99/WYbtNKZy6vWwi0XepX5ej1NxKl14FFfbv1/azfyWwCMdSryGPt0nqHceby
GJDxVQvYIroQlb1WU7P1Oo0Dx/QwQuqnvlS1iXL0WtMDY027j8d6KnpEmxSmbdTtCHUv3qS1suWU
xZjnmaw/hDH1NyHLlqMaOg8IVWde9Tp/BW+zPcWC02PNME2Zdf82G15fcQ8fPoNXkXAarW4tkafq
l3MEnn1Dl/RmNl1wqjl/mJcgQACNrOghEFjEYRM+iiwdnpDq3OdsIOIVx+/XPonHHeOdKQhFbeMF
aTmOsDSicxptNVXvWGB2D5DZbaClkQ9WDkkpW7zXU1T1W0MrcQky0Lo1jBDPRF/jDcU0IZRmeAQd
Ny1ZROwxnpHb4E/X/rcj5EcbMaR0Bqbe2itxCQIEiCQWFeTawzWOKObXBfUw6MI4wHI2xs2pb1tv
PzeR21tn7EbZIUbLEXZrIYauul3XHkKjAB6129TF+hi0i0PKqRsAMFpAE7lOpraIZ/buJ2Y4Qz0v
Dr2i6yZqs/ERXT4iNFBmXJf12qE1ArBsansPLzZ2z2TqPc4yIjuH/NjT7KsW3xz1OvdwlhZtNT0r
r87eYRQ63EMgjyKArGiRkVgii9TG3tvsISS2aRFppTCaexySShSma/UjUfZDgdKy5uEgFkAJo9S5
5LQrY7b2eLMmX9y1kxT3+Cbz0Loh2eNwbQ6u7vpnNLvL25XHfamqMT4JpATCZpV1d6qmzdFKFCGt
jgAL+F23Uz1crJO1l6eoMS8EfcFLJjloaWEr8sAEyQZbMykWXDEbWOa0Rxc5ci+lfpLBfB9MgiBz
vjGnzDfju6CLO+Ka0fvAR1wER+bspuXZcIfhsfkyYLO8DEuUoeWYUNXVtdYnFAdfoJ0KNjxWsEJu
cOxO6KPfYYYCrqhtStZ64xk8gmWHJF52os7Ife+j0e7TWhyjBCGpIBPcd6YhW5PNYmu6EFqIqo23
KpL0FR2KOZsloKCZq2jazTiHj4Of2vNcT08uw0zbxSHOTqYw3zKNLLK5PhnqkZu5mthBiwFoh9Rp
WbWVhtFAVJVZH9xiDFZt6sQ9I3AZfoo9C3FKAU7g03yHA3v9dBOd0Uqwod9xFqWHaOAaCqeszQmJ
g0Ni5gtpdbBLQrJ84TXvNsFwvVRoZsqmmtWGpxq89K6XTzKj9000BwUiz9khtKiR60mlRQRB35YP
YbYZBHxJsgCmnxJ2UaXn+/oyJckoINqIOVo0m3VFHUwwIZsZcNFUt+3OZtFtIuPrlh2wjQP/ffQr
tmcQfucVPok8bBa6byY+Ie5WQBM0knSva9MfcJ/rkzTK3rss4fdVKqbT6Dn0nkE0odCo4yMevj92
akjzOBoADNvwKR5UtMl8feSBSHIlff2UzUi+TVfuPTmlugffN7pMRV3lMRvJ11VYV/QDoiY5krxP
HglVgnheyvdjytidaqtlNyXD98kF9anyersJ4gECNbS7nwJRNWUVSIEUYQCEx7abVqTIomgrZVKz
DUBLhD5jL56IUyuqTU1ew9QN760bkwzToiAor4EvO9vQ8TJNQ3OLYxdkzT4RHjAGTtge0c7thgH4
/OYn8NxvjRdv+rinKG/mpaR87bt8hO7x6KOIBnNINqVvaVagde2Pra/0S9fADxnuRvSi6jHYtcgN
2IHBV33BlVxtvIiK9yaq1KZya5dLSJxQy0vY/qYGQxK/cqXH0zkf0+jqvK/hJoQKGA1j3Lc3NfeX
E9Io/R3QrKBw2nnHNWjOgyUL8GVa3WWTg/lzyPsh91nrPmMqfF7wCu+vcoaUo2ZvwFLYVrlmQUw3
ELt8mLPuwpHr3OS61vGmUZMtwVV5n+ohuEkR7rAdzYAeWroo3UD5sOx4M/avtgns2R+02IeT7xUL
wo4vsen52doeO9X0K+wQITgjQw0VdxUvXy2pLRzTZZLm4ZzCGT5x4csc8XXbh7V8IjCCCnNIB6cz
0vJ0UbU8vhttZHe4QK5CzaX7TlsQl/O566JyVE689alnHqBj/l4lobvpjFsPYQ1YJh8wfNolHUu3
vLXDJkw5jM/Q3p/pBIGczbJl6/XdCuWQB+8fs67weyZVn24ahFPfAzMFDhbS9T5uLH+sF2A+QJ3j
nT8TdzvXPeVF0/muHCjUxkYx/36d3HzyMPR+qLUzN5mAcqzFECyHchS3c7YQlD9MJNu5x22YNesA
QWTVbQ20mUVHZQXz5YZ+nWYzl6pJpm0onCh0NUa4+cJogilEHyA+qF2qEui83gm4SD8HXOD2YFHk
hVCu6wpyw7q6px5adW+unUCC+BXmFOCv4E6KvPS79HD+XbFdYBMAdOjBrzRkoGsF1NVqqSewdiJM
yeMg3lCDqwswvEEwVYpQ7xLbF7nJjd/uQoa21oHOA+FqzdAc1dMm7DR3W5ss6hvt6LV+Njp499Rc
P1ErSAMqnFufa4R8AYqS6Y5a057GAO5ifjxAh0Emgyp6pAB/oCHzUSl0QwOFo31fWRve6hX1Zmhh
56m81Dym2m83HXHtp/Tm5bvPA4I/I8EQjs/eddcs94QO2c2CTQzhgJ3gK0Dr+AuT6NSbmkR3/pgs
Z9MYdqDUAzyuCQDjwFdeISoX7RpdT1t4Ek95L9V92spkS7A60afGJo+oRJJkFX7taMUhu0HRsTC/
f1GLQXKY0hIaE5MW8+huBPHRn0QcU8kh+i6aZt2jtP1Mub7xGjUUQI0+0knfcnzgoAsmU3BxEei8
DQ3GPBSr29YNBpk1cLcSqHN4FNRNW4r1mKMugGug1bSo8GZwnX4hBge6weWKmmW4J1weB369KFrv
PhwS4GVT/4S4zbK35htj3puCgDZvnYvfumb8zhASDrAiDVCBNNBzkrC7swHS2FeCdxxlxJgTgJk8
t9H86KkM6ohMpm2xViI8r17Dtp6c0fJSgb6KdsOPuQ3aF9fwfRjj0KQRYPFaA9RZupqDWMc52v4+
mpLcxsG7HXFcoDGPdzi2Hw0BHhHRqSkBpp3dPKIO9JXvHYwS93yhAp3PnGIl+69Tz8yXsY7mcvIp
vQLmNRK4gXRMnuOgDNTDDTLqK9h8RRQ8EPIADP15ZEGwHTzvObYxRBDpeI7XAZ72QBTLjJv04jXp
SVLf3AK2SbHS0IsavcBSS7UfM8GBqJPBbJIGiELMerRBleaHgaEjDa3n5wR8j81s2u4hbUT6NQgM
CisQ02GdL9XBCKO+RkvYDohzDNFqxyw5RKp/jMRET84KdfCncd0SNHv7ykkPEIoNtxiZZBfKgvZE
kw7ZCbVI7vo4W0tUWOrBj7WXV0OzPkiCTbm6FJRTwuYvVSNEjlaofVnF9ZAlAkN/WAACXUOoHGwM
OBMw8vGwiccwVHvQvRt40FfrrhmUdblmC3xfa/I1DQCwSpAyStB3ADYEvfdNARK4p4kH25wOC1hn
gNGkP6gLIzA7Usw257SK1ycWZN5O+xG9VVXEgaJZGsGoYPz7eV5Dx5s1lzWt9aabh2nfoD1+wiBK
7gYAdsc5Svh+zijiG1UcH7oAYHAlxc1KFduZFIg0kQ6WHX5X3Uzt6o56QTHZ47E+XZr8wPCmzpsW
wWE5Jk01AFqWbYznNQ9G1jjXGk23Hl+r5872QGqbUeEzuFp0Bm5an5LQJmNBvDg7wbZjRi+xYCcs
NjCFGgKcxxWJz0sbW6hLqlWPeecaWwoT+AUqZBrlpBkoajtvykMMa84YggF06fr0thVxyDYDVxTK
dfWWgOp6j4uERYVJW5qnuFU2xABF8hcDmFvp5OJHKQ4HSCD7vGKQ4fX9cO4nBSzO17ckFI8Vcr4u
saqCEwCJCkFMcu72Qkh+C1y3LpJR86d5sPN2ahOHQ8zjYhOlCFJKNND1POr5E1IzH3XVdneSZ/Mt
HgT1kQoq1NqtQSgPi4FudraVuPWt3C1cI7tnbuV5GYZ4L8IOHTzmVOcUrmmXbE7JewjH5ykH5GEe
GsJdvswpIs/6ddl7ukpuMHXpUAHqCMhsVn/zrH7vxSjmPIzq6QuAqYYVSIys72bKlzIOFRRKA67C
PBtizOSk7ffCwRkZfVNWOj+MyimMQYQH+Ju3wdrcT9UCpRFDJbRPx/BeDsH6MXb9emuXzAN6Nr1m
IZqR3I/HEbC7+ubqZD2gvbMAI1EkJVl7P1LMfYdYnpGCGxycSJYLlnqrCzSr1mxCV6/r/YIXAngz
Td3EN65ZXVYC0Ag9gcuvGoZ7DJW7h2ZkqP8zQaInNPaU3PSdpC+2SaqJFyNb+muEmkJ3MHIT8yIM
3Tx/dLMGouKFkEmCItQky9Yl2Ry/9qPuMZO1Exn3DW8HNFhkCtQm1jz8CDqRYUg7h9VyIUuAurCu
wocJsrup1F2ysq2RwTpsTbyYrsh4PIMxo/q12YatBpi0htGDmsdWbhXIJ89ywg0PpFKOMN2z/QWT
uH4rDWVHD2MwduAjjAFhxaKoLW1dp1818bosx2wd/4eBHhYMRTF9/aBf9Mzi8+S89Ah0TN/jyAS+
gMwMmntdOMK5Y2wfPavqDwTL3y+DS75ZDIc2sMIOkEeZXiYspDyAty1yajDreOAdjVZsgsreBPDS
wiw8UNET6Ia92jqwqQ9DOxF9E7eV/JRgcd/7S4xdv6BjWw9elcT3k2Dklddr5MNfaWjuGzSwAqDP
KtuctmkNz6dMLrcwtqjdEV7mY/YkSDoB1alxNrxHxAMRf9WVUhtYFzsN2grGCjh/0b62JsKbqIGg
1bi6iRhuVT17QKSaTj8mo4vptkmIvzzXmZq8QzsTVn/MHtFo0jysnlh2Fi2Kkj/ChZFmTwneVxeF
8F2xjO9EhdJsH4AL/WZxeW2pEA266Dlud7Hsrz4Mq+YSI3e+ADn1lidOvXiLNwyGIB7c9kS9AvNr
w+9kxYF+PRLjKVu36PvGfeqN8W2MVuFg5lV/Q8krChdN1ymzakuyirkMcTeg6RbTVmG6t5Nu9ff9
SNxZ8oYUU0i6wl8i+yPDRfDYhdkUFqAV0GcwyMi9QFH94VNHnty6pi/+iFCjDOa0NF8FJrlVT+ob
HdLuOGBe/SHjYd7apl9wculo3dkRo1qM3uMux4BtvAHBDnFwbATyCxUeIKBkWaPvixq7/TJiOCVW
9UIWjcM0Go+xHGG5rzo1Ps1mGMAkHswPoJ5+qdS1vIIJ1ZuU5p0NSp44lKM/vCaeD7WAB5atauA8
nKHaxQntI0cMxSZ0P4CEp5Ue/WpJd2OPLbsuqHo7rKIinRZ5b60J97VH5XlkBkvYMzYoO5AsEFAM
2kKIyuDMsSsPXRK8tKYOv440DL41FOtHeLJ+Moult9lEsv2QYZYy9hUtF2KrfeIa8ZTASveA2cwj
ym4wXZE+uu7AScBHzF16Jh6MYECltOkp4lG6x+pPHkEy8p8pw0gylZq+yB6mBDnvI1lqb4DbOlvA
YeCjTAscUf4tWDPQzmFG+5IOSjyxqTZnPzSQTFyhcKRKPeNECp/mEdxh3WE+W9gZPWsoxgQzw6gX
6HTAPFzCeQVhA/C0o7F8Fpk++muSPHqtjuG54R6q0f9uLIRu+cwBOgRAW4+972BGj9wqjBd5sIml
rUoHiKLA3u3BCgEQN2LqlkMlfVKARUuRJincZ2h9EC0MnHMZjXTrcHgVBofuF7FWbosIjQ/HQhwZ
OBwZ/M1o+MDnQBaUAKqxkODBiWOBdx1Km+umE+3tKEEGoLQeDj6LsL0Y2I44LRF+MU51fZ6CMdwA
WPo2RYyiDL3axLXpZOA2uWC4a2ENILtY7bG9wj1G1fAouBbxLRbinQ5d+mDTKtvUg7pnhEb3ItL6
S922/McsTZAWoCNN37PFhOd5GOU3M7roERkRSASLsuBp6eflB3gK5seYSRh9e014HfE9EAgTToNf
mRsvxDaDFcgDC4NLk+j4mWfVBrcCOPxh1B4Qrv6NSUgL0nAcThx/A9/13jTcYRQ1ll4M/knkQV9R
wYvloWnsdDGt+bCifl+SCKBbG2b93rXi6f+ydybLkSNpkn6VljkPUmCG/eqA786dEWTEBUJGMLBv
BsP69PN5ZVZVRvR0VeetR2RSSjIPxcXpDsDMVD/Vn1bMZjdafXePbjlOu1axuYh7cUn8FdPXbt34
HMzz0G46mnwYDdQmG8PDYs1YPw9K1n6YkhHFDZ7xAuZ5AnywLXYgVpOei4S50Cml8UDsuf5cNCXK
s104z1waC+v2tWzMd91DkfDE6MaOlzSu3mWAH0P0c+TOr1d7C/0SbE1zbWiAryzB/RQUyVZyKr9h
CLx131XQ+LpX0WKZ0xtXvRGt7NCe8mYstjqAOEknvtdP4+ngNGw/xKDttxnP4OBaPfurcRZy42GZ
PyVGkT5hFU3PDhr9Mevj5VHpkR1CVzDMy7GbfNqMWS1fGqyEA8mLV7OP3ZMXB/ZZAZ1ujCJJP1A/
0GPTyihEyCJUY640k5N+b+yK8H+cVUyh8Ec73utCHRvBPXshPFHcAW6v/QUKx93BEy7Frs/GYlMX
GREnfNaIqwy7ql+7J66W+IvWDQ0xqU6tOzW4FHf0NCqwW7RSl5NPORyCVXpH0SXrpjBs92C4a05A
MNcX182G7HPF3LWTyeC1yPOVsy/apN/2gXRuLK3VTS1GJ94r7JYlyjqzFqfCK1I7Y0M9JaR2CpuK
EgzT3AbYNw2GJXaQGzsckvrgut56KWVu0vRlzGrc6ZXC2i+5iZqd8syas2mv60zoH5U/uO4mFtBN
m2kpu/zBHROpb9y+c5495ma7kZ2ug+BT4lBjfrYnP/YfhLck1sVwWRQPKebumG2Dyiz4Q6UOlvnU
JLNjPBPsdPyboYA6OtuVFY8R3Cq9kKpIK/2uF2kbd7BkZfKAlTtNW93ZtmbKZTAWYGCZYVSvq9HF
udoIP6gBntA4c7PejHT/eOlb0Jqi+JEakxFvMX3xYctiPTjsYE+D063VZmmRNeyxqyLX6NfbWs5r
aPr5HGaIy0/oMesYCtDCc6nq5dbknj+kfq8o44uroIs0MzU2c9AmW9FV3i4enCIaMzOIBtOOn7SU
h9qd0BThcBxRXHKs8h9oSeqr5y7Wm2M4pYd4Jt0iqvNl/kChWL6v7SROmn77t1FY2jtNVdOW983C
YWtXG2Nun+am45pbekd+b7OUWtAmMLceZBSWTayBOePCMPeVMy0/3JTj0mzbMY/rpVLWhq114Gxn
7CPKS31H7LTPmahKhvbgsJYwjKRRDkvhgN3wqM1Y/qDecTwqUXD8mQnEkQVTS4xEAYjJ+Dobme3B
addZnxOXRMcQYko4y52TtU0S6SrPpbyk85TJ16ETJaNIZ1HM2XegzxQ1Tbrkj8Zno3Cb8q4ahZkA
xVmLN3T37WosRh7mpV1CcpV+N3i3Opu94uQHQRHsknbK2GL7vh4ebdmaVg5eaDrlEsKJJEj+6RBD
xW29NGv2SzKXL56SvR/pdpj7yPPi6RZJe+oNjlBVuzymFhkJN06+YiSMX+pm9fJoSmLIAitARVoi
4cUYzdtmsavkhYdjWbz0PYcvsix9eQjmRVWR5tjYHKYxEOgKNaMpwDTKJmHNNCwr0dvRb9R4l0+l
Kp5hiCxCX3kbj8bvKcW/RGTfZN9Uw1ZW/0se+8ptP2n18aFv3tpfv/J/JJRNkuBfQNlv5S9ANl/+
O5Bt/yZ5prFxpRXMsgMh/wFkG0L+Jskb+YR+6LnwAJb/QWRL5zfCQJQhue7vqVa+6w8kW5jA2kx9
oGiWFhx+rvNXkGz/b6GtP8UGTHpu6GLHFrH4rwea/XM0AVVIJ0PR7+x+Np1Dk+d9HZWzmelXayJv
q5CWlA/7dHXnmSw6EyRgKeu6cxAYQ7B33K4dH625lR6GofZydlX4LT/YHTX92ZvikQew1w7HvpQI
YzIfqB5IOrcEEPSTNt2I1UzjXeswovIzZk7fhTNSszh0q2pEJOYhDV47D8s2pT83q6cnvxNO8d2f
ZrejZmD2Ujcy66rqv1Pbk91VVq/aKG1Kxr/PvcT7Va5SwTFf7Mm+S7Pr0T4tRB2SprO9hyxdZ6Y+
MAM7B3pMRfxselOg9qjp1D8txrOegm8Q55iecRVZqniIbeOi2ICDXRhl3m7oodP+vho0k55CelFa
xjs1gf/ZZJT2ELQiOc52bJkhj1u2y6b3yc7SF7vTAcsix/Vt6+B8REa++tWeR4e/hGtrjWJbQ4Ns
jNS1EIabPr5in8bMqM621cl5CtDVPD9L+8+2kRsr8lJ67cKdx+nzWihWrs3VD2AI9NxYd43hxRcg
Za/fkRCZj2VjsA2EZqqOvXRLGgA7JZ57TO45hKWpixA7wo+PSJcB/Fdni0erspsgFBxu/DwUHDLf
86ursKNqfjaBXG0rub8uiVZYJkH/LlGcbq04X70HNa3AEbSNE1uGvJRfZDcsbwXc9sNE8RjKXnqD
g+FGPcktf5P5nfsYGOOntdbyuABvfpS9SGGJ0nXq8007u2m6q2fCpt/seXAS6Mq+yPcAmPNw0zI6
hIeeDsbXzPV9rLSlr/ZFWqrya57NHSOYOhHrKNeqtbdg0138mFa5fzdrQWtRJECSvY9scErxUaye
Oz8hVHfTcVF9oG7Bes2a00+Lk5WErPG60ntr9azO2jS9WAvrQMAob9fNFYAzj605o+O4Xux1CQyx
OYFcDrpKX1rtrN4Xj77r7L5STjx8sKfINaIhmhkKG2fNetz3PmmGBsK58+0mkvAYN8NK3lztTMVN
CYIuAzIETd837wHaZXJECeq8p3bWKvtkJX0PmZehK3Ucp9emp6RO0oB735tBVt5qv/TwclPTLMUh
FsoXW4+J7dbGyQYRjCK0vDzxMQdTq/Lk0W2m5lzkrr8vgD73currW59ZJmHXWzepM8LlF0O+POk1
8b7StJuc41zIXeJhHhY1CYog8Ir3ChURDK1gIog2hxaJlqgjrwyCH2zvYBRFtc+DGBvaND3aCZZi
aOoQxlKG8TSvZzn6sHXeUhfPvicbtgULDaJpwRlrGQZ15hnH3p095anOmyKKg+lHDjF1ix7+XCrh
PzbFmpzM0uN9b5Ku5zUHlNCOE/eDcgP3rmpn6xmiyQO4rJW9N3kSniafxMhmiPNptxgjPIOY3U+m
o9aHoF36U2lofVE4y+HSKxf51DcQW610Dv3AGl/symbU4dhdB+ZlAQ9TxH1l7js5ZRvdA12a/jCw
i8VBYfycPx7Wdmm+yLotwlFm9pbzQLvzUh9fiJJQY9NasR8JvUyhblnhTdkbR1lmxs0w9vcCgzPM
h97cJTWqxYo6FY4xCeXNrFz4ImnPz57TDlGQ6+E8qznYllNB4E1UCN7jcrPMxvzujAYnIqdTj7qf
s4NhZn5oQ2iHxihnrKUiZsCQISgt9fVpSaf0NVkKD1No8qLYdNXOm4f4mFXdU+GpeEc+mkEGvpvs
YcqQksshv80qp7nkhlKPmdFmxzFzYYaVGTMyDBf3uUvbd2aeqV02T8Nr4qMydlrNuBmNBcHIFGEv
ndAl7PRs1rnc+pUZhLFRjUc3L9+SdUQxE3zx9ZIXN8la8SW+XDeO22fon4PcVbgjoQ22szUCKzik
OMZH3Dd5M6cG8EEu3bPtj+1xVFl70nF5HqXqo9XV+rpkOVv01Ppg9wGRSI7HN4ObWKeZg9ENp+94
bxl0usxto96WeFRb5Mzu6LZ5TOSouh6/9LvHR7h1Mikfu2ncVVWZXjgV1wfBHh0KIva/lKbbFgCm
AeZlYWQVUU8NEEOp7D0YbP48udL+IrNsLq/71GSvIQ2ODT7EvUiXhnF/sU+pTGIBlSLF1J8Bih8a
I2dFNEz5SGOfFRmADjvXbJfIIIL1MHrm06gc72BVVz/bFCKsssnaZWZfhMSh/NNk19ZLsHhOlEtF
b7XD/BZGKPGcsRTSPaNO8zh0A1gJmC57DJmKZT2ZBW1oklZWPBTfHB41d+42nZSiIR5lStVi2HYx
eqHRtMaNTnxST8pcrU2iGo1mdV3FmfBSpyFobql29Wp5D13idhdZzPmPaU2s/jKYaZ45tL4Z1gBY
svGaIeN+3C1TK1I97Kc0L6/WrAvg4iavA5t1svQw1MOIhNFzWDe2aWLkXeltAkIVnETCsVRxuSIr
pWzchxXWLU8x2PnAVWo+AfzK3pyP0+DGHEAKMx1ufQ501Qc1Vm78xhi1BfOXfJP+qnvRHLu1M7l4
a1AXBv0wJlR/LSkfC71gyg85mYt7H0gtRJsCyYca8fdGtlrmzvRAT7bBqJJdjb5PmsOvmkdt8CnU
V9Qopxdnq5TTUrdfzQCyul8xVYYymqwxgSFvl3Dx8PfssR8Yqu5b6gh1PR4NY6E+P3Wqz/UwV5Ru
tMhpk4zZWDlNmoZz1jRRXNfezurKT7Xjgo7bhndixEwVKqfIbwwvyd/I6lmfjAFMd6u1M+xUMekT
Rl4RhG27+tz6wcKhJWgOVVOATUyr85EvlH7TrWPsk9V7Q3lmF5d44sEfy+DkV65+9KB3iw0/kMsm
H7zhyITr1NjYvlezPZOAKYX71Pa+Hzl5PgYbZzH8b3ImZhToyfvUOdVrHC/Ul7CvQexNOTH2crRw
qXlocabupk2LUbYr9eToc9v0Kohg++XTZMdVx6JT1jm8b23dDN2afp3n4ElUqX/fsvvduSlyoljS
nIGvBtGGeezjNqpi8ChcuCGPXOVWX+fRrm4yyk0PK9r3jbUkQwjKme3L1CsPTTqiynhkn579zJ0v
WeJhwDB+z0EbcYij5FD+BK9cFoz13QhSZwMvKjcOibhX7S1Z6HGsbjdWQezkyrtSGIB04iwHmGdg
4K4MrAcXePYVz4ZK1160cLz4we7L5Hf2t7Uy+0+sjFQO6XllGCkU6W1apzzDZ0scczcXz+niyxvH
mJLPVRNTj6040kbJ0MyfkHY6InLVdSmvpnRbL4a8WZKyv0nd2bypRBVDO+QiwHxtzctare5zLXR3
tpcrTxH0hW1HYmUf02LwfmK2ZXJDTci87lbL0E+jmOReO4oa2ALNF+E0qOL+a+Ji30aFbOzpY8aF
feSVviiDpsW8wUdBTG4zId/9rtM4VB081N0Sm3Py0hWcx+7yQYzEnmYw9HkTmNY0PIuqydobw2hi
vHUYvj5KkwEbjW0KvyXYlE2Rj6eg6ljPBwVUdiNGMhvbhKAhRjyugzjZyeTVO28MCh9t3C+Sg++M
5daN4bkNUZa0OWTxQYnq6FsdCzLngjDvuxf+rnabTGPPy+aOQjUx4w37tfZYWVN3QUBaztPgvBcx
xsKyYqYBr+fnikwXgE0giHNOLV6K41Ffbs8hxAZ7CsGIaafNz6nDuDcvZeCzBmg8ul7iHh2n+jIW
5cMgxy4qbRZ9bxm/IJ1X6H9ZE81FaextJwmO7iDT79yg1lPCo5sgxyS/oNSknwQq6ymYRLzPvI6a
aDdx2XI7Yt0Zlpm99W5XnplMY71BnXr6lhLH+RuuorcebGWQyKiGeRLHceE4GIkSSOSWXbz7lbpw
cz1No6iM0M5L3d0JXNPypcqQqBJhs/Rls+mXh4pq5+6YljGvrG49eejGyfs6gEfXW8u+0u2Ewwbz
aFo4MOBitnOkmI73w8gajrBrJVq1NaeF8dBlkUN7DLHbdIerN29tfa/JBs5eKZewV7Ezw05kl3GS
szP1d3C83fxmJ3Yst/Cy8bfMVZbezIi4C4gWS8/Gb73KvxChQQf0dGUbN3Hqe9WD4Y28dYCSmnK0
weJx7rg0RKxB0BgbaM85DZs2w/K35xYr3bGGxHsoY7ocgdF7CGeBahff2KNqnagf43QNqzWbnK3B
H/Uxuk7d3NJWq9zQL4zV2Q3j2sckoUvfjlbD4NM2vNS+pA1v30ZI1+Ow2stOHTqRLXpTDejSRj58
dqhgOBEQDLbWMsQMeAzMuzZtAAnX2D5INM9v5qrTr8NoMdJ2Ld0XQ+frtl1FvY8NDMS8hmpjc+6X
m056ATmsai7fl/E6a6O2rPJgm6U8+3MdbDvTfSXAMXLlEwk/pao3Tvh289YpqqsyXXhRXvNtSY1T
MoImdJuSbcG3CoQIvEqWwbZarsI5/oE6GI7S35dybfCinPi9RUHhGei0VhAV5gpgJlo8dJSVbqHZ
Yk3XLWE1e5ubVrs3zJWsAjoI80eTRoDISf1QxSI+I4COe88I5P1i1ut2alax88ByPIKPwAeu2Jox
vO3Y9Nx5ay0v/gJPlRS5B3bRKv81yCqiHNLU7xb83rk0VbpjfhOPjsKX3w0yPGfGM5qPySKFTfjU
n3bx4uXAyqw2m8EZypwYcz2HkoL5XcMNv3MqlzdlNX3e4fjBWhQn69mKz5O92BHH64IcutXrLdnh
4KI13HbsYN42S1J80szHgKrnDYkq9jRHBsgsm4ZM13FZujwqqT8+44pMkZSiOGiBx+ckmtzTmOkb
git+fABkb7/kTBEscB/GegjuoO1rfdKG4ThsJJ1kPhE9bL27tksD7AOB4cmZuGwC/XvR+/9XHP8X
tMS/Uhxvs29v6i0Z3n7qgbh+z++yo+HL32CqqRc1OQ/YNCMGfy+CIJf1GyUPSI8ufVW+E1j/1B0F
uqO0fBEE6CcmwxP4rn/qjh6wM4EAhxpW6or+ku74cw+Ewz/utYPCCqidsHja/NKa45WmpDWh63eq
XrsNlo7z5Nmr3hFXKf5N4erPnS9/+1UBuTNh41gyJ/vXgatEnVonzzhKTh5bcCZd5m2xT335bKv4
rD3j8KfP4Y/Siz+XXPznX8dbLsArXfuq0fI2/VSSVVzTDFPmQHkO1rMd0yAg2FuBaANwLuXNmpfJ
v2l++c/vJb+RT9jE6WAs8K9Tx0bVO2qhXHGX2g48JxnleYSEKut/N7BJXtv//qkVX99Kxtb6nst6
xOQU99cqSUhfldf+onZMDe0PqKHFFqvOosKtTZZTA9J4drxePzsLBGpdj0cGDT7xk74iYbwyL2Ff
N27PlnficbC46g67qt26Mj7WTlc8OlQU/Jvq4F/K566XmetK5rzwcXge7xDX858ry3KmlokySMpd
bmAdNt1lqfp7LwmWS+XNmzE1R3Bp6xpsEvUWgXHa/uur4ZfxT3+8gOugWGR2bkLz2trz7e0xI8FC
W8v/npN0kE3pEy0SiohhPTfFuWH/sAuAxTPPYH0MkmMgDDRXg82Jd5FxcJoT5800pzN2pRFqc/0m
Qb02//qlXf/0nz5MfIlroT6DWGghpQDx51fGCYFpDl5VkQ4vnGG7sgu64uhOfyTHhhjUEEOprJa5
fBMJcJaL1rb+Xa2l/3Pz0/UpwMwUyTPF8S2Lm+aXtweBuLGzjJwCbS8JhM7ifF2XhfQvpoF5NOTK
6o4kWoCrldUXI1bPgAsrmd+aTr9agumCl/G+0WDzyLfRCezQO2T7gb2zvPEZQT0OhzHJyHgNThS0
xHfW5rg4SfE6xzuOg/6zTTDYIE412RkOpRynfWnkntzmS561W+aVrMNFNp2wt7E9mu9uq73xMbFK
8e6jwtzWcdOVHAWN4IvqMs05t+9fOE2Y78vaTLBiIAdeVDMxjrga28d7ZrpXlHcF8bLr2zzYY3pW
yzXOxXa4MeuzU1XMk5vwTa/FFeMHEgDy4ER3CZ23vSrewPniz6qolyOPocLadvO87mtdMkeo7oy9
mXnN/NIPi8j3nH0W9+S4Y7CfbTLZHvtVzgSti3jbV812LIz2A5ZwebacEpGQzCpZlQ6UogXt+iGX
OQfrFH58W/a6eVmSXl3aQsL32+3SOWg8HfdzNq5jsyeTzhht5ekfqZyWA6URwUsdxHG2IStYvdZI
Irf1ipUiPM0ZSJQSVC4j0G+09hjV4AcOA/V8XaAsBM4pTTX90aPdLIeaDkl5RR4YD+9Ug8NBJ+hi
k7hBMO1T8KVh30++jcSXtGMoEV8uwdqjd+Sl7N+vZvVdMjjtckzZAS7bHJ0BWbWHR9mqmfA8HXVM
lkBko+wlYphmrk9VZ6pjkGQtf6TjF6MbkffslmOncNSPcPkqijOdOiEhcm+XOghPY8d2h6WsqPw7
VLklOUiCRnE0WoV1Xge3IT2lXKE4ZepPduLkZhRb/fwm7S4fmHvWjt2pUCJwt+Oql+SGVgGDiBL6
9YZWu/yB3VwbhMNSGc+kHRkQpzpNMU5H++12KEYjo3bS18RY3dJdd3hu1JPECjZyNuDdEAKH6ZZd
avlDeYv94TNbmlgJFDiJCfjslTKFm87xNQ1MZf5DjWO7dRb/Pl6mObTK5FPgM5I6rbzva1A/tZbr
fMLALs5GGQwHcDSIIlO1DP/2lX0Xt3O1qct6oayjK3cTZ4Wo4Zj1sARjehQrSXanCBiDZ6cWcrc5
h8zR4cDqSQINAyECH0oqSu2BY73My20KvPmJjoyG4oH6hRaYJJTWUh7KljBPtXBqGkbv3Uz8ZIcA
NEelu8ThKhoKTpQ2HhBCKfvIfc7Kc5rxXi+EJsf55LNHZdPciQMR8iEqM6WOeeMyjM4hEdlY4haj
zNoaciBJMVxofmxPVQADkFfzMTeVwErU62EV/pPhcfSXyJmb0aioFSqNO7PhaOiIJN3O8MCohF51
pASuvSlnyFsLA6XYyGB4le4I8NrJeznlP3JhSrQ5yBsnNpxnwxTtMV+D7DznxTu8znRj1tb6Y85F
9om5K9kr9HV6VFlfRaOuH+AfSdx6eBsUc2LOiMyvw573JGo9rU5XWXcPMK9A+0eDG9fmFqvHYX2Y
4wXbtLVdwfjOqnyhe8HiQJTdyTltox7WA4HNTf1sYxYVuzapm0i14nHK0Fw3PlEzipE6O6rJ0tUF
LgSnhqTkqqqwzZSRPlLrFXp29sUuJC0AuDpn1ylI1pv56iDOiOI2zocCULMayQ163WlEtI2aTKIt
UMF0tJbpAl407+qmzG7rKsM9FHO+IU/Dsay1leKObqfbsVwG0BsfMV5n/d6Uk7/RzJl8GZTFlEmZ
rDlMpSgjlZRHqqmSkEIaIMEW/9huPbA5hfJQqLYmlWAa+65Jhx864b3elEF+ZcE5bh28iW0FXiTM
d2N/nmsijKQA14s9u8FDXQXLSbi6i+rAzk9e7lmfUx4W+yRp5B4WT16Enj1o/vpbwcyIu0ng/VId
sd7a/Yr5maAfGdR3DY07gNHPqxWugZ1dupqdSoKH/7XCI3olzkBwsZ6Dd5fo2dey9NctfccYoJnR
WBz8oCQ3aca64rflsm8ry7nvGnaFOYe3ZyiydSeGeLrzS8ISnQfJMnad4FScLMeJg1uYSbSbUMbN
yIjowNnpuW+2IkeYj630i0oTa1/0wxqQ/lr6W5Zk+9ucBdBwheouZlX2W5/q8Q1ZOX5+ioebZRVF
CFb3PtbraWzWt6L1nE0d52XY8ic0UL/vPY8n7Jz6MeitdU+p4b01yLBMU/VWDVO+TzrSmzly7bFV
AFBjRql46qJRTCi9szx3rfxGwlfBnq3dNq1zJ+KEPmPaCcj8xQg7ipY2Tl5yAje696Wc1J2iau1I
DCtaifjbmfctE0u8r2nd3boZ63bpTmikdfW1goy/Xxfykdjwxof08seE0qYEQyekf6HctoK1jdnk
2QdchKB6HGY8C9LgYVAYl/hl8xCWQ0DivtEUTwZNQRN0y4OqtN1hh5tJMC0Q7wun+LdUAmmHi9PP
t2vRBrt05lqnEEvZr+w23NuVu4tJbZJb5kA7XEldC7h/FPjjcwt+HSq/t57HkuAyRuRwH2t3aLcM
QlURzQTBHVX3pIN40U9lk41fA2VkdzUZcqyMhnTXeaWp7zItafBlLVaMehHbpbnR5CQ/cydkxxJ0
idiGUXcfheNzCSFQ69d1EemDMKZ5n7VxQgtBVfNQJGoq4pDLN67DbLQcAw9Na8KcM0I0b4vFni5r
TWpBJGqZiDihFipkWGCHLrkoeeekTnNPpnkwN3Wlms+4NbMZtc4su8NKRUO3Wbose4ZZX0dw44nk
eN+6+Werottik/qq/9EPw9xuJoPiLyRzH4NQOX37XHYre70UQKDp6iFyYPXOGXzepbI6+zYDUbdP
hZV48amp8rnfuxj2N76f5QRa/TIhcZxax97V1qVSqX9oE1s/Bozc4C5kfX7JeQaEPb3fTzMJCDCK
+Uyo1lbkoHXNI8uMvyzFbO+rKp7OfV5Oh6tYyfA9bb8X6XWHuXH6Ovi6tJP/oySYuOcqXx/oBYoP
NfyyiNq+s/ZydpnswX0vdrB2RHWpQLrO16vXjHopPKwtuhQ92xIB/TEL/AXYMjMrlkCXQlA8Q35s
n4/hPHho025QJduVXQ4doZKHTKPz4lJ4EIoMH63nV9qvghuzG5w0iGKtTZhyGrwpEbDqtPoEVzB/
8zhafbTgLE8UW/RBpMuWoDvasRM5cwKySvLYfM/6mWc426TmqUvqMr0f1fVh0ASUB18ztqzCSwOD
Am7bPHYQRAmhgca41bTh1GGHsrjNJc1MUqT9q5HK4JUqpjbdol/AVupyfBCcEU5Zk+rHOluNfbmU
+uJNXf8CgMJmicaVayuSOdKIsCw+vHc3xNe07zo7YWcGTXO0rYb2LqciARtW8Ty6nwk3sxFTq3Mj
Tcss6avJ3a0f9EtBZM/OdxX56vh2bNIlRn93VPvBE15pCngsUfl7XEjff0YzS8vP2jHy4zKm7AiC
OTBwcmcHHjqvkvvK80nywaAUj51UE6nEJdeHCYA8pHWPDq8OA9ZIxjFacx0XG1gT6o6kwRqICQI/
WAbOOal7/kqO4t3TKqb+S651dZ05knk/ZFBMhwLZtzMXTiHz1QyqWHAo/1lfwPYJfk5UR4Zuqde9
9Os0GpOgOboTVQvt/LcgBGV0bB7SG2whJqVSto9Uq7pdTL9GSKVg913GRJ8opkxqbpnBfCaaNTz8
7Rj7lyTA56bif79yhD/1wf73uMT/h3pir6Mm/msikecqvXfffpIHr9/xhzroiit6aHIMppHftFDi
/qEO8n/Z6AKm72MrewAz6AJ/9MSiDro00EOtCOnBe1xnWf9dHXR+u8osJvqTR9bARmj5C0WxVwXy
J20iAImENTavdbSE1MUv2oQAlUp1JrpI6srcrfm1JLa0gV9ig90zJXoWd5PXprQV2eXClibFeIwc
QZyG85fHY16b/kdR5yd7XIyO82J7L4DG9kPvukQPK1n/kA2teZuARpF248zYsJEMJvj4yuvZhhpL
F6Z5Yl+UPw2X3B+Xl7aRDb6PPVaf3UHIT3VXDTjRxXoKCPudCSw13Ua16hoEZOzwdk7XW/YD3fC7
3veXrvj/3uV8N34oPaiP/4Cy7f9jN9Tf3zR1w7/eKP8DgdvrcJ//+uq+Wd7q6k39Wfu+fsPvF7cw
xW9c1ShLXDimxWSGv1/bAT3HyE18gW3/XRP/49KW/m+UG/s20i3/opiYe+WPS5tCZRRvh8JHW0hK
kl33r1zavwiC2EuuQwvzdeCIg7wu/F8mrKQOLXW23biH2qf8NFqJwFB5QHiM5fpP78n/RYmWrnVt
3P6nxuf5/BJam/mP9JgEEri/iNH42bBNfi33c7J246WXq8SmlXQfknNW1R2hKEvshpIA7Un4Qidb
Eouzinxgy/PEYBA7ZKMx6U1jt/JxocPrxTa7eqFFbHS+mZOtXmcAm/LTSjsQVWaKnQ+9OG3fb9RI
Wf4OffHa99HaZRatI5rUxrNZAxBp+pmNWkaqaD8skjOkxbotos5Nk9e08RjJ0qx8hhtrHhuNh2j/
H47Oa7tVZQuiX8QYpCa8IhQsOW/nF8b28TY0saGJ/fV36r7ecI5toaZXrapZzpEADwa8fvORPsSY
M8yDLmhPNUQAtKC2i8M0UDz+1DXV2S1IyfhvU3iSAXJQs71jR2v94yderB0vtv5PPbbLP6lGH9tl
qaKba2Y8I/9oO7drDbyANZyf/3WITR+4OwX4VkbBPUkTLp8YFFxghzg46K2hFNReqOsOGwhjkA/+
UzOX5t4VXFYrf3GHXW0TV0kmNxcPw6p892hoFGFnz2c+7CIFBZJZKhJJ4ULV2fn5QCxNl5IYG7SW
+Z29MKWngFaCl8EuIFiw1CWcILMcqhX+vzd3q/rfYq2JTA/GI+/O6hsGTWcLfqTCd8xzkc1ATVqI
ypyb4Srg7thq/bamkCOUBAzcOyw1ZNuWqemIji8IIE44NAGeIWaCBGCP1eJhdqpLUCnqsFZRWduu
wIH403ugdxM5hMZJbIbwjwB/9Qv5zMlLKi74+S6IyvLOBJvMH+ZwmKDVlBkDbpTb4mejaAP2KFE2
Rr/e/hC26h+3zWBKXFrFWlzXmiPUKtfpl6oJ4eAfZH+Q1npjBhl8vZxxKweCbAwG6X+idwqUYRO5
v+tcOje1RMg+acZ1hHQRoikMi7v9M0SKZi4vPcgsMQJIOzcz8IYMWHi3Y3Bonf22Agc78WvaJQLH
tHnonPg1EixtEF8KCe5720b9n4ZnQMjYyWyZNBmz3mEsNAUUkE2xh1tIkhgaijWawVdX3gPsCvas
infPcxBN5cc4lG5zBsNTvgdrUF2pGJLJUDQ6cne84ko8z1iUCXTLin8vxdb4Sbasmgq21Oz4Hqtg
rnQiFppQd4FwJnVnwgYul8jt+dD6/RwkcowEtA6p1mcQtqpLQies1I6Hun1y6afjyxbX4X9hybZk
H87cFw6TbUX8luzbsW52M6Cdah1Kewdt2RfJwLUZI9LSxe2+XBv0pdFrlm8P9eWzXxtrTRo0oAZt
Dl8xbmh7mRJyMxJrHauSn85zi7sQUe7vVjewjcjHSgZMK1QzOmEeiH09bMzLse0YPNy+O1r3VgBe
kR5NuMhYmmZEqaxD7CKCz7GhHBFzLTZtdnQ9b/vEOLiFSd2Tysd+ZGuMA9d3exc03Vemu+Wm0+zK
ko0918U2KnqvGoUpqQ01AKcFjfc2t3z/rCxvfIkbDP6p12bE5zO/R5O1WmG9jthmMQ7mMGioGYdx
C6vSzPfIQMgAGzWpP5qIFgBfjjeV5FgQPjJkXL5+WyvbNF4X67WvmXGOcVEo9IkAGP0OnmNnDpyc
63gaeCLXNJA1HuKeYzkhJNCp1LJhHU58mDgWrk7uXedOrpWiwQ1EThfXep2LjlbRrs81dDpHt80+
WurwAedoaXZD1xtUBsjlUH1xADyJFjLuzleosgTTHD/CxiYbjGLFFDK/tILzdrPnlsbKYApboFkq
iNO4EvKVzDE56kqr8TsubNQmW1lYE6xB++HOn5TucD5hfCuKUH2T7+S5Hpma533RdBhbml5zA9uu
HNlkGoGiJ3mJNHcDbo5DunBnlkEVFpj96E3lHQs7voO2CMojBCaorr2c4/rGVQGifxg55j8w5N1j
u3H/21sF6QzO5AblfuZMMwfE3iAHwlIWxPUHeLXgiIFA31SGHHUS5Nf2Zd27yku8UZqnMqgXvEbu
AofP+AOWPO68n2HLNistSTFj2bJ5FhIvI8+W6MgIPxm4eayJM/NksLrBw5/yN4UhA00nx20RQsKC
oASRQOVOGSR4ioov0m36A+vSisBUBAL3IBG3B8AreKwrgnB/jczxgdSRGINjPNLtg3xXzL9keTCB
LcTooGGNE/Yu4dfeWbKyiC8tn12ckjfWzV7Ua347digFfPdyrs2BQkvEDl774SEQmAlBnOY1ST6L
48r4DrvZaPq/2/waGz1kJkAWDSyVEQVB0g5BOBkfx3jZ1H+yCsA+G1xqpXdshwUGLhPzk5vJtZ87
mAo8aV3OS65d7eoWzDBMTjWtE96gbMtw9XLsOwkg3eDJA3eFVu0vzWce+uPfDkl8vrRLrickkT6a
uCfVPXmZNedYsxbgwnx5bLmPuq58s9l0ofOwDdkS3Pm59QCnfmEnLYM23LnAaMjr5Jn1na/tWKRg
TRsQ7hirtn3QDt2059VAomJwo2/DAV3tjdUWD5hvXPvGC9trM50rh2AfuhPzA/HD7JeorOdiFTbL
ya+GmM+vnvo/QWvymXlDz+6OGlkuPBp+2XheFtgtRzaCs+bal3dbGpplHMAguhM+6nVD6Im4yu3p
LozmSw+G+3uOPJv3clwPx1J7zRmcQniuvUpCXyX1s4OOQgRV92b7Z7Xu9tpVHMd2p76hVFwwE96N
2hU0BgQss3ZbFw2fRA7hRpEf3YdhQx3ScC588JwYJK4he5uWP4m9evPWg9+FkhfweoziIT4hIN9U
kT+epwBiEHA7w387No79TwTE7rPraVtwE8FCmYEEwZAV4O50vbz6NcQ0UaD6Pl0E5CI2ulZat5mo
9pMx8xXw7PCre9Ykbh1lRH0q8ORj0y5tyHSGzuQdh33wSjrz1EzxYzWv3KcyUJgTC5bU65sHS4X2
zsnHQ50H3mNjC8KV9sQVKJnAENNAA8j8oAYPGRRuB07JER9z0BbdTVNA+W0dIpbcH93g2TdO9abC
aoNrwLOwc4JFoEyTO2B2CBMzW2a/woZNVdRQdBFL5xvaokCOJjbCBj1WJxZFOZDDMPhEw+ZQt/ZZ
4/OiAOXWUzSwHXi4sPcFvcOfByDyRhpUJEvIrOutWK7z2H1v8OYfWA/BvaP1PvtY3JLVdBjeTBlC
1amxuSDChbP9fzGtCPe9n8uTY80zK4Xh/x8t79u0WdfsLlyQUVkfL2iDPqb4qzn+jjwWIaN41fXf
IM/jr3Ebzz3VPUk580IdMnnfZzNafBFn96wUs51NzKmmpnGXlcgFiTtX04mAmEWwqhvSeLH4I8nR
HEKt2idTjdapy+VBD/Wj1ZiveCz7P9ALqwueQXixhsCZlP1zaUYKSaaymj817vR06MLyMAzXTFLW
9qc+xD6aKGHogvINX7Rrc0Hf0lavdOO+aYL8ZI7lNN5NEeEXG+bQi2e8215Nhv8hfsJpwl3BGcrO
YurfsqW+mWbZPBmmvRjfUYAPwC6tI5DddM1yk04dHCxvtNbdLGitJ5g9knZ4xGbJBnbm4PWMVqdB
CgLIjfgtJ3tmRzNuz4t2vrjAU2JiO+52YjYhvGVBTV/ylj89jTkjuvJsp1y3p9eVzciTijtud1dV
f/LK7DRaHAKT06tfMVrbnT+4+QFs/JzqBWDPyW64QqxAykDXR8N+7mZ9YCeV7z0L7DJHMLGHsKUL
l/FgOXVNvy+j5ntoNedLbqHKKe9oGwE0euAyarMG2ZVGjjBOOB7KwqFggAAeCbuHaJKKPFXok0oS
CMXDk1NG+a4Z2TxpKjPvA/bPxzmDlDo57+Dk4HQNP2yV93BjcvwArcISFPhHIuMHf5tq4kHbC+u9
t5UGgYsT1nw3gw1jSfkZ9+4NOf6/wne/N0fDhC2wI3DX4Evp9SzKtygo8GyEXFR68etBmNmxMCAs
Lja9G3kC7zaLf3PkL8vBzYLsGVwkw0cIWSVTzmqSMTIq7UIIkDPK467mlR6zoJ3aW2537o0KgNYt
deck7lId8Oq/YedebuagaFhD07AInGPbD8N45+jZo6+CVVDD2oZJwMv9Iy7UdUch4re/Le+S5F7C
0TE8cCR9FXhP0IhGqCFFyQKO4KqHDkqtzV3cVuzUNPxjwFHMpnUNvNH4AADC5aVvqz+TCh/Rvp5a
zOaJzZii91MPPlmGwWMf1dZhdEuuWpwFPG+e+88QkBD7kcTwEbvtF0ScS2hr/tYVX69Y2u+eBnG1
umiyIWj6i+VArkYI+ZHhNegKJ6VmZLf/cnW45buD3Ufkn5FlneBdP3ZBBEtcj7csdRPobQer7ubL
4Aq4VUt9Hcbm/D30J/OHYqKPOK+YnkiBniKXsJx0rPgvXmeWzLYsJ4xfM10OtQ4Zmhu26clUBSG/
Vzu+Nzq+tQlKs0KIDv5c/TO8TACe4QlOg866mZR/no3b4wuKHrnw5WkbDlfXPIGKcGTwcsIj30yd
DjDaghj8WCb9m1p11hlH4D8Z0nAgK/4jvLP2fiijbs969cNUVystfwGSkmS3nE8WCeGriKJzv3Q3
Ky1J+xooBXcH7kmA7dfxYGoRp56X1XvLHqt9PmcMXwQWdZgFx5EtJgvlgrRR8CGJRcVhf2lVcOni
5jNb1/k2DwPYUNa5t5efOAg39pXjQ8SSosXMD7naspynHBzHXc9WYBdM64F54TDA+nU6tn30UoS3
dGvIe5ft69DHXgJQ4orEpg6L+7ZmuudqW47Wh9vyS1HZwGJcmoLLZP1MlQlFEPjZP/Ais8r2azpN
bKKU8sls3XlgBZg0Xe+uSTb02CD0nDpu+Yvt4JZq9PyIiznbeJUpsIlgHkInX0+SDWqCdYJhL/DX
k+M1U6p9UmaRq5Zb0FleSj/A+zYCYee+5nB/xcal0GBrfWp4TkXV4Teik3P5ckNf7XQw2QRxmHdE
R0ap8Eqd7cg+wRdFTYrSmNz0Q1Pb7W0DB/wD7kz+lRfzljaurj55mqaPSYfYilbyVK23o1moYbJo
4nsjtx1ORCelIJo1IZGU4X4rtw+rtBsaKseufKqYXWgBi3r7qS7mH6cRaRNTGdIBTdgPlHbxFy1S
eujvPW/8ViYgWOZYd6odIWmRqv5QhXiCdlq98QDf1lFnvcRtkN+qgIV/F1fmQ3bAfV3j8UjohbEr
K598Yk1sjziaWmq0yAewnjuUq2f/q6aA+qfa4es7PsApSr2IsHgxOdEnhp3wFMKXS4qS/mm2LQdH
mvEjhufDgrML+nMXq0/hdDBwgvLSdzM81fGOACzVBSW/ftZ8LYS2rk5M/CDNdza0j7CSbstqevdb
p3v0fS0+qAtmV2g3707dv3g2HB+YRUXaMIP0SyDvBKTVjIKZZApcfOhy+ldk9ni20Fsci9huoAAd
+x+VNR5nF2uPoO2kyTpNWAXMX6jJvWzaVfuyWquHZYqs19gU91ZDK1WExJQ0DF+HfnH5WCAPbjui
b95z6zmMxms+8uaymvMs7HzneMwZhVs1aSGzT+7chMcK+USQBp/NVLzbzlRzrcU1P4zVXR9tZ5JX
J4tSDmC6sFxJKPB/KMf7bFq+mt76h0o7JTZItyRauK61WSFTEqYbf7BI8pab22+qOMiCTdVdXRCh
jC0aLTKF2mAtdGdSSzW86GjBVDYGS5lKJilIKNFvdU3mgh+itsSSxRkTZsFXkwgJePQeCc+JD1us
+lvm0L+8NgHja+uL9127E5p/Nb+N797a/LuTmADMvnPsh9EHppi1c5MgP0iPfi5EHUBU921M6F1M
5mLixmFKjxswCvYphmR6oGDjehwMeXFZAlCX0gI9OOAV0s1LFco6hkQSztAGSmOe89q7oVulmJN1
iuVOeOu/MIByakX8alFAwctA58roj7QlrC+E7FneIryGqSOAPjVk/wx/NeMJdOTNtMeZGp80HBj6
ZdE/Lu7kWck8ENkYwp7uNcsP9y3UT3LjsVelJb6hQ9gxMIE/uP74mH6Kzts3Of0Vs5OJF2U4oNYC
8qIfS+8EgMukkcyJBUNB7e5shX9GzOT5lxTO77FzcBd51NHEDCk7gGtEqSkAi/Y5UjeINNwF/FL8
+AJ9OVlZK+w5EIg45YIbFrlKpFLkdeRAcLwyneeu/Npw07X7oTG8rlaes3IBAGuRDIYTC/MOYPqU
9rBi0Ccb+xx4+VlhRUziwvza/3dzIhpOPiT4q4u0V3eiyq1Xs5iTswxvsz//19ng9TJO0uvYyKkE
a59WAmdCSuUz2ZP4eRlE9Mx2A8Nx5vQrwt6c54kfL5hJ1fQ1RxuqmkVehufER3rP4wveLUal0b8C
qLoQsbacsiOqkX+w6TvWXjGn0g3+xmtkLl27/HYV3u4rOdjv1u0GL0uXYiD6B06CmsSleom7mm1y
926ggYL6p9FkVCcAp+bvhmlvD2Sd97ZTPdH2oA/WpsyZTeRr05c3Q7lRaIW9aFGw+6maAFqNWGkV
xGajXLYvi2hayNzXY9NHma8+OBzQ63Lng09y27uh89DwAq43Bs3VwyFMnhh5O1p8JIDy6I76ArAM
M1JZKtroPPSpvK6uHYZmZjBrDa1qhXeupoYLQDv80soHSB4P+QfVf9dDL5+HWznj3qC55Yspzd6T
YyPWv+EnX/QHqOstxeJIc3RdRE9NpZa7lrfKsCw0IyHMxBvDA799cTAzCwx3CR4MssGfbtgukwgd
8LpRkZa1M+GhbP54PXn4qO+IvsG5yife5W28PducqUVPdRfZLKkLpkS5tsc4csRbFtq/EynyEpPs
ttkPxN+8ZDOKWgdsUxzA7k5M07unYujccfMeRnN4A26CwK9N3Qde9WM56HIPYORj8zlrRiammAqZ
/ZzDCw/4OLy4W17DWSFVsX5LTBVgSor1aeP9QPbPZcp2B2KPVvWMS1e/MEjghCMgdnJolzkMvffU
z350iaalfwiVc556vEsNCLUfPXiNTlxw1klbVBin+o7ZsBJIpMFfXs+wr0sKhKhj2jBZKlpJel0+
+FhzD11ve+koOAUbBceaoFiIlCuIzz5YGRcqmOzxT2TXM1OqdRJrlJNMHHAagXUiRVb1RDlleYgd
02EpNs6+d9hTZFaOyXPsRlx8a39EnHyDA7PsF8AKKdEWcNPR8rN1a3wbrC7ww6bPiU3X41ejekoO
nTii0GGcZoxy1CMgE9BDtWXnMKz/eUH91m7LKY6H77VC5+6xgL/1i002zIqYYvZCuTiefR31BpOc
Z++LHnKfxa0jA7PCohvEW7W9M0LMM4ouf7E+564prNUyO4uSwmYn4RymKJHMerzSvzebVCRR2e3P
2i1mt0z99meZRizQjhD+BYEFaS6uVfvhB8zcmbL7/0yw5K8EKbgbIp3b+83j+rcwWlGeArN/uObj
WI+rQ0aK7nrTr1jb4S5ennn/UbKxDNVROs2fLmpjGt2Lv4AEtjy16dyAGw9qW6UxqyJJm43eBzU2
ZEhjJLZ7xZt5KGJceXYuec5a/JW8NdNNc9kcxFD/glv8KB0Qkl3mRQmlCj/jfPWQrR6tDiALoDU0
L+7MEEjUWZ6IgGNvNHo8+4Qu0jncxh9wz+I4FMh8YSjG51yZMTWk7O9X36Kzb42m/To2YCnDLD+Q
Rm7fW6YQ7cjvOMdkONj6iLNwT4Hxlf9pBfeiHIAXTTy0s5W1Nxh+dOKATBTXylCNwhoU4jBTGvBH
Vdr/dIb6X7HIv7CrnyrAK/tRDjppdX4iC7wC+pbq4qORXdZQ/prGp/QkW/4Lsu7bdnle8Tz/8Qz9
jIoo9kuuAYllTvHCevBB5OVTXdbBa2U2zM2Voc277N9YEvJBWtRkQQaa6Tza5XMfYfTKYBcCd0B4
0yn65n/GZNzSDY63nrERN1v0F0MEaIYACRMhkcXZindqhvCWrKK8CmtBdecsbP3g9aDi9NNX0K49
ASj3u6mc6Z+tlOh3VBaIm3Zx/kYyq/jydlwm5Mb/fFHHIGgZneICyKRHYQJVwO8E50+6LJ8HtoDp
UMDfod3FOhpuDVx/feCtHl9QbJMTgfgxsO7bedzXIUGKLSMEEtmHakIJxUbiT9XjtI3eI3QSxERp
Kjgl3tkOJvpJ7eVs9eh3mr/RDRe/m1kHD30zVLtxwFYJp1Gub8s4yUQQXzq2MR2hDQnxXRv1aLSb
H+wwDdPTyyv9ILLh0nvkKbzSw6tdPJM9ZxnQ+4dS+tza8uiZSV4k0cyFzdMBiVCek4vTWUdgdzA8
pktf5R2UlcxX51jLodxNijhLBdLVHuUNqaKpSpqrr69e/SfZFBeqh0+Qj2H+yuuqxnjreV0aj2Tu
Fu6rqULnytjlxb3lPVNvQO3UvCzbV81C+t6XI/9YWNkiH7x7bwXUw5Wa7cJCgzFHrd1J72cRHkuu
ONQj3zQVne2Qdk0dt48FrAKQH+W5DDr3Y60d8qatDb/VjoA/lMomzDrECAo4Lwa6XYLi04P8dYeM
uDy3amD6y7ijIea6rji2fL2f+Vmnn4BtJqHgXhy8InTl1c/afpNwgBLleNeLTMCusN3nrmTFHm3j
lX9IAsEHr3dF6m39DELXEA7ojT38A9eEbXcerjO8tNAniypjk64gDo+tOxz5hq7nbevqe8tlW83b
GFlO+z6XIl/vQtkiJhqt/V+CJHmK6PDXZXZLqa6wsedqMveqssKXsVc2bL/MwRu9EuHGMo0XLwu0
/+0N1NSw/gub/2KNp5o1GwoOvvi89QEkTV2IOTm6emZb/1b5q3UZZfvfCMFn0Zj+JHZwRg/6hUHC
gtYxbvkeC5clfB0WezJWJxaBvD29nAur3TR/piauuL5isKyp/XgmOqFec7T9T0uTxxn89dMs/tWU
2EDVjydXnFt85eCU/JWzHzw8FoKgFAWkb9VdG1GwHST+tZR2ByVgtuGMh9lnt+r5TW8WiOksHj7w
ZM504JBlZ+1i5T0rD99/pvUbkcZlMQ3TvpjngpVOGX2FlWxY5NbKgOplckJmRU2Hf8m11lHyyoYC
Ov7Z0y3IcJARXtB5se0Cvxv+C6+HD3UtNNoIN9E2/zi79/eVYV9IQV6HLThHefR5flJmDYvazDqW
PwVMrohjLaBHMVvvhZ6Alogr6MbT6kzro//Ozgnott7eQfM3D4YiWn7GRXIiet7tXOY1HKQu4lOq
Ry9xx1p8iNauBJAfzcZlNS8qpyamD21InYVg8w08vv6MZaWfyDjkj1MwvGVZy1EysAS29n1QyTsq
EEZo5NUiTrZTUBGDcxnyV0vBnTs7d20W5w4cVL1iud7s4sbm0Ocm31FsESzZxbu63BrAUqnLHHbX
0zwC7JHBhpgtoD2ePhIjaBlbVd3Ce+8RYKvsBRuJ/1xUG6WJZdD3dw7mlHOAWd6HmXKSJEoSDmuM
oJXhyc2d6TWsFe1FyCOp4O227wLrG6bGCXvqb5nTyOVZ+VMx2wOC3jqxEiqiOaVdTX0N68RVfQuu
2kQTMmvWU/4n0nyDuKHAHhGu/adywJglwAr0J7TsDfeyvii5ufd4kN1/Xgy2h7t+VN3UbkvHBv1q
RxgG1q1u5/mYLxG3UdFIbR8zGmxeAzYRaQu398ZtrRtUKotuQrzo4RjF7NkbdvBmy+8Hg7PIZWEm
RqrcLdZiPmfxso8m0/3zRkKZrNDnU99T9+HUqJNeL6YL4zmI1pr+sDZj1x2MxUG71fZaQbQoEw5W
8mHUuaYKRgNpGb94iMJo+a90WWOJgs3QQDs2A3tGwaSlpu/eH7PEFN7yHpWB92tRkbjL3A6w1lyv
76jy5c/k2gInYh9C8S+c9QV3jDiXlcamMZmyeMs4z05rCDOn79boOPGAvEaS1vlUAFYA+kTeKBxj
u9/xA/TxbqGeGzcCcsHjVLUWyiqJOVUyLqI5WClr+S8G5AHGr7PZz2vvVPgS5G9LDO3qlCgCYN70
6HneACtuJcOVU2C8myyv/m2VM/2dNyo3aYbeEnxq3n1J3dUu23Av+eOL1YzhXehW435GjUhDSQUK
jDpPZdiV6DrnkkyiTOqx3BtHXMndjrDuJ9wJLzHOnVfLlyxcLXDs2OPblXeBgePykPnj/TqtRcOS
OXPfikyWWLBcW/ssrdzqwYJ1wfceA8SFy42xudqtrD8lSQqUm67NmDjB9p5tfxGfgYmv66qh9pgd
KCRZM0MfV8HxsbN0jZ9rLiigoCDBsB+s3Lq4gANUfwbdMXJFaww8PLcpBmBzDLU6CFuT0vZGDbyz
SuRR17TFgWjhIaDs+Iw3Qdo7T3vcXgP9DVVmeSg6Z33dMr4S7ZjHt5bXlfugxDdFTjH6zynnGQan
AGSzYPDfTUtDEZ3vfsXKRYjuCVq4bv5uL9t4N2SoEfkU4Slf44kzvOkYQ63NoVVwan1+HxPvc3tV
t3D4r6i78bpCLTsoSIHb4R5Z6ebqcvCdjf5gZKOzgvEh2XxgS9kQnBVdERyFrjmXAHeKrHouJYBK
Am0plrGgRbTzHzARpRusd2QpK/DTCi8PtQhh92zbqHfgMTMGWfqquGOYaDlZVIvz/oHvlKD9ETma
GacctFx4YVO8F2L0KW9xgIYV9RcBtR12LRd7CyPbGysIfcxsE/1mUaywAHWY85LIaim5p5Im/1sw
+SCiRLV/q6PipfRHsq8xGxXCkNgYrnqPyPbgVxD7tpj9yKzEhTVrc5qQzEp8HSF40IIKVO6e3AGx
mVAxbmC0ib7L3td45X61rJCZsOHL4MXK9HoumwHrwHh1CvWlfASxUBwJ7jd/Yb3L9yDorXcHhwRY
rNjEn+x7y3uM1iQDhtiO39BwGYfcYb4vxhwUX1RnTMLO6DuEpWN8HTJbvLOOaue9WN3iGSAM0HHf
pqzMQT/8QeIcLrlTBQ/1Gv+0tn4lo7oPnALSZYvbaMEFl/ZzS9WVPQRJ6WgYJzTYsChLA1xl6uCw
0cL24VXfC2vM/sp2mQLvmXn0AqnndsP08aa7FvBJvGkG1aDZUhHpn9yP/yhk8xvTxFzAZHG/hEhJ
Yf5DO+n8NU36x3PG+FGOBOow2c1TauPdY0nW7uei3PtZuR0pOvjgchY+G6ogvuKCFrWVjAfE7VMT
hdut1ZL7jsrsRdE+s/ddqhNbbZhRPB3t4V6VHGiah9SbYmfbVX5IGaMAaEXqC+iQ9Wka77fhxXVT
LbZKMFddr3wvmxdPDwrC+0Ut4hytmN6ykCynbpxEUnCDURYs7STuJXXn7+EmLpbHnXACND5viBib
1ySBV2CSw3YMGI9MDTYhlpHMgS45QIbR7VqAsKGYICUjBKz+fBaLw96TY+skYhYTsaputzLAs7M2
z9ta/GkLs6ZjF5OOG0OxyzX71STzIfVRw563f1d/MY+VhEZnVw+809ufCh7rJwcL/hmIdeXzgmR6
U+ZKPQlV8RO7UIE69Hb6dImPcQY53oiQVHkyfMTRUTZHNHX3QqiI1w66mkVLU9USwW5qvhUJtIj2
bRIemPWhtopXbgtAhLrhV3eCzpSsgbIUEOUrk064VypP6G4PxNQ1AU9dfGDaaR+CtXDg30AFjPYT
8ifZNAnS7Ap19Ce+5La4G/uYpjpuevfUyVUvvSs116NAcP42fYNNmA7zdY/rckRRsPoLeNxU4k+1
ug9PXUvchYLxtzKZKGaI0qjHkcToNbxp+om8GNjXRHnrdqfsRkAiCgd1h7l57dI+dqjbdSmcQohY
JCCePLq+z+hM3kYEgJJWTz3W4XrkUGV9lVOG+Z+0VgauqKs9+a3Q5w1vj1lxwpuaveOvsmqoXJLp
gpluNvb8KIpwpOwj89RrH/frEwxKR3x5qun+xIscX+k5kTrNqbDxDk3l8jnMWxhF+8iZhx40Ud0+
6dmfrJTWtbb9iUHN1tcjN5AXOdu+vHErSWOfrPBBHOzRMYA3tHLtfdxtTBXMYDNIzHLdKFAcOlLJ
Q7mG8X5TaiRNhbezPVgycL1DXoOtugOs5wxURFeBe0MFERzzwsxte+et8LN29TyiWa6DU0RvGMOC
H7R+i1c9bRF8JGSXXrAMstIgQR1QX1RUevzX8GbifWmxdkMOs6siPISzcRA5A7c5BFvnRulA5UYE
JIGECD15UTh/Gc3r+07RK/9ndKPpD+xG1vzRwGuWdw1L/tRn6nYuQS0zuhXXwfVeimEVW4o5go7u
lbaqeLflbIxOcw6x7gmJYmSmQKUPUq8Ysc5FXc7XwsIzLlI3cjpxaCG0ypOM8sr9keA+37Bi1rwE
26tHEiqj3YHnw9+ZDmiAYB+zCmBUuRL2x5Nhu2K35lP8GWDtkXdVzkjDT+w3P95S9HchxGMbs6vl
LwcgpgjvEyDoX4riFwtXRVQ9djbiKF9T41GSsVAGn+ZmI06g0IvqM42+/1cMKpwUm9oEE281MWxu
ApvYYZN4lE7SVjmwVUx/9qkphnA7RIhJww5Qvt0/rH3jvAu7lWyJ1zLSxJMhrB6xslz5cLXaarAa
Mi6vJ4WOjrU9NuGO+xumUk86yk4h/QKmTVvZYXeIJ6K7aXNFxaVqMaP8VcOARETuENtWU+gleCm7
skcmdTx5W6uJKinBY+De6E55ghRcTzvq4m0tparUhU0XaShiIgDqOAHVJnZoPdTSbPoUuxSJ7Rf2
pYrDpusp8lkoFjlheF1rIoOAscrT4rlRxtGAgxixz2H1VfZ9/D56c9jf51Hg0RjU5z1vZtyH/p5W
naK+YBxdQBUB4uHazYX3Y2PXjUJXOiHuQPZaLopAXflHT1I7fEOLqMiPfthiqzUAdZ2fuPkfe+ex
Y7uSbdd/eW2xQBNkkA11Nrc36e3pEGnpXZBB9/Uau6pUuHjAE1QNARKgXtXFPTfzbMNYMdecY7oS
tKlTUn91yToVq1dn4Zr9Dsf32gzaq/gc5fGUHrA3LtMjA0DNNJ5RDgriPx1KJjeJH5ySsNJzdx1O
t2lrcGbau4GXLLvxnEzz4TWs3jsMkdc351rO/mczauoSe8xOYj2myqAupMYS94rltYyB4rDi4XjF
iBYynRIBaWiFoZhrjuL3JMDJjAGSrfgzH7PxPoqKpljTFZcvIW2tibzJAFTMZ48L6sjjNI//IJxQ
uw0xIK1Dp6/l7+DTn/jqKyUbhiwKye6TNslhk5vKvGraWDJvE2IY3N4803UueGZx87EWjB1rXsEC
weVL730rHrEo9sbO7aQDwq1tOmybtUkQlIhIzHqY0M+1Shi/7G2R8GxAJK5d/doUFVRHxBZ7OqrC
K+aHxsHJxwnL9pHhcMK9i7TDGuJt9gDVPTdY38Z9BtOzuIhK4FZxZ8rcthoXpst7gP91R1TS9ld4
rAM/BOvXfQNHHag3NVs25MaYDHlYpASwD7FqxLhGrh7vMUdPiqxxGtxQBEasG5FaxziG7QBvXoXT
6mcAcVCfLMpFn7ByszzjtWSAMcALMSFQghfc00k1FTu5uLgtPZdRJBzSRMFV5D43b3ootFE4Oy1X
KSz4/cekfa4Irnc1oaYNJ8VO45/yjyqOMJUFbe++NAxJ8X4yjd5DKCfkt0k6JcVmILEx7F0Yrgxz
ncUhbePhH2n3rWHLdhy518JONb8neFzbcEnM3MH6mA39DjPypLdurRJxzCYVC2LJfcH0YbjRHNpk
DpA4WBb/cD/FBQV+tm/CPmiscuOY8fLlYdxNOKcnltCin/znwAj0hUQ6VsqiaK32Zta+Yx/4HOfp
tu9q70O4pVOAJ4BUw6xXWMOeilzni5dpatmP5v5nDXn0S8ixxi5M6xsRK1PwXeZnLbcBnITdGIz0
0BV0dBe3adGB5UH61vqCyamQmATB64e4JW3ngYmcp+p/XDNs/ydyff+v1WcIUm7/dZzv/NP3xUf1
/dc8H7Lp/wz0kc2zEXe8QF7rLoC4kRYdf7r+v/+Hbf4tkERFAyFJpghfkH/7Z6DP9f9m+pZnBbZn
e4HLjuFfgT6XGKsUnvBtjJ4Ucpj/VlZVmNcw6l9CdqYQjgsQk58eOJKfRCr2r4ivfMKhRTZeroni
Vb8lJn181iLFhRrrXYEixgWLCivIu5P/TqtQrjfQqCYC9B0bASsoxIsH4orxwjKUpOzdiykApAV+
x4g6kwnxr2xXkNQUjlt8BYh2iIKq2ui6Ho2IQlKr5gNCOwbsNShY1IONvidxcIQ53za6z2az3gJV
YYJ3mNYopR6T/IlXDYuMKhbwrAiqBtU9Arg5aZjOJBJABpfnGGJL6DsAa1bogG22qdvU2lL2hLXM
vbrvqbYtsjcHZRiXgTeAuO/IpTcbx0l4VPKYdahOmdppVU3XEQcxWJl7e8yNIwo5D/eOm8oA8P+X
ui3jmMOVXkdDOz3IYlH3mMQli0KcVNO2dOzio+Tg0q9M2EhZjjaDS2+X8w0aOMn7kWPohYI+F5uZ
bpIDbT1puU3JH73PFcDu0AMzFWzp3FreQJeww8Qt33xMOcz+VZ8b2Nhzx/T7tcdiluTTYMD38Wk0
+WZupQgP6Cl7f2Y+9yK1BxQcRVDEa1oC4M24cfoSC37MBoXQA/PWSUMCboXHwyZ6NC5WEkjUkVnF
zzOwGsgfiLWvQ1rUnIn6munTfreU6xSRtQ+LvotfevMaLaKsL2h3agBbupIZVSarxqvBa6fgZvtQ
EDsxN4AT2AXPuWU2YbRU8jDOVa/Z62XWtybheXQaowTDbSmsLgNrlxsk98TetdcRlrfXwZQgRnq7
tw0ZzeNc2lQz4DbGEEUfG+YJyy4ZUPpOuvguVU/F71Br6y2gCTZAK1EOVYj2cDVQs2uyGs28O4u2
DtYmlpcztu+8WhPM5HdgwIrHvcb4+MnMzJqZfj0+M349fYqG7Twxmx4ktIYMRaZM0854NfryUVIz
HLTQ1lV1VvhSkjVgm/ZewF16zSzm/7AuaIUZo8rgGoJV9rmEdZRscj/jOt8S08o3A6YsdlpW8NYP
OYMtl1SPzgZ5fetryp4haQeai9RUa+NVzG3u7elYjH9NPx/nHS2cWNJGp0upYzNzwn7XwArOhqmZ
dywv0TasyHbI4JHjeokWLBFhJjKKd5kAAq6bvbO8NAr2DnYRu2VXOQPkDmlAGJMQeIZMtkYuNKko
weUbX/zYn688kIzO3hEPmtcG/Z9Jt85rxCjFuGgtIgFDo6Lugt1nyFiK5ZKyE4rXSlglshIHgENa
HRwfR8W2KzLhh6U9uZj5sz7NbufR0Oae6AEZ5K5jp4dhL7G7EC5my+xUBGye5lTGTC8tB/bOQHKS
YRMEZJVau1tYMFpJ9CTnmm8yLXwYI6FGDPe+8mvrmBr0DewnhRjxODVmbv3BAy3KjcRBPGGRQJdY
t2rp3hQfBEFeahy4xisHGrA9Z6oNPZ/+Oz8kjJkTd2g63qDbNE/c6D4ebeInSWTgT7V7yk7P7H4d
ZPyBvtGbHFf6b4+cMOAnDwDDV1OB18ZJc6fbDd5ivjjk5vwNyf/sK+8m2W9HD3LoWjq1E38KYxB/
VL3E34PunW+VlNSzJ5UW4znVw4KC5ZnmS9XjO6sbniMb5VkGxDJQfK8Wgjmmk2TIALDQd/Eq8aS2
Z23B5Nsg1/evVRmxFdBCCdho05TXG6ZftELXzXzQSKzJKHSObC++t2die57TVBuaJZdPGllwxKrR
QfRj46PxAfguazoqn50n8DwxC0QcjnixuAuRNMkGbBd2YUbHvrYq5NNi7l7Zo3WfDq2vNEbWbSex
adQ47iNL0LLS0Uo/k6zWEPWjKdIkQRNGo62moGmtNGvdg2Ea8hd/4+SFaXbNDGcDT/FD5CV0o6Na
8bxKqf2WfJzyAc8Wq9iNHwx4O/ymKccVWG0K6F0uUqQbK+G/4dgerZ1BZv9TmTSd8vDIPHOtbHZA
x2SJoKslXOeDw1A3/Rf5YBTIqW+XJ8OKoqcO8QMPse+/G5JoLMusbAGtH3vHJVLjp6vr+KQ9ULer
rLtSXVx7YMs61U/YqfvL2HXlLwaYwN+ZSQU030iYQSN+xFeTuc0vRShEygoiohwmY0Gey/IWTrKx
AP+2aot4+sPjm6pbyUf0DTnaGp8MdL6HhUDtK64A3GXEw/UdcX81XheT42sOoYctiNCg43mD3J0s
eV8IE8/FYZmj1gjZ7c01JimP9QFSKks0hAMyhxZwU5jQ/bATqoDlrIn1rcuBSPAmcQt07bYyvGJl
m2bwPjRlIukxjhJ6ljQ7+LphAYyDJqi7LS2JlggHAktixeNo+eXvM6hTZGCE2s3Z4Isz2/uspfQ5
Gfu1TwzhluvFHIPss6Y2JDHE/sdUtPiGNaHnNkSFo87ShaGXhskYzV74/+fifj58M79KZsX/ei5+
/FGf6U/117H473/iH5wL26EjzrMl74vlAWy2/kV4tvy/8R4CZATwghrhM/r+cyoW3t/AQduSO1zA
Q45x9V9TsaCNzgGMwUQsrUDSWvfvYS78/8SeALNpQ6D2PWgyniCp/Z/G4jTt0kDG1we5okAhTXJj
MxS1e6QypP5w8N++cv8mg80xvern6Q++wmvot1e3rIWjMzdN8QlpHJJQlvrQxubkNcGIvMXMLM44
2AE7JELKNyuru11TRFUCfBg7SsBK/jxCuvwdycffo7K6B/hsxo0LqP3B6Mb2xkJIIw4/6juTeeMy
AUZ76RYjDitaYjajCyrWnqSxyUEIblRApDqjAnTd9GZ86K2ZSQEdpaPNbWrvfXcWj0IxrTtGnn3W
V4mH8sfx4DhLRQUQwOlxHpfT1HschxQ7U7hiLZuaaW8LUTE/1914sV3zLiZ7H0/yobCiNFxs6zHC
xgu5DV1k7sHGBaxbPwIfBdqsCQQwngFO43qwNPZ3NJb87jGudDrtm0IeVSnbnZv3YIehTztecmQ0
ufXi5xGQFgWgap9gZMYOFZXbMhjjAO79OOJ4GOZzVfkxv73uf/yxIeZUFOXeWniKcgLbJJLG+RMs
vPkodNkejFmA1K3Gd4qHnbCMhbEbrZg1Khvfq91/sVR1H5W1fVlgXz6PlTlvpKe9vaypMo9TskHK
a7CV2WYx4modPSCwnX7pHRSXcEyKCSAhgY9AJ1+6Lbnfk30qfWIkRVQ6IaBH8juyj750MqCBtE5/
7+BuhT4aE+2L9LBuGnGLWYE4at3fya5/MwaDfHbrhEiUbmhO4lCV8Rpldk0Vr75p9fSCjTLA/GeG
ca4/pZM+uKxCNmBYL0SymyOwEzPsyyXZOiKrN8jbp36YTq1BQ1GJY7hRn3hgscWSetywHHymFCQh
qRvr5MxqnyMXmxC/RGcpvbZJIq7Bhx78VuoXzQL/hGY+niIszx095hS3ePTRpHPpbInClus4U+ss
rTYjfK0WzpwO0EZppJsOsr1WN/Bbd06HdIGdTHnj2u8XXt4kgmB3zeBUQ35hZiJPHfi4L1Bv/ex6
FqCFf1mjIbDSwqdedYn0cdZb+m4esf1Q3uVdDZyznHepOQPiJZkWZvTFWcrYmGLYFglmAGRzi2rm
lcaDsGdBwxJ4CH6Usg4GVspQZv3JcjOYKQ7J6LiX0yUZJmYoN94CMoyZ0TOKtnS+XrTLFw7z+Qb5
9uTQ6nIcrkV2k2FuXWWR/6OZ55A2jnODRHzTcW4Bui36VS7br85QOJTH+tby3fvK5ppaIE2uZgqU
ec3FQvrZ+JgalZ87L80elJnpVTbT7CRFjTgFYWpCJ+Rk92Y/NLkc40gX6mNBpDyRtBK7fDYlgTEj
ZJSKb3sAo+yVk3e7KE20WGt8YTEqtkQ39SO+qkvvG7xWCXJ4Ux0lsR8Uyd+sTA+Ka87FiyeBz26x
101x23cU/PozqwvlE7wh9PhVzVhFYvzNL+5Utmut/PTEfmvr0IyCb994Az9lbiuVL2vKJZ4iTEAe
GCicdOWeljFqVvw6lec0TZsXynfoh8M+VSQZ5AdX36WYI5JAXAwqf6AOvtQS5GoaZ3wmcTOQefmm
y+RD6vaGSpvmRqZsPEGQEPWpoz3mkezowtDho+6pg1Hkw0tLdudi+8Q5kiveHAonFcVTkX85Q4B7
PuZyOE7F8svNjwJipxg3cDziU57KDqzFNYfSmSax1ArmCYYP49hju9522TQRVS34Pl2N1cKuFpbn
vkmFd+ZuJ7LKpBy4Fs7YCnblTDseQSdvY5bOJy432sjGyA4bQaA9FrZ/mh2F2X8ATDtLaf9hC0eH
MmwR62YA8HjbRelRxJR92i0DeIFxbBuL5VLkMxtWQmWItR7tOBQI760hyN5iHKw35BnUT5CX7s/E
23bMl+Deojg5hMwxfWKQ9T9mihGZsCN2CQVQ8CK213EbH3yOos3QutZB+XHxWMr0u+8tqmDq9lqp
ZlUvNWiRh4aKNpx2VKPY3nJIlJmv4tiu7g1WdWk4Z4HdsdT03gyYEAjt5YZ9+p9ZVs8k0Os1IR6D
C3QCmLDNv8YEqk2X9vQ3GhJrXFKwsptla380XKxxAxt29wIinuxKZUWJeU28Olvagbh4cettH6oF
30rYjYXh73D/iYOP6/zdGZrqzPiR+2i3lXwSpuHj6qga/S4Nw6b4zq3uCDsPV3mmBqtOZIiwoEEl
M1D0is0YAQsCfzFej0jZz03FITWkNo+BtNTDpzZ9eL7knKK9lbfNi2367pOwagZ38FGIMhSReMG+
ryPjA96CfhhsWz0ajl892E3SPTKKYCcZKy8sPLySXUlWHyGK0nIKUbjQu9Ot58rlMrSdPiZ50exc
TLPPtbBeUL74iEFHwvuFazjF9YN4BJcWl3lb/5CxYAYHDfUb8y/NwKQ751nOwCpWGX7ljclmMeVZ
6dzlFeEjtgYTtrUHMgOb1ncJ6Qdmuo6j4PEazesy86ZV0QMNOJzE+IB1T+e0Dopnby6iX0rrvO3s
GPuum3eF++37FVQYuevhqOfp8mnaqO0k6hnIBaAASPOo2XV09nO0pSEbD6AAPvzBmErizGxpbCoY
P6/j4smpQSyUcYfheVqijiiH5AKi6492iLCExZpoFBWHbqt3Ae6dbEw5vwIuJcYSu8/CYsvHGOFc
i2LEvYkBdotRbOXbzrLhHtXdo0h5zygLzG5xP7WPoJGhtmciuEsgVX6kighFqjlmogINU5MtWdHl
7R8Sl3T4lRK7jVGftn0wej+e7KD3yuW5aDVr0qBUu8bU4tulB2DD7NVxghIU0IohrWP969ZL8ejm
udxecVpryO872nz0TibWJ+SjlwCz31p1bnVTB0rs46zlqV5H03sRpXtzbneIDt+uUeFNr3fUsPKU
DCqMZ3jQX1LeY8TB2Y5PHELVD1s9ppSF1BU2j3hnoqJxCS2y+Lvt8g9p+OrWLq1N1kzu2UEde3Ab
DClYbZI7yzHt91YNsE+MoX6OvcIhFtl3exZX1brzJotIxSR2bdFnXwOmpc3Q2ci2ueM8j3FRMwpU
rf/rlNgOiPW33s6mMYpvWrx2BXA2uNUQo27n+GhSrrquyp07kqiyhYch2Us3GX6qu5jFzREAsNrD
Lscu22XxrekPGmbIUjZXCgomA/yeG5cT9lDZ6b3GEvXqOklwc83GYLWoZ3ADg1U/S9/jJlyXnTa5
+hNs5DHOwnwjalrIybC7iU398Z9xzvcUv22kFT0GxTn1l5YCyMnjW9Ev7U6DYIT27VBLnBWD9ZuL
rttzzz3J1OlZZqXOqWhifPoqnfd5MpcHpRp9WLS0X1vfYknGIHyVKcGpoKV7Od6VtvMxHabphiha
gfNBBN1qKNzoTAFcnjHeZ3GwsdPIOmKWJpwCCAhHoBxkzrdUkCyLbRoRIKLzOU/r+WpyTY0NMs+O
sFr9NvaF4PMxpyM+pYyh2MS6v2KKwrHFqwwApKuiU8kXjd1ArhBymT+djZqqbtzY40hUE5MVAWKc
esvBkDLm3j2DDczYd+yRYXqC193UrGA36ddRYflrfXh3ocC1yc48BbhaYU+w+UHpcCX2FI61LkYz
4oUz/Rer7/JNktR0xTSOfJo9HIDs4OL8YcqcErkvgoteLfWabVkLYNkzHN75kmRe4ztgmdMWz0id
z0/FSBKL5XN5y/M/3mYxg1zXK3OzFORQIqNNt8Qm1YedTXyhjSyvf20shx95TbtfH3vjlsTPE/Am
Fa/GAKPNUjFoiJ5pzqZEGAJ569wYyd5dZu9cupxJTq7KG6G0OmJqL55srgE8mLjUcYAIrNz8AmMR
iz+8OvrAstlbJ7BNwrozxm0Dc/wcdfq9cUx3Xfi9kWNQSN29aw0kN8uIR16F2HI7Y0DaT4nuV04T
B+RAMkYVxxiOFofzse09xCajJCdK8PU0GmAyjJGgme588xRx8m3KSDmHKiOokrkC51GGRhM2Updv
3dy4h6zxgY74XcAJYmEVluW85x9xoJqKSwudFrn16rHuzddcWB/MNvgs+fyu7LlaBcM4r2D5xpsr
8xvNmXtyGbdci5IJMQhKBT5MP3ZCdFW049wwTpCwmu4Rj/HDqMTR7zKgEZ51x4Xhjw6+nSmmnB2B
VI/BIS1TZlwLpdocH9iwA0dwxuAI6VoCXcRIxOeDYEw/9m/8ou80SMLAoR/EGNNglbdZ/+Hl4geH
zmmoUi9cIARYILgC37mwCzKwNDTlqpPJr+PyjTDMxoMWZnNhCAZ3I7PyFc6ePLN6fQk6wya90mAK
LaMLjEXQkX1R3IB5qHgCFf5+IaMVEcNL3IuZeBBj+H9V7k7P/QyONfIzxH2TgJQ5yYjp0KHsnRo4
g6m3w8t4FrrapSiwp9YuQkfl22mp3Ee1lMaWVsll11ruO217/hsPwnw/pvkf4VVOHKKb+vylU8t4
IbtLA4Fdu9BlCcNGdufuATI/jQM3RB5tKeNF0HNX4EKPD7mpHmhNR8zFf3WN3Niy2MUBPR+b1gTh
E5swsgDZQjlL23azBNNjmi1fsx/368ToRbKqMr3Ohia6gxzEfaeVL05agd2XbpQdRJDpz2zAIOpa
PX42vjob54qXCzLC5yTUbiQ9lQ92MHArUiBUWi5GPhSdNC+LWzbf3clpU2/bztrber3AaKtYHcm2
WaMY4ujo5gv9dKQEXQbMtr8J2uAr077H8FMN+AG7zWSwZ0xbG4tvG6xhKTxr13hURg3RvSUAlljd
e08ifs+lks+ry9vRBjjpIRUOe2BGPn9DDqQxvoksC+yHOy+4GIs/izABveHR2fdAfVdcXuBVUa43
tNAwDBUfJu7LsuG/YfvpDi5ssrJotQgRVyC8x+Uu9SAFujMDj2nhh+756UNnfaS9Iuc/238yt/U3
1ZgCx3HUuhkwUgToShvePTASRiEIbJX9xvchCuD2vWcP+YgV4dDi3qYBc4YLkrk8hIWFWRZ0MOct
SbvoMbc/DQgfOzqM5y0JjvRzilGJkLmOxSD/yG449YzrrWUVu1FxGNe59chZ0d3qQlM5ImtkCoJv
sR7FCdbCcsBis7e9iPIKEW0H1d9RKgx0UK3KMZj3tMGYqwjeobLolWriqjok6H0hXo9hZ5nUQCtP
pLurvXkbjJQ/e1n3Ogauvu3yCsB+6r8FgqcK0eVdTu9xCIzukjOP7xvql6HVxOwdyu55ZK3kqOxc
l+q78X0Je4z8bczfa0cmfjlWXfvmWJW6LzuCUZFbrtyiZo4dg36H+j/c0GBhh4tr7LVouwNXdEij
EjRaJFQcsl31tnXGQoVCnnmjS/s+UKnkWWpYZKmWT0+SEbBHTGJN4XS4xJd13l4DFUgwgjF6Q/6a
71NMI7ozmNfeedcN2UBgGed4Xg2xecCbDiY1MdOTXca3eWOxAoxncCol4l+axutMeOalKcpo7TrZ
8xQ5N2YHf8BXWvDNQ+IJcCAf0Qmm9TKUyVdKjQ7NHVnvfgCECkJa7R8be/roHRorqWwlOU53Cfc2
LDVpgzHFylAxVK8OLd4gYAJRgEJhPNjgO+I24LrpiTxkL7XHgdLuzNxO11nD9DpP7d6DJ0YFt/lO
34J3K0r/YjJYB6BQsh5jfG7mp7GqXrWysr3hmenWg+5wtogFu0JvRp4oN2CTXEKLGOv3zsSnPIFg
upt7/57Bw9x4OgAf52hiqPjd+aYfQTDyGKm5YGq+oCtGwF+cif6PPydf9McSisjnkkS+T2czzVw8
ev35tm2dfevz5WSeSnetrox1EvQPf1/KL7qDZkryluA+tKLizbEJYC52CU8mocRYWWfTaO69ytux
KPR+fUj3Io12cALe1cg4kUJW8AnG0pGCYLHizqN25AveeteO/wQB/ddygd9jF2ewvF+SQ3GlHV43
yUj2ZpW88EMH9KBww8Uahvt6yk5wAraEXBQlCq6mG9lBM0jDBsDuOpZV9STyMtlNNDl0cedzcMzj
FvPlBwvjYxn1Zyv6Iwc+V9gmfsCmpZiX+QRShm74FGlaQIswT7hVf3LZg68VSdfTknj3ZN9OGJDU
JuoSRqey3LH+gnIhG47aPIu5clJ0QCWrVz6lXnCw8oJ6BNZ9u6IAQMdeDIffyg5m59lLnF/Xs6xz
MuOpbhPX2RqJp86aDf3Z7/6Y7fBmCFzSceaQDmq/qaIZtg0OZgCARrOxgTuuk7HBqi3G6pNzNmOi
z8PRcdSetMD7tMhmnfRYqVX7o2jesrzpBhF6Rcv4l+6mNztzcVV4xLjJpTv7TMXZJR2T5WzBRX5a
Yh7uILj4tIhXQ2cftT04+2C4AOqkj6CJv/K6XDZza040kHTTWmcTFX5OxNgCKkgOZys1T6PmMJk6
us1z1V6JJzdAYy6Jnje4iRdevYZkxAjw2nY98z1l1+BPYNl1c+0uhFM9GT/02XR8/mllE7bcYJDY
2fnvvLxo832obdbZ2F9zrDak5X4wz27hIDJA9lV25y1dsdY5G0Iy5gMSVvLKtt44xAaLO385S57m
T6ZBvrKCRPpNCyDeusoxj9JWyz1yprOmkhDkmakKJHyjOjKORueRb1ZqVI8yi256wxth5rTppZBx
Ezbd9IxJA4pxckpiKrBcTUzLnwwSgVb0ZgvCKUvWberFSE6C5l84WPQlGdrdR1rwi9ZJ9aSCiSdV
48FIMt5g5m5t2GCMVd7KdMoh9EoCeTO27kdRIqaNvn2MreVAEUlCqC778oyUVtn4ZAJH1Hr4pvzu
Rlh8KLkefbNd3Nk1qduiME9GHe8oXuQVW7IN+DoEDm9j0OCxyqx6LcxkOXqL64dRSr5qkeZOT5F1
SibMTLXViFewGowF/khiZiSi1SWduhLBl0sc1f5+irpmy3WqYNBuunt7yIxDysagpQ6gulagkVHF
sPXTUYg5o65Y0/TlSH4dSa72PefLzgUkC5fxEdv33kv5ENarvtjpND9g5t/0nLgultJUvjewxDiO
tph+NJmAZL4sbIq2zWBthhLEEDlXc0ZRQRa3mX/5vOs7LR0IPtmj0tmyVlVc/qGF4wTzGu1rfNA9
QAwnGjmVsdXSzYEhhLlZKSKFWITlcRpYW1S+Qu6ni4jiA4/IKwYfszN2mWzdk/I4qRDBFGXqBKBH
4IFejYDQSr4IQStO7RUCxKmXkvMy5cJKPQeQLjDEVpTVg3a4usIGWVtX+a+5TItSp5wQArrJyENl
QJ1bRXF3QSD9rZtKEURvefBaTH5QZqzuth9M0GiJYVxDYDE8NC/ezz7pBYa1J0kIkHV6CfyGxN2V
QczcIyx/XE/JiOdc1cGlawcwNjoL+F5XLjmFOIuKsLUy+QyenMizDoKwZpw6DNieynCBDA+ARerq
Elk1DybOIEq32t7fZTNXZ7CaEJgMK7jL0N4/DbMFQzr4BB/Numy2sqX2DPuZ+UG2/2zg5In8Kj0E
eJ9fbbe310PAY36YII0PWPQP9hREIX7PeDNbw2PPufzDm9tuhgrcEYHGgYK1PDNhb3Tmd8Jsg4si
KpKfumUJHmgUMV9jqKHeO8eBKswzIW3zQ4GA2nlVP77VcppecrTnsKidetvnuPYTD3EfY5CLHJo6
77YQ1gVJyIXIwqCpeRDeRkH6XBLAPk+Y1+6TzvY+B7Nr4fxxT1i7Ad7uWTvJS5/VIPUprl9uaKkA
T9X3+daaOgJ9lpteZrhfb1ouwXE0ymiLOtUx1Rb92uki+1JNSq1haX/ErboTKfuDxERL6tzWOMAv
ljd8IDS+RfYJvGFU9zD2NSedlu67DZgF240bjy9TkGVHjZkJnSkSt3ODGwMtcjSPQb2Qts2t5XHK
mEc8rEDMHVU/c9Ta8S34xuFU1DEhRuqmVwbNHK+jmNT3QFgbvpZfb+sIhOSozGU7LBngcOfaVD4u
8HlK60Hkfn2w7aZ7q2x3PgeuWZ9w+EbfwH3R4Ih2x5aHjqjIPUZl9T1KhGxKvxzCut1zb1yNj8T5
l2+NG3FlpBTdI5XCa5tesi43PuCWRNyMvH5vl6a+7+hLW2OxZidHR+luysl2el2gTh2ZP44whou8
G69fnnbGE05ioIPBXzPjtXZ0lxJr3Ju2JU5WrCV4S7diQpDFV8MLcFwqVq9IDDCNJB539pN5/qC4
4W/+m+CLrEparMIlG6gSGILqFC2di64JFAIGgL8ujDjhESPUP1pb/y2f8u3/yoH8v1e8839h64jl
0BXyX/sxTnrkMvhXO8bf/8A/7BjC/5twTMelH8eTli9xVvzDpIznwvVwBV9LdWj9MB2MEP+0Yzjm
3yz+CLXAjik9C9/Fv+wY10ISG2Mx3t6Alg7cyv+WHcOhv+SvJmXHC4TL2SFNSkck/8GrW+MvPcRz
LrUold2srbGb2EwPdGyFPMRdoUJi3Q47TmQsVKSIPDVtFtqDmmo0JsKfjpRphcNE/DVET6xh8LFg
gYSYJtGRb7ymYGqIaGrzAhi1IADB2TOcJHytFbJndGGrB7wXtbOrqAqtpy+mQWKPRgRTiPCjZhYq
2J8fa6aCgTu2b917thU/+KnfjOuFElcUOtHwteGh6tuMOwUkvaaxIMyZNZQDBxwVi2im2EPvpQhM
VqPMixH5nk8KtEjOKi1FRUQSMMRaTCK9w2+5VAeGQ5lANe7UsB5hms3YnaJ+kxdzemsu/c1CH+3N
hHx0sQNaCfgLKpHdZ9GcvseT4cYboeZx2BtsMYhY8J/ldhm9OD70GQgs/M+qjwRdt20p5oclmry7
OW8N5xFWbay/A50ZNB3QeyaPSTUaBEyteoy3hae8bkMYL1q3c53OrLQj7NV+gphxExsz+WR38G07
TEzc4DeaPKAfenGJ3Qw//L5aRmvZ0Q/hJPdVEugJa4fT7xsgL9FdD36Lq59T9kc67XxAYU7dnKa2
rcSnF88pAG+rt3+rmLVdQRPYXeHYFIeUvMrr1Eu9RySZ4tzh6EFdmJaZfzooLAoowtWWWGrzleRk
kVErpHhzY3vcF6BEYd3PzY3rzB+IZ3K9lLyMeAXcmovoEUmheOXeEIFNZ0cTZnQr/w/2zqQ5ciPL
1n+lrfeQYXTAF2/RMTMYnMlMkhsYmUnCMc/jr38fmFUSGZlKmnr1uu1ZmZWpSkpFBAb36/ee8x2c
861OqR7BlQTkSrigrQOaN8bhokmkqBdtP4luhfosC5YSRwdUwhi90TbKh+qzDPEjfT+vDhh80/D4
C1NnLUZO9f7VsXOGy1E9obgMQubAWCABoYKoXiCxQtQYe4LmOhNkJOGc8hAo1jr6kywTO6e3itMs
yt2rwsWNPXlQb3yajXfjfOXMUQ2rd+sRfpQxyLP34fP2HOjzzovw47siu3KFY3q6YR6lC9kNHPwY
h8Eq0EuAXSQV+PGlH+Ki506D2KQTiXgU6amOBKgw68cB9sGAvsKM5doqEdRiniQSQNY24W5Dr/pX
trrgVQ4OLX9NZjtNxvaNyWwUXmJaGRWaDuzRChXLKlPZq4i8M6t38/OcF3FDHCBj0b5G0BGYnnyB
fxdd4SeCj9ZJOiJmh0iBIZthoRlVhv8ldTTtZaTGvyptLzlPhaSMo4dZzCRO/hXLBO0+X8z3g20L
lov5P6KP9IfikH0peMl/cRmNj/lj7ttlFLrLX5jCkZaY//671TIyBuQjyqTPCoT9mv5Wd9+WkLQU
E4ExSJoTaHmo/JFFrktmyii3G/cp0dv60tV640R0uHXhcGmrOOnGU09pigqUEmycZfK/v+W/+KrC
44zlsLKj1LeOIp5kl6lCaCRXTpXZflXcjXUfFdMmb3VzC3u23CDNc7nxJtTR33+08Ys3Q3jC8EiS
NwTjsaPLBLlOeelIVRYMjjjJ4gpKcVQR9jiNxS2aF+PcAq2y6VB5bcapbtZtnncUxfkmJe12rcfy
xU8D7WBj+VuTSGfuh9iOz37/Lc1ZaPjxnYDUqc9aRB0EjKUfvRNelA041eaAZy9iO6lIimshpd0U
MLRgxI0cBGtvYFwJJ80kO5qxpt8R9li68b0M6n7XhfSTGJDWtPxM7RzERL02aAVzcPRGkCtJuw0y
07hCDa+CHyFe/7/Y+k+0Ge9u5OqpefqPl6wJm/H8KX35P/958zJ+Uy9JcqR/nf/Qj4LLEX+YlEaz
I8wUs52LkubPisvUsfBSViGkgGn5lwBWs/5wDZ3HgXXcMWwPe9ifJReVPSGGNlWYY1v2j0rtH4QY
flyKPTYMhzcLDxoCIkxjb0Fw79aQbGwr05cmdJ7E1jZz/Abt0h5I5TjIT17EuXj76wn/10ex5LvE
v/CLjPnvv/8oWiQpqiYfuzsYQldjxl64ifvjUfzbVfHnTyEO0kWIwlVzCdQ5eo/KHCR5WELiijwL
HgAhP+tMC7ztu7v8i7X3F59CDW0gUGbT5S5QEr//LSh8SIZJ6P9znSYkCRbmlKYOf3gt//a3HK3w
8yVzXZYtT3ek7TqIKj5+jK2bTj8lmVp67vi9bA/gXpkMIlyM2iXC1UUwufsCsHo+Jgen9Vd4mlZO
kBObRmAzPa4pvzQL/cyd1M3vf//HNXX+YtI2pIFX2TA5SYijaoPsMCf1dDNYRimRyWUDOBMywYIB
Z7/iSWI4UgNw/P1nvj0gHx8gaZv4Kw3i/vhI5+gB6ig/Gz9iniQBrJ4gHM1PGrxbnEcR5TkekLYe
1vPaixEPYfLTl5UhAGeIYSuI/D1RAmJr4ATe+vffy/z5HeLEhEodj4bj8L4e3aU5qk02NR29JNPG
cZVL+kiVQdqVG800vJasJYYpxmhcT8lwA4IViyEJ5EC0iLjQbas/gISB7eeyLvueG7zg5AOwl1gB
lW7LGfuxZfx06tnmhFSso5+t+fQdIy20acNrJrAhK0QP+fuf9fMjzq/Cm8KyYKO5P96QeuE2HML0
WXA3DUvLom1QBpjEf/8pLGRHiwKfwjFA6DoEA0yyH59wBEGjcIilWGqOPq2J/KbxG9D4KnKScMw4
cj9ZhH51r3gwOfl6/EfOi+77F9e20YPQuuONote17EvQtXo6ihVazOK/cQHJPrKwYtqctw3r40ch
1on1gqC/pSsmEHU67nmOCtlnT998hY7eitm9wAvh6twq++gKAj2CB69zBSe4s+dhrw8XLj1OJoNI
gJvC1SmtQmvTthB7k8RzL3zUKht4uWrRn3UYczq3Pynim0aRd6DGJr1UqRzwy2gOM+ro0cOphklY
a2mO+tPa9EzSEEjKWieRRThhUDK7Tjxx4kk/+WT9+1g1vq0yQszbEl43HpDZOP3+ZukYh4ZWka7Y
kCe1DMniA0gWJytXAnBucXWsNLs9izlTffKU/OLZF7hVBGNFy6LBMT+177Yqs7JEHZScutVoqZ0E
VLhgAJR/8uz/YhFl23UY7NjMuTgOffyUnpqsykxfLTknI7zzxmE7DRbCEE4dS49Q+w3j8fKTD/3V
NcWNA66Mt80gyeLjh6L70ju2R8XgEqEd2BRQi9KLb7COlcQGGeHX1hqTjUec2MnvX/VfXFT2ZUoM
l84TmO/5m727qDHvyNSPMIgIG4SVlCEuqd2y/eR9+MULjnfIwSDLJkERdfSCeyDicRTNYnpHd5fo
yoadS3b4qkC/+8nj+VYcvX/1qN8wruu0qnDXE+V7/JgQNesZDYzhuDIeiWYk84IoRE2LEEigEwZa
chO4jGk1rwgvxyq7VSkiI1d45hb5QrItaHOcDGbCDMHLon94uX98OdKCHUvSAZyjh99fbunb6OwY
Ui0wKairfprSMwC2+idvinl8V48/5uiu5phSBVBQGxa6HOl9tMYbh26pTeP0TK6VOqkdvz7ooMZu
sSMyEmkdHORk/12FMBRXTeV/G0hPAA9vWyeVNFpw++kDW4a3BkYZXKFcJz4AvdXa6qFopFGKv6aV
L79/OOeK+sMySk1NHWzOazWvPhiHj5eLhXlMqhJ9dTOzqmRYfh9EIr/w4oItCt32ufEzDPaRGaNc
IwRs5t2CnFy0I3VWUavkoWjgsC9tXl5MI4YbrGNCvkc4l5ZxAyRUw26eOygeWtlASkBN37dLw+4Y
PQVY7HH+2GRtOC0YDyKdUHb+/ge+bTcfH1aKJ+LP52qNNXtu/b5/HkqSVFBAIrksiQVf5GHeP/Cz
gEqHSu6pOvIV55gOSp8+48u8/jpEJoN4WJANpy3TGqfL77/RL664O6uapM0iT/V0tD/WJlia2CaT
j2HJ8CVxZqCow6iuZDQgCEz/5OPerHxHF4DUd0vanNEtHBpHb2vaoMbNeJkBn2Lt7owDNo522Q6x
xpQYXXZMQbkgnUIsK7RT6zyG8mXJ4ZPX8q259fFr8Eqw6FO/svpic/x4H+BiQVqlJsIMhUi51+Pg
tmlFA4XfgEKgAHAOxuScmUmdn2rkLix7Sa5yk+YQAgeMaEERGU+zy2KLWzneh1XZACOz5W0Xd7B8
HfvFMuXh97fqeFHlGIqw3jZ5RQQv/HELxXByQB9+g0azGsVGZtq3JDBoKmaYY/4bn+TYhIHrusOx
56iaacqyqLoSNaimQSlJU+IMmAZDXtO1Tz5pvs4f7oPhiPmoaLJd2C4TyqP7UNij4VQSMzjqyd3j
CSxUZ5OnPfPfEK/773/WT8+64WIw9Xj85kqaCcvHDzMm1Zayz6lk6snc2rgAEe3Z27xYM9D87KD0
8y97m+44DKu5X4Z59GJB/R2AQbBY+WLyobx2OZb13C8XiOqqq9hLJrx7cfTJTvB2sv5wQVlCaUxw
HnYtjqrW0U4w2JPeNPB7l0jDV57e3nbpcJZ3Nok18jQK8Rq59jZS/YG67pOX6qfnk9fJZHzPuZSG
hiuOTmDJ6LSj7IEOYMVDSeoX/jKqQRW4ov/sTv50cfkoQWHo2HwkrZMjwzCi4AYwJFUMIxEG8hUa
BDWQb0ScPI1UEk1w4ZX/gi79fSNgrlo+XlvX5hXkApsUN7Y8Wrs6s0odv20ogjmUIU5LolVkZAEB
cH2wzWP0idhR3MgqLuDl2QdsOc0Fs1pJ8EV89/tH+ed1lKkI14BfT7+IodHRs+yFXTkN3MMlXGJt
Zbr1gNqpxDch2h4Au+8WWFo7/aIQmzSj0NTxnzR6+0nD9Of9zLMcPOWsSZbLYy6Ovobe4yGdcRtL
jer6kqWkOENgDpWA49YKgeT32Kn8rar6cIWk37gQZF5tmx4NO50D59uQWtu3C/OPmqBn4bcqr/PX
5g2o9Y1AjSoMVPPWoPvrf/12Lv3/4MRZ8jj+/cB5275UWf0yvh85z3/iRwNUM/8g1pyDvTRAXZkW
6+C/O6D8LbZhj/WQ98jmds1/6t8MAPkHqwgHW6z+zITJwfmzA2rLP9jCeRF0eqAWM4V/NHP+2Hd3
+AAXtIVr0BnX5ynB0aoFZqBBJxggdK+UPBWaH3/RSjCFOL/VaWultEJDh1DZoGjOpF7X+wpBGrqe
0N28u2iXP17m91OxoznFj28CEYF5DiN4SrR5DXh3PmqQeUSeycsS4TokrCt89AWcSWvUu9eRtBvY
m6Z69DCOXdixCqDv0JPaVk4fPEDCRkUfjI1zZU+1jfS8Q79bUrsCPkaY/vtv+nEJfPuisNDpONCt
9VgC7I9ftBNQnXqLS4Y6iqlSpM0Zj3uiZ5Z9qgD8gzP9bLr5cYH/8ZGCFgCLPHv2G0Xi/bXRytTr
fJNAb4SqyC/VztVzdUOvnPYNxNVNIEZMqH57H8YiWOXETjK5HTDpejNCyRsLZrFxuO1ZE36UEf/o
rf+f9j473NG/f59Pn4r/+PJSfX95/0LPf+TfL/T82tKY5hjNG0ojmJv1Y6Shmc4fM5aI8o1pBxsE
f+hf77PhwvRgWCnZvSgmOZL++T4b9h9MvLinLkEgNLEc45+80PbRC82f96jpPL4ATTGHwu7j00nz
0OwdsjMXg645J7Gd8pd+LcWDU+T4NOLJeizGMTAZ0mLrLFTZwBjAl7hBTpA+5Ua0V34ryrWm5WI1
AGo08YvoyYXAQP5ke7l52no6cA0v7FH2+8S9YnXORu/el4Z2EbVUXqt4zNOvxEQg4ht89humHCXx
SNauMqT2FeyAl+Nvh8jV2s4zcdXak52OuPYKgrFtHWqpIwiYIzFrPEEr0+NRMcO7d/f0F8vNW6fz
r5KC+pp+C3RByyZcjWGMdfQW52OUlDEOf4eK7s7SqdvqBCzo1mkrfwl1LMUqaqRqFzgZcY9KtN/w
jkjMfCymxN0FwXCjhZGhLyLX7L7oIk7hMnXknuMaPMtBxiW4NHVm300FxROEfxuuiWWYPjma/PJ3
oFqyHep4gJYQYT4smxbCeNfp89eyUOo69f0XZcUYjguUlIkg9FsG+feqGOylmxFGC5daXMt0QMY3
Eh8wugWkI1D1zz7Sjj0Sf1QFqU6ASg+2M1AITrPOvmR8EJ0ERh7uf38TPh4L3u4B2xuTKg6kUDzf
5j/vlvzKAjdey+AV4FZ6yHSoRl4QNMux6cwDycifNRyPSvT586iY5u2YFwPL1k/d9j4JR8ZmL+TO
32uxc4fB31g7RdRgRs+QKfc9DY08zJZ9kfPsD+kne9ysIntXx/74ApTnJkeht+3j6GalEcaiZshf
winRDUyWELIXbR2V33M/M1+nxC/1pV+T1KQ1TrguO318Zmao0KiGzvjUGyUe+xRF4SEZzAsnc1n/
2ykpHzu/I9wbqapCtd0AgMEaF57SVxXEvxiu9iXH8woTLXY2yIwUSbuVdT0R99TuUsZ4XxHCBNdI
sYKYQaj32fZlzkXEh3dNsip5DIcEwyuqmaOfzYgnD5Rqvlkdh9tFbopxP2puf4/rmzb8pIeoRa1Q
fyX3h6BG2x/seS3w6/PES8SNQlQMU6StuWSkso7nLdp+AmJRq34Vmt6cK2FjOh8c70p4tfNlUEN/
zv9F0KwqiYYinf0kK1R1xjk+vB08fDNURZ8cwX56lCUllDM3NIA8CcaCH19DXg7g45XzXJQueQZ+
wjAn1vC2BZyliwgh3u/fnLduzcdLOgOH0TlZ7Cc8zvOT9u7VKSNO9tZYPreNHO6JLCe5Dlziirij
NMIfK80nK5buDoTyKcpnkhJiv75GyVNU6HlYj0w36A55UWkp4wRUULWRxcGqskEDJal0och5wHcM
Rin0iGIJ7AhU+FXold2tSaCxtiiboL+d+YCNK+DF+Lp7queuVS06sHvLSrM6UNGy2ksrbF95+40L
R3ToCTkNi08uxs+PF4NixAVIBiSBHN5csL27FmBcbVIXpm+99JFGBZW+GrliC4TL6pSo+kXN7vLJ
Rx4VZKC5+Eihs5XTa2CWcNRjUGHoNk4xfEOh5Z2QZD6tyNnCvA9g6ZM+zdF5kzWDd4ZFktssyQfj
KPDx17FVYyiu6m+j7O5R5RO9UjR18mBkHPJR6cSoCkmfBWTuIXDz3OSRILr4jKy7/jPh2lGze/4q
bw+c7tDqYPMUR18llqnrKVM+5/agP8TjlFKES6TLZlRlPblgRdzh3Rvdu8jvsdFqdqDdK4zyOI1m
3mpCluhgtfDcDZJmeUqH7MXxfMdbQHPuGtxefrvr6IDhEK2q7NT0QwuStKWAcpi+L/jI1K0+uZNH
arz5R3GI4q2dM4olMhDz4/XVQ5KyEk08JTHpOVBzBvFdrytCanjVL7qxwf+TeRlVTgLsEgtxF7wM
lYcDMLRtb+UGZrQsK4M89yKM+/OJ6Lq1EarQWzmICJ/oQ42vo+hYFUxtGqgkJvPGrpP6PA5G+56B
V0fsq29esBZ3Jr6bXeyX4VWsmpyEuhEBE6pFjwug44Ql7MHPMZUyQXpICs2014Wm3ZAa6e61yST8
psA3YRCjky6A2gwS/y/gbLrxCGIZPzf1iqgS57OW0JF268cV5GA7U585v/FsfLyCVtfUPbq/p8pU
+oPdVmQJGcrugS6odMa9ZGNFwrQc0lPBgPvEVQM+a0AHe7SJAclXnqmXEBvJS00RmZqNc11Cbruu
4wZwS1FYdbMYAkGeF2kMeHgBiV+9rab/6BDzv7N1wbr09yed/3oN1FNGQNfTB3whf+bHUcflZOJJ
z2G6ZxgOOw039sdJR+h/sNc5TDOpPAGczjv+v+XySOxZhWlfoy/gBP7nOceUf/CQcGSmR0nrav5b
/0C4ZXDi5rH6awsUiMbY+OgV0ISbcYjHWyC8Ab1GieqvjayPSN7yXkbSCEBR9wc7VNCDnB4ARKQI
uemCvdaph9iOyB/qMGqbI3bIihA+Hsg0WTD1cDZaRpEOALyNXbJqdbTorVfJyxZlEagMXF4hKdlB
n1zS5qy7dalsp8TTVJWmG+OkhRNrYiMq7Oo7dvzhdKJi0b4WklXlKyVmet81bnfW2O6z2xrtVUJw
CYkjEhgSqvEUNiDl2RpCl8RlLFcdWXPxSke6daXsUWOmlg96VpxRSUm/XvR5JRdJ48Eflijwp13I
NLvl0LGyvKLdgz0AUFQl8NgUG7hTMvJptPASKQsKKSpMEoDL81Tjp2uldcqJ73GsINxhBSJvgOyz
am936QHOTgiSlGneioCdaEUE52yNwhaNF5n8AYtGehttSecu601XNpmzkDokoiUaZEICOt/JQTYS
RDuaq7o28qURRAEhkTYNCX2y0oMhQoK+8xR7YyoJKwD2TDg4hiI9NV5bbTyL0rq/IeTjvGrHOjiH
T4sUmT2y+lJV1Fl2E52BvdFa7HIiNk58L+ZzwbOqCxMXNs7YRKUv9dgh8C/LuJhj/pRE/a1gPK5S
EXbtEi3XFwDPiCt6HN/00HVClwe4Zplp9h4SXWfsYZYb6qaVVgNarv9Shj2mU4FZY2MUOmZ53S5O
HS7bpR4VJy2x00FXXOZZ2+BMg7GQUDKtgkpsjK4GqAIjxzFIQHSgPgpTxvVGJW217WRP2HJiyIXp
OcZF5rZwp9iUeoFQEBXVvsdVehlwLNMXGvFyyFZUMt65Ne3h1RjC13Pcnd9E+5yCAC1zENjtEp5S
gcil4pSwiFuSWUgpRGwRef0ZXriTqokb0LZ23hdXSaomtS+UEaYrz/L6auMAjcEtGFlEztgMcKl2
6oUdEYpbiknhz6zdcIsN66Qdev9RsjWSnlR3yw68vVhNzrDmtY6Wg61jI0scjtTa0Oso5NpbtDQu
3YKOEweLRv59KES4qZEGLECp2ReWB2ydfKSlQVZ2PwXtqilICc5s3PjAgx4JWnnNrHBbGPme1uRh
IkExjeWziK1hA1GgIfJOHlwj9L/YvSJgp43wohZwr4gihLbHewQGe8Xu6DfbvBu09MXkZdrwTI/D
vo2BPi2nKd4LJ8MyEWfZDUeMMVyQStye4aCQE5p2mqVEiOFLxk/EDq3B5R1JE846QqSAerNp2fpq
wO6710w9vc4q170JOv0gzAJ5hF9o476tulM/gKeYW4AYFmRqJ9iNWwG8OBQdlvA+J7lyrK0y2Uw5
3l0vbDpSA11gcNshmqonLAQNcTZgkZCz1AM9HbJQnH0Ln/FKbxO6P3VNRFaQ56jpatBEl2ZbYqQl
5Vxp2wbZ5XMXGAExy1UPayxxc9LKBFADO7C9TaSlwesUjYJ1bmxWaWoBS8LRf6WNAXl/pZa8yt6O
7hPZtljwyM5aIG3gzKMB4nGRusbDWstUeI1N80liiNyXiLlIkwX2VBLYuNQCy7qF0NbvXXDSc1So
tU3DAKMeVlRtCdAti9ca1IyTKcmlDn2meLQnrd7LsTRPXWJ+oQTEAZQlm5hsBF8+IygbA02/KR2U
JU7ZkDxmpoS5+UWlLZO+f2qSwoSR0gQbLiyPWZiskbxXi3Ea8u5UK0AWYRYwMtIBRVBNADGMCSyn
m56TFFncR27dk+Ag69m/U60gulZQHrxby6tbtRqcW034Hu3oOiAyyx+qu8A2L5LCieYorB0qTNKM
FeGfdBjvWV+rfR1ilpcOwETGSvUuGIszl/AgiqJEh523UIU+aHSXmsD3Vinkng1cNJLrasdcAaxt
D2pyq1NN6y8cqfCZelGSIgu15zFdOusPdkUYiqtYS4s9aPzsoYsj8t9a6rlFaZoPliyvWq0iMFQV
PXj34o6nnBiAzr1CHIYh1LCvRDWrPSZVnvnSeYnG+Lvp4nRcuhwUV5Hy9XOCrwjTJtpuYKHAOoAu
Lp1RcX1p4WDy7Gu2KG8fYqRaETUznJV6kd5mAAWrOetybeEGPhSGxPOP5Jddx69ctYhac3rimLrq
SDfLa6NdOXjV6anhY1iEab3vcxIOQZjOKYloQKu4AyZbVagnOX3g2i60SaxIYbTXqYwqOqH9ITdh
3w3FtU+4Glj5GpcmhArh+19L9BH2KoxSHPAgCje+lm2TyZGQ9LVgl4RhDJSIYK5HKBTZbRN6GNob
M7uYyBjXaPxZs8e7CisiSOEATkuB5sknN5UbqSZWTZnF1K6aMTHk0K2YJMCgrGm4so09jU0x4zQa
S1VbjK7jDaFjBsU/vmqwKWb7rQPoVm7A7EKv8USpf5laL9xbGS0eDDtUGmDey33ThOecItlYkHIg
tqqTJXJ0/TBAC0VBpA6Dh/QcnhtNoAjnNpoGt24eYtdRBmJcJsybWvrppcCijLyWzu9ZE6ec8HWj
Bu4Jq+sgS7N7cAN0HIehNs+NKo4u6yTfRiR+rKIk+5ZFSIa6jpgFX8VlvDSzsrmdwhi8C963g/Dz
1F8wsbTA6A/jhBs/CrZoXaO9WVvy1mqHwVl6dLLZHZNsE7FVZkU3hAeCwa6JOATLw2OiynVQp/JS
6dwccIGUqwD0++Q5AKcKuEcYkbkIp4LIuxBpUQHeHuz9KqT7OUfB2lW8EsgSi20ziBaCCB4GVChQ
5oPboBndlyTriILW8S2ZVuNCDyiorKBW1eBzp3Es8i924RZIokgPrzaSgMsnkpcA0bQD2EGbotQ/
V8y6qmUoopCwrYRWDeZIzUJ5akpfANwINWx40DyAq2EnLLedrfWvZJURnaJV2pcQ1QtecZnstBpe
pKBAwe/ZZJ21qZ1cXDAXh5dhAZEcouAw5rm3r6OCILm8+1opVW0KA/clMceRQmslSxBcIfL5gSdt
FQ8iJnOc/q9mC/T0XJvi64BiLViOQh+MFQPLSxIpD1lOHF2RA0T1U7MDuOVpCvBBGyPXLFrSAgPS
F7LFkCpCPfxwLFbd4EDBIzdiOhFQbfcwxkxt6fnlrmnNfkNiXbUwwuQlCW0yTGPLPA/1yoVY1fUE
VEHro7+eFeY5mfTdM62vCuJBUp/pKYkXQtSriK71lRpSB/algJFIc3+2qptb7jJFu5XaZ6PlqK1s
IVoNOuiDzg1rwi7yYR1F1Z0ZiGpJFau+TWrc6TEp0/pQE6XaZwMJZTgnnlvTJwGFiIxXbmwB1ycS
W9lrVxw5OFaHWQjhrydEFoHxsI41Sz6WuOy7jRrqcB90vdffsXJ77b5RvrmHbgGVLu29O8U+nSw6
vagFtrWgf+40Pbyz/CR97KcetkduNVuauTD3gsLSTmRuJU909KHL6GOlFmZtFN+mnBiyNQ2jV8ei
illnUbmPtZbonjGowgIVLdznA+NRVsqoDNADyD5K6DV06fcEG+64nx35yZyWMkmYsARuGr5mlHjr
2xBKZd7Gt8QokMpB4Dv/nGemLT3x3kB+5dIfCc48c3KcMwWhKEAoRrrFrooCgmClhS15zEo7A/wX
lMMyGlmumJ6AuPB7j9Av/rnOuhlwrTYndgV+YK2hF5HQiIj1MhcjSFEI1bIxxy0ja+LG5hTsTJst
aZo/RxV7g3iOurS7BDZPYpnqqfj6dcA7lsFZisNqupFd7cB5BDuaLOyyOmEl6Alql2XRPk1ZYxg7
chZHuNJTmC/aNAI/0Wq0nyonLq8SPRy+x64yw0VSSsrQEXfwbUM0KIVl6zrFuigTNt5xGM/S0rbr
W/YRUv8SPaj8tZYnN0ZoJvmesLup2whzMGggEX0CwsWvALCUSpftpu+LC6heW9dS6Z1ejfW9cIw8
IeRZeV+JwGBlj6qk7Nkn6uoCY2oMUyx0ntMsB+/XIaF86KCoNGvVd4GzidMyI6OxpqBKq+qyIreX
eDklnwhIi2AbFO7VMJVEgYyiadYgziX5gK0DUZ6MVvQrkUOO+UJJDbQfWVGxIhqwCLWNzuZFE1vn
3m/1PkZSxa4KcWVGHe1y1FUCRXoj3A3kDmSqZD6LZaD1sb1pODWKx6GrSxurNrnsK50B4heCYkVH
LscI1XI0M/qyZGI5V2RGsbcpYhXbA5GC9DQ7kJMLVYXzm4oO7rXyHZFschkZd1QwVbWs7W4uk4J4
R7B8do5FMX+m9ehB69JCncEAaSAR8d+ZPOh2nF/GsnCSLYkoGVUcNI8M03+38SMnj84cTmryJGpw
BsSLuhD6Pag7VTKDKLSzJAzIGMo7/5xMI9Sq5Abkd4SnjuFmDJruKvGN5rkSwPyKyfJf66zsNrEx
AiZHtZfxtAxUs0lVWBeETHXFZjDKPOC/3QJGtwrIjx6ssr92ejtZBobD4LOYHB3fdK433roJ/Sw6
A/EVltSkLkVkqep8gPfrcTry+ymLNjF6y3Lt+A2cuRYm4NeBxKFrOTHHXXQk4e6sjkXgPic7299n
nOxq6novyVfKrCELRI555hKXCJSj2yeBHm+NgqpmIcrBJPerAKMyklBWb5VDVUDWdhIPZzBtA+CI
VqOvDLw/X6OJlPa97EItPqnRAFL0qhHWWzIFwYEEDA5BfTVYyDJ6VCjjaiJi+sZLRkByQ4l18MIi
JwE4s9GL/kTrdHfY0TlBdKLIHswv6yCS0UqTkVntW05b34Ks6nNCznR/Q53LVlb3RfMgbT/WFk2r
idMBMck64mmlVE8i7Yp00JpdytMEO+F4LSoOV0yyQzh2xGCTVGGfo7IWJ3Ri6ssqiYkj1NCc0BnO
7l2rDQ6UILT6Oa/cVIalHomWsSkaEs8AdGrm7KWWH6Vz3jwdei9vOvJ0zIHZNTDWQ1cwKCbdNF8L
M6v3ukSUEtIhZb8Izxul9yupgTfwWQ5WQ4Y/8Ny1yDvfmYZmjDekedqvygL4ehqXHbQRGWnxLghn
h0bud53BmSuT1SoTgcguvSacJF6XXDgN5FZ3yOSzZvUpJHIK/fix69PiUJW8dxduoTkpvExNSqzb
WbuzfW+tW72/oot1ExVQYzxurXS+a62vf+1nBJUyytshB2Wma9Vl5vCv0pOrXg925D3MsfHReNFS
790A8OrhwjhnYER3TAe1kmr3SwPlFZTQvuzSmbb+pEXllayL68o0XlIjOpjt7FpA7J7Xw5OptHBl
u81J4E/XMiIvmMHHU5lm44ow66+axdvYOfklUVZX0IMfnMq+CXXtok9s55AHOEuEblHNqPwiHeoL
Ojew23jIKmN6cvL8IVcJYFg3dDZpUdQkdxvNQqXOt1IQFzzzK1jogBg1VfA0mCiis9krUtCikfRR
yJFeolYPF42E2GPp5vzANHAgOFIvjJpudmpFu7QIb/WUfJV8ourkaX/pQfDSnTevVZR/qWpORE49
we3FPF/rfrQIYPkA6S845+z0CGpPyNOU9M4dQXhTic5ybPkKrqjs4A4xR7nWp+rABn3u47BYSGvE
hjgNF04pd2oS1zR1zsiWOgGnDsObvgejls1ocKaAsbmCm74rSr0+6bXOAooabVxAA1qdnVvU8H4c
iQUIB20RT9CtQHT0QkvPMoKKqAzyC71LqEtE85AM1rSJq7DdxGUoQdQCL5FDcUHBVQPWm2FDWb9O
AZCu0cjeydG9rAyZXxRWcMg5ScFdFwtqgqG8A3/5aibCOhij7e37jmMuTZvyVIvL6dwAYEethXzf
dcE7GvTRGn0ZCf8lyGwQ9v70hNbjwRCxAi0cnzD1Dg91Hlx2Q74lbvi8a0b72kpEz/FjhOSot3Kf
8TSTYKxlOztjbxIFHSqX3NIF557i1KzL8MSOxnupNKjEfEF2/wWF615RrpLkp0HBL93tMPNuDWc4
ESq6zp3aXXGIJONVlOEBvWWNLHe+5z5n1Cntnv0BpYVpcxAkRUKfQaXFKo2INDSToTlx7eyCeNmb
KSXEddEV44WMu/G5tr0TEfhfWmsiDKHdg1B2t6g9LugmlAuC0a4Nqnd9IvJ67KJwi6AOrCzq7siw
wQwadr0YUxAROpwMnrNuunAGsyBcrthCUeoWbEM8Tqzey8RM6xs+Bn02yoPNfKDeuZXxVCZUvzic
0L4XhbvIwB7tBAEp9JpBUpl9e+HRUcO0Gd9WIr12Iv+h9VTB2Cl9pdqgMaD7LwltmFjqZyKlMvXD
sOG6hmxDxCLXHqDOXNkZ1UiiKijgYVuve3cMVjVZlffBqJMyWUYXjfIeLb88zclez92uX+O5knNd
1C4B2vUL4h8eai2tlkE4nXsuYZmjUR8CETePUnXxGiPk/2XvTJbiyLIt+itpNfc0v9f7wZuER0cA
AQiQQBM3JCTv2+v917/lysoqCFHC9EZvUDnITFOD97c5Z++1z4iGPOht7eL6S1vvKg8duC7st2Ww
iWszgtzfhaTjUeenUFpAtC6+GoWss2dcOsNujlLvIq4AZKmyhE5IVuMNpAXjzp6T+aIvUFg1lf7J
Y5u1hH+VPgY6bR1OWhL5g5qG/ZBl6tNo8fQLEuI3Ttw420620wcVwN0zqoCUzXnUtt1E8V+XjfOl
yylokO696SuWRVFSMdNAQ7tNApFvG5NgN3dhrQ9DehYWtdiCmShWbUXxLYkPZVreufl8g6rtLmSd
jw+mds77Bp51MnX7jAWpNOWO1dxlYSBj0vmsyG+MSWTzMD3YKNeZ4pw7kba1T52pAEErxXnNImWP
93hDRfKcD9cGH8Y3a8z1J9BfyRnmxHyftyEiMQVnrwegTXt03gO3uXQMqhN5Gl91iX4/1fZeV1W1
NimfnadRVX/TZlYBYTfOq5bN09ptzIu4UNYKJMtZ4XVngzMeVJ4Ht2HVTRdhmJB076SkOcOyXwVG
qh4wT1AynJMjwtx9EgFZI8qk3TSyTy/oONuPWOW/mu5srYAA6CDj2vtZDNEdrSB9HUFd3g5uc0AJ
REBkpO4aJy/8qJGHZlF1IASnTp4Xn2TsEJbTlV9CLfxSqWI9BOzoc2sE3pkN31M+kjKlxUY0fUna
qclIO7NrZDsJ8RRyccJPTWXPp9QpyEIhEabDQMOYXfFzMmifnam9zhqxsxhHzgDtPLPBYYLX9J2s
833rRg/QtX1LTPdhXrODDrt726zsx3AmDoR3j5N3VVj4HqFCpLB/md3Beh6seReNzucgLj5hMj3D
S8E517XcjVN1Zqb22QhQuA/mb1LHrpHXQ+6STG44xVqOXXhGQyz3VYcYWKdobm7jOi239TjFa6ss
yDGguxYcoLN1Hw29e0haCyZz7X50guSR3cl3Y+6uUvjD21q2R9aFk98bFhWdDtEJxREwNVRs+Jm3
5PSx4Ql4dKTRP5kmA1CX1A5c7XRbl+Zlb+D2pR9lyqcsAfSwAuA9BtvQbbFeoJZg0df3ROPmnaPW
ZsP+NoY8ycCSlt5Sb3OuhqjlaS7JBVJF1sVC5tqMRJhTgXE2YeSVD5lb2pceT/nZ0gP1RJTkgz6r
QcGDpEXPV50l6sqiD6XRcLSCeE1vzzuy4iqMPYSoQJ4BSx7zTTVwC/wASvPHkbTTG3Lit+UUDoc+
JHgS9BBBGViqp4Ru+CBaGlKaHXfkHFVezsSX9eVVT1Uh5B5bM5C9lVmWbfKhn+sRDhM5VcmWndSA
DhCpKgkKLe2aCQzVoWHo+J5Swr/UuyH5Ju2WMC/MAPF4b0G/0RkRnGKP4kcd0mYGwtqJYbTSS67O
ia5QUcXWIaNCu82pbYVEdrbGjqrZwsojNRbkkgUj1P08ESqUmiOlVhvyWJVFK6+SE4RIgg2Jed/K
InW3Q6xTdSe8pTqSO3OZkwb7NeZduxZqophFfaeRUw/zOqDUDNYfoOihaFUArVt7Zrg5FrOxyZDf
rJULHJyS9LjusRYVQQBmcMq8dJP0rXy2JFmnfDomAtS6fMB8ySTQDVd1kERYGMPSXc3ESlZGXrH+
5g1rqy0ykdCiZdIQlDjmUJP1WUsuWrbO0mazaZQDawoj3KZwMEF5QjtTrAYKZaQ9H7eE5+6khAtQ
FgU+avbBA6ns6ZdEK8wFmWaNYhUVpb3pbAKbzeAvpdB/VQz/kID1fqFjuG3//ONjXHyFTPNHVzz/
8Rx/+2PXfCuenuPihEyz/KB/6rht8SeqBtQruv23HuFvHTe/hR0CMTZyWuKkoY/8S94gjD+NH5nk
toeP0F1kw6rs2uh//iHknxZtUTRoBv4MuSAEf0PfcKq1QuxlIuHGX20aromJ+URrFbAhdLVZESvR
F0CNKGDZcGsZ+Uu/YseREZeaynsT5fZHimxsSOSg3Ou+zdQ9i5qVPgBLZ3wA+2sCj04Iw7GShyR3
WG6MY3lRESMWkSUswzuXhdg6H4zudmKeBeKOiGOfKPmeUnlxof1br2EtV4RbinkU3xKqjVOZUOyR
jmIm9AiGWClWQm5+bVZDufDPIt+alKI7A4NeUdxa61OZXRqNMm86t0p3NLFZYxptT2NeXCeZORyy
pASCEIl7HA/WBqrmtG+LRu1fvEjXf53dS1fKcpdPztk0gT5iG7YM82csVSN0S5vg6k1Gnm/bgXk7
HPKPlF16P85reMRsc3/PSfjjRuHZwp0ufmjTTyXdPCTPKF2ZrL0+kfdpMn2shpZNYydxyjvmlbSR
EiSGTiCH7cTbiiym9wwnJ3LW5VmZC/yEaRMfARAU7ssLSSVJEsPk9JwCGFlnYxsEWk60NB5GAWg+
syLnUmetTt+BfBV2KoD4Jzn63tRqG9ueYF/Dzl4ZVfoVxQYsIqaOd27SqaZ4OUMbVhhlCuzMPJ6T
74P5SqMq7XCTjI8xUPK+RHQ6rvpWoEDt6D6UfpZc2bAxYOcdZG5fZMYzGya4MTliWGs9yZ1G3gTp
MD6dtPWysDG8x8mlTWt+qkYsC0rbxh586PfEu2/cXIQMKEiRfSwO6JNTr6OkoO9pJ2ullWIFlZbW
JhFcvpfOwwrFbvWONvmEHLS8ULBlDCgsqN4RcrmLkurF00QMZHqdJ5K1KbWJJW12rk9VsispBW2y
nGWe7Gh5tImDwqNcCEJztXIGjfA50WkrV9lgfmlKvHNaP98GzgrTC8wgdIP89/VZdZ7bQOPjrLxm
BDhnRtKn4NfsGWPL9aR16v8wP/7SqoQf9YVJsf/WtF3z7Y/Lp0r9sWVeeSJmrTg1Nv4/tCtiNHox
yP3EbIOPXnx70lYMsk/dS4/Tj7/3z8mRaQ5CAIhF/ER/OQ3/lv5pwobORvQwZJ/FAItf79+TI9Yo
1p+UdzFaCPFDFvj37Kj/6TGhojZAQ7yAd39jbjwZlMHhLAgjwDRMRHz+p4PTWNMpFEFyFeqaPfm2
aomxBDii7wL+0qYaCRZFqSS0d5TCP9lHluMiduRrcunGIP5+/cKy+wacX8VXEUxZUV6CuqZcyN6h
GS7sOP9mZnJDJiWpO0b68OIJvTENvXVoyboDUARz0ALmeX3oKXBq1NPNVR8bzXnOzr8n8KYgrQmR
ANxVKsE05Whnbdn8/TAF2sPg82dZh75zJjzdlzPicvOJwIGFIS0DONDy9F+OJTQBQ9ucoquYFohc
4YWQGXIesgJWyLTEEpgzsw3P7EJ8QaSoGG/zOqipuWdp5YeGS5WATAUA87aq6nee0BsvBgoFU9cF
JLJFzv363Aov1exx9o5Rwv4F7R+56GuTEsf9hFcbOosBCJ3k2rao/hpa/qNBffnBL5YJP26KSd2L
Z7R4fE+NTNbkmnlUEr/HO/ClJNP+y1h64OvlGB+QOolPfW4515pXlzjFaMj9+pksD/+no7NUXK4Y
ia11Yv/PdVPZlvKOSdhEH2N7bL9IQ0bQ02W4+/WRlmn/pyOh4F0Ahotk/mTmMqJorGctOAaRod+7
QtV7Wp/inYO8dTksET0LkxTOSOtk7UFwTUjx3jiGxEasCRga78dQ15ccq/b+9y8HAC8MQ5Y6+k9e
SZhPRJsZ6VUn7O6uVnZ9RV+6fmeae+tycIkyXKGYhmZ4cs+61EqlyuKrgrYT0YdWlJ/pZm1+SMp2
emfZ9tbjwUTqMK2ybaFQ8fr9L4chIJc8vTKbudv0LRBe8ua6bnznfXvzMA5cRgdnMtd08pkR7Dk5
LWU7hwXLXZJX4QUt2fdcBT/5XhhoLEYPw+BrXvDqy/LhxaIFC15YTW50VcYIfNa1U/fFtsDJCjTI
aR4KCoi3oMEtfV2MrWTkTdzcpeQqhbOzA4H5+bffFbZii4Kd/SJWh5OLnjO7tPLMPSp2GWdpOOt4
qxA3/vogJ0uiZRxhaEVUz9KQBfgPc++La67IA22CWhylXACHXYAcvSw+Eaj8ZcRK9etjvfEUISEt
rB1bxye8MFtf3l8KKDl4z/FI7EF45nQBTTUCIN+bLpafcjJiwJP6ARlATYVp4PVRkgK5g57Jozf1
8pArm0JcU0VrXq7SryFY+DW+9o0kiJTyG934B6y/2gb0uHExd1pwJuMsuKuR8aOHw7y6avQGGqNG
1KLVecU7I89yMqcnC5NpsRawe2Kh8vpkiTes0EPKoy0b7WouewJ3Q4s03cn0VvlEpJg+6NaHXz+G
N6YO5o1/H1O+PibN37FLWvOYQHjR/XhIyNkYscpQkERjbFR2sMLU5/S+sLLpwla29pf55T/OXW+9
BwvGxAHHRHntBxnsxTvXVcqLGVSOTtCOm15r1OVIPtc7L9sJroTxiDUTqyfstxRWgLouZ/HiKKoU
tSha/ci6wjA23VjC7Za0pEjKnDG2WWhXHrVK0XXyJlY0s1G4/aohh3WDZ0MLCXfCzbzqtFxL3/mw
T3dHP06Nj27ZStrLwvXkQ5iFTCryeI68x+46aMrog2jj7EsZJRJPbRN/RExMjqVSBnl0VPUfxsIS
myjuY/7P84gHGcX3LG/frQO8MXPYbIs8jM8sszGrv75nPcpTasz6Ecm+ODhRidOM7Pb+oHoYF6U1
xrddo8pHmw7meQPo5ROaZodYmlpNAh+BIzfIl+XZWBXpoci16u7Xb+5bLw4VMDbfLIjxCJ2cHh1r
RIm2ftQaq9gpBAho+dz3ODdvjIhY8uAquSb5HGAXXt+DcBI0xMP+mFeiT9c10Zr3Oa0phJ3IXbYF
Hu13puu35h22yZIr4lWl1Lc8lRdvajX3A+1SdRz1Dl9rC1yInGHzc2MP8npoCvoPI/gom6Sngeif
WIx7E7nObTBDhXrn1XzjDvNJQpsTro4U1TlZ2KVlUhqR2xwz+gCbGR+tLsfsnTXDm9frsnKE023A
qTndWrSFJH4gUkeCRxBrox2nw6WaXVcuYtupGZh6IxQOpLCXMUK2JSR1pna4QYSlv3Pv35gsYHPy
QVoGswLO5te3vmkbB0lscxwi9gq5FI8IEr8Nrv4lKD3fnuedIrPr1y/xW1//At5YarbwpeSP2/Pi
cacVyddWWR0NbAxkqZDNRRuBbEpB74FI+TOzQBPfTWids/mTtoyTRndjTe2mFeVnkBnu7y+ulrLz
8s2D8mKH+/oezAYWa68tjt4cNme83sWaPIb3YDs/v1hYiikOsopnBQC07PVBtCJsBqzEx3yU0X2s
x+pORKX921fyg0/EK4VH0KWE/fogpZiyvLaGY96ZzVdjsNPDbKXVO8/v5zGSg7hk8GDhhcl96v0u
NA91hT0cWwret1U7t2fBPJM3kvQWLth33pWfByM2JQZyeZ4OmJVTxyG66GQwo+boZDFiUyzSITJk
K/5oII2fN8Pojr6sEuNeD3LApuxcniYhIyzw8jKkUVStNacnsixrCfnCS0hdeaMMRXzOO+d5Umln
qmAyw9i81EcYoX8aNywrAKcij2VCGCp9vk7Max1t3jmEBugWQBLo3Rqelxsre1Aa/26naY/umqbh
r0/l9EVbzoR9Al8YwUrwSU5eNLS5mRvV09FOndlnGZquoT3o7zyX03eAg9CdBpxjMoZRsTpZmk+u
G2o0NI9D0aR+MyTDJQL2Fal7yfHXVyOWKe3lAvHHkZZ9LysYmMynhdSuyY0BUDTfTdvczJoNBpVq
iXOIB8/YxipOVvqEJqcZopum6CP0cYP2rV0yWSunnu/eOZvlA/rF2Xgn00OMw8+WZXvE3oA63hXF
dY0E51rXh8saUf+mDqfoPrNh9XXTfKjCst9O7ij2jh2So11KLZ3eedyni9mT++OdDOCYOeKkCZrj
PODmoTgknoNMIQ8c6GAFqYNxB9oZYFi0JAJSxjtjwRsvG1UpQXCWlILm3fL0XgzlHVBhIuLV0cnF
4Ls1GIoYTv87BzndIyyXuAw1QGsAEeJ0fn2QoNdq1KG8AlUrP5StHWyHerqUzbjj9W7WEx6Cdxpn
P83QyyFBTTFcO0sRwT15zplWAHpo66NSro4VfpDyIlfTfOt6QEe4yy3qfKmXIcsDN/6AWCUWazbN
KOIMUWInfee1e+sjsKBRLK08OpSnnUkMjq0lABgkMvTOZ8K2kVT0i1Y/SLQHxjexApzhnHmFqftQ
RfN1F2PdZGNQXJPyWD+9czqng/Jyd1i3GED2CIrgn9cPpO1z1BlGe1zyxuExlpF6FLFyXPo+ppP4
NMeGy7KeVL0ZKQXFKwCN9rcKWFx90CpyCOg80JpfQU/rSHOfMDhqwHn6g5nX6bd3znV5/0+/WAZm
hkQGQ5Y5JyMVs4ZejmV+7IExkeOZmjYkfn12eV4DOK9VlrYaRYxQwZHzlN5iPg+db8Y8sPPlSdKn
/fUJvfXFLNsyqg6QTBioX9+7JusAK/TVUWj1THhypw87W2Rd/395ZeCbQT23AbUweL4+TkbwWCLj
5boNNNWS0TxBAmhkLKrSYlHE5CB6IEXPq97uZiRMET7udVUb2THGI5f7AV6V3y2b8uIAQ17oH3Bb
lz3p65NCNhTK2SXl1J28CwSk2U0vougzlrHh9rdvM9Edhg4WDqo+0+DrIzlRYKZBpl2WkzOemXlu
b0Yi5t4ZJt74DqgyQoE1Gf0omS2zxYvRz2FRHnTSvaxoWO6DYMSrRrn4Jk0rfEMkUGX7X1/UTz0J
wF0I92n0sACTLFZPDljMQZ83Q3+pYqke9KZqTTCsQ1GtBrcDnqAiYANbNdN3XHlJn2WMRsP0TAph
+15eAeMOF/fqw2JNRr8J7h2LH++nPj27pwjPanVpRCYW/nRAhL8x6DM8jM3sPVhGO9yz1aYbQSZa
O341zX7QfY26kroeqcQZhL2bkQVuIACuAP+I4Lg5IJfvLPdIgd9JQWDzJ11TznyY6kw/aJ0BPo0M
We5t11gddJg5D3tf2u14FDN5EnVi1V/pB2AqJIIITqua3aZZkWho5mtzRBW9sXJH+9IVGLX7uMFw
EDEnfm2VHh7LYZy+WjaxpZuyzpRYDXHm7OHFT6gbcxw7l63dj1icgcl/nVoj0/yWYmiyLo28+6BM
AcMOwDKUbUQDQYePJ+wmf5YyfXaQsIaroRfah3ruy8LvyXxExMfi5SxNoKJXhbEkBkKrKX0SBbN6
7fSG8VkYIWiIXrNocIXz7F7FpETWPgeXqV/quAfQSeICR/htdEgx6FahdkoiBxdZbecUekZgF/rO
qzwB99vFrRhDv4/d+Gubwsj1FYpkcx01JvOJHKap2BqpS0JM6TVuvsv7EsRO0vdRakEAgHMUguXR
bQ0HstG5+4YAKrwGrh0hpvdGzFpBp3njtVf07s4IFH/cM2n47oF3iu9FEqP5ao1hREE7pwUKU1z4
NfJkhucVgZZoZwK3mY+5ASTQl61dkyJdEga0biAE8QDTjITHQPCS3rfJkBFCZ5rpneytpkO2oWKb
wDyYcutgYOO5qmcbcaPRhkj7evTSwXr2wuZGQ8GNTdrO5I09ZMREmmp0GAODnjBl7I0CqJvqumYv
eLiPaaJC128l8b4rjSxe+E+ypf2oZV0EMcmLxTelUctFkz5+LjuZzYdCLydtF5pB87W0UzUf63gq
cl/MDgpIXPPlbZuFpSJN3EU71xqJEL4dC+t6amX6IZxr3iB9ymqyHOsK23rgodL3YY8g8KQVylvt
gRXWMdO7CHkGYA8jgsYCI0jeoHfHuU4p1e/HiUTfDvawt4FekjebKNdM40JmBDkRdZOETyZQOh02
XeHclvY03hmTtPOtifus39LwwpaJCDe9w6bpMj/qaQxXOVb9dR8M/Y0oacytOqb+fBOPnny207ES
26b35Caf4/4cbU+1M7KSr3To1b4Mjcg4Cyx+jF9jxF3hxkvubQdbBL6qJrqL60JcOIapndd2iNIZ
xMYcrTCCdvYZRoH2ru28+IqIYcSloJ7qYVVTLPrY6sjOfTlGXrbp5sFkDMHfHWKm6cfuryn1v2K/
f7BG+QWyKAu/NfFrUR9/4S/VghB/elSPKGXBJLIoG7Kc+SeZ1f3BbCX8EIQZvXt0Pv8SLRjOn2zn
WdDTZOJbRLj3b0mf+yfFC7QpFIeXEhxV69+QLdC/fDVLsXynsOMtK+elu4NQYllZv5iiQWUHDXr3
QzlodYhFQlcmAmYdpW0Pk2aSwxivcamLJl/pBuGlyS705nT0w+Vyce1XWJBb4yi9SX/MpwGUY7fK
lzosQ7QywvyhDNvRczYeXjr2X3rCrzVPmL+FDvMw1AUvMVbUQX62Ro9+2mPUZF6UrkYNpxpgj8iK
zHsnhvqyzkTcjbeGKkgrGfLO6gGZDFaPH8RD7M5YUJ+D0IEwkIisj0jO0+fbKVWpgYgqCtnv4zug
U5fmmHUM0579vuyjZ/r/Wb0rk0SPMNVEWrUQgNCx9abEITyrxNLWYpy1eE/sLWao2hN9ezkVmsYM
Z5qFVSePZjtWZCIBJ53tvSM7O/mIzBET0ybrnUHcQnwGrqFSyBWXdZcPdxlTjtqbWpt615B7PH2D
4BvUCU/d1rcD6RMF5rVKJ5OkJ/4TBDXnkkXC6gDbVgDMyHfL2MWUtKpXuBqrPfwXONVuRv46Rtmm
FrvFrcSHzvK235kGgilfQ0LOEObiV+76bdvg6hIrBbq+7TY5mptwPhD+2gf0+drK1A/4shDhQ2xF
Ki1F8yVNRTT4de6ofFPHedSRV9vKGLnzllZIOGVIpIRo1CGUEHng84RmMd5OFVP9dd7we9sg1MyR
eSEdC7myZlHwcvUFLCWipNk3tlWDGT/XvMlYmYRsVjkLNMQjxPn1ToUpJe9dirD4H1eD5mKCz+FL
AEOw9TrdpjYT1cYrEzj4saq9fk1EZz0cwtlWx9pylbbTu9FMdz0/Z9wPYErcG5F787TJskxgdQx7
rAqqZ0MPISS3hO/JqbhHPGjfhHhyH6vUa10/Qv5zb6Pgk36SOtX1rGVYnfD6thda0DSXU2RAi3Li
wHCWOFym186qbHJWsZTiVGJ38bF1+8g806Mq/O6QgVfsJuGM4EOD0NQvAgJtFEJBJLFrfAyZvbdd
DK7rKKA5ulalrV3ZWllbK6pKsfC1BtXNwULZ/jAm1SCx5+aNvllaTJ3fmGUsVjjd0KrrGA6/prNF
Is7ca0AagSRo14L4qcIPZdhhIoQ1orZjognpt1COPrO96xRgJWxSvkdwA/nfGisx3wWcgAkHozLe
4zDu9BUuH/aNTJvs8IfI0ZrVTC/jSXHMh37Mte+pm7Q2JCJ6JzglJaFLAMYG7MVtOxAhrlyAGXVY
JB+8Mu+6dUpCvXFRjmP0mDU1lEGvnulm6WMcs4quOu9JGx2nXqdFZOBCbhgxl9VNs4PkEJQbp++y
j1aZOsJPSQ+Pfb7W+RzRcv2UuLUEBYGbxuOVari/4bAhQNzsD2k8Q09LC1OENeQdkwxcW45Jt5s7
bwQP4lWt+xS5fe4dNIVlLluVein4j8m3NmwGEmLtO1SfiX4VVANFJsjwVtsvOdxFvvY8gDHlpnGz
Lnga+qEfAz8kwaVLV+j3o+h5rBkl+LDmeoYAVhVWuPZszZutKzeK09FcY5vRDdxHoUw/kU5OCren
SXCypAir5hYeT2NtoqAP4nNn7sr0M4kirjGtwCq19W0aGU62bvokW4Zck2zx8Izvk9Gb8cKdJwwm
uJvz9agEyXuHnINgx3YaRTCU7yjG701QmBrplh65DR8DkrzNnduKyDsSzgIKBxGTlU4sPqpyeshZ
eBU3bpBhxhGtl5IdDaXDrMjWEq3zyYllK/fL0JsHm86FWh2ykHbc8DnX+LQwG8240rAG9prNwlKO
mIaaoio2sWuCwgMRAioFAzGwDn2oMUu2ReE+tUksH/tBAqDsewsjI/k95o0Z2N1wPY25eIpmLXXX
M6S0eNP1BA5R76Aa/oAcSlfbaWCz6g9yyBaSlg44KeqsITu6ULGGXWcbnXnnuV3jbkwytkgVMYfw
1paduKM4M8HPcSfl+mM3RtmKI1Dowfo/NoBdDIhQUesEF1kwEjyJ9zsnT15UOdNJJQe2OriWaz7I
stIA3tbpTQViOd8ZGF/uER+BTfFGE9dnmmSRt6L2wgfWuXUcbCRGKUxEMu0JE2zAeeVrYRF8fRbA
pjJ5kRq96tlKVOIxIKEbFT37JdbfNV+Pn8VZ3ewUMoJsNbbUA1ZZVwTQpRZ68Wqo8qDcdoGGuzUq
Mpe7EpXZhyiLE2tNan2z1U12Kzu2CToBWUUThvsiMuv6zElLcUdtXJhrQW69fSmUiWRZ9JVr7Awj
m7/nblfbQIlJaeM9jhUavViGmJTCKLzqekG8X+zkQXLwhhrCoAAqp8H7S7cZ9zE9Tj11t01A5w5m
kB5HQm2iyORe63qceYc5b9xtWNdlsZNUfyE6FBnE6jE0WCDdFqm0Ut63SG+uCrulJMheEDV5pvf9
bWInLS6n2gT2t0CrVrGWDRAcTVtNm6KDWk54TuhcZ0mPLLvKPQvP1xj2dxNUe2NtgmG57ZPG/hzV
7KnQVtkRnMNkGgmlmQuekcM+INiEtJZh9kT89iZlDfgBUXtKapTMc8Y3txm/zDIo3K3UAuMGpHFn
HLqqcMuNYFVlb9ggO+qcddXYXHn5zES+lnMvzEPt1WP8lHm1gmbRuiIg3BcIVj7cj8nQJLuU1CFg
LZpVLpuV8K5FASbOQ2eOC6qVVd19LUdn+G4GgkfaR+wDSaiEGr3OOtsCpGbWLTZ7FjIejIba2scN
zOGdypuWgNDEKPCAhrnIbgJzSrV9asWEcrh9ycpvLmy7JAHHyPutykhaXNlwKbZWq9UKy20ON6xY
miUIG6B1dfEUO6u8hDOwSvOhw63u2uGTyHu9BHjUNM0+bErNOWs9M32sJJWmK5FVTvVB5pDZbrVI
o2EsjLL57mUKkzr+3SBYxUM36Yd0cONsW8H5cvwobgYbVgtbPH8ChJMcYhfzylNMVz1n+zmJ8npO
wClsYg1VASKvVGXX0tWT7hZ7HXQh8BHkvKeTtgFmxlIg2tEfr4jJ3Nkll6H4dikHxGSNtjrYYABl
PSZIdRE0UfI9JGQVRgzo7GgnJ0Gne+4bOYPApIlSYVcFaJeFAPi0xHFA9rsjHvHWK/kjQ8aUeIgQ
1Bqs0JM42zfKNi+ZYaMZPF+NcxvQWPRpztL0htVVAE4mNDqxCmC26WcGb5aNoQBslN+T6fPopi5M
xdHCn+Onug1NcvRYPWOorNwnOFVGuzAkzIWYWWoJi6tc67HyWcOl0/cNhAVlUqEIRP/EqmUat3EU
ZRZ9ebP+DBOvuaPblIKS7+rwJs0GOa5LO6DKYYt8xl+XlPMjIyLJaT2MknyTOE2wpbPBTJxjh8u2
Rhw5D/GAPJ+ByaQx7qlBs0Ar6cl3Y4S8sqv6HBpQmZhYGUcjbf0xLtmlR9gJ5NYFQ/QdmgwDQ1cb
zEp0KV1i5y14WesZhd0XCsUDGRKozmrK3cV0W+ZwhBisO+PZySQALT0c9IoEqwqaWlayj14Bo2F+
DxtMtJDd7Xkf5j0KRxtzXbZLdU3EzCFp8zCVEjSKLkuaTlpTFBk2odpE3T/q3xKgl8TXxE7XbBJc
m9rO1HqKVtAyeuB1bDSi/27UiX8/e14Mb1Rh//NW/VA2z9CFX+/Vf/ydv3brhkc0PHRhtuSGxGK1
pDH8tVs3TLbdgNwdmu060UdLG/ZvurABRJjatoc5CVUMHOF/bdbhC/MLdK3xK/AHFr3Bb2zWf1gM
X5SUfzhz8GBxfDIaSW1ZigkvN+vw5ki1ll1L+F4v9pbMu4tkRoO1ASkFWb9ttGxx6OrJmanSaN5q
rAYyzGKgiahhnuOoHSDhGB+HXNZnQ+yON7JuH4mXWBuVNhyLPmaazXHjS63xCr+EoYoZlQJaO+vz
BUs3elWqaq/J8Ksv6WPa6mAMwgs3GfbSZMPGLGe0w75qHJw4bfnqUr5dc6UTlpJBPkHI1+l2BxHB
tYs4WFHoCNJvmZVZ5VPgKlPheVKmF4NsjFzsIjo8rc00BlJVqzbJ7cZdl0gYIFQ4Jj79GPrwCpGM
c05qtF2fV07kbuZqgl+QJwLHf2DBDNIb/PjEJYfWMWsg1LplITGye2nMynQuLmN+Ll/vSCgAaSh4
F0a/wlVnH2NV4v/Rx6YmHLYbbfNDoDXM0wCwoLuEwRSfqRZJxWGYY7HMcFHWDi7apDg8a4wKaqAC
UTP4sAoBOvpGEtUw4YBaaELLH2uYf85FVlfFsa5Hl5AANfdXoxpSCGX0Bki0Ecml6SVjd6RcwM8d
WiZNwyo86wn4T8M1xGOd3ZG2VOQHJKodcTWzSMI8hBnbBIkHtbXIq60aqd5Gm5wtmIeReQzuRRNG
1lmVuIFKYDHatnbwUk9hsdJHLwu2PVkFXyFT6NifysQiRqF3IUHKpRDus7jJRhbtHbw5XFRL6hwH
rdCehEm5tVTSbauibSB2ZPacP82s5hK/EUCBVhaULeMbazGG/ajKQ38eJtH4Q2yRZzqkeWyBMLAg
uIza/LUF4Q+JaZyFhZHa1B/HwWLzlztprN9CGZzCHZ2XYNlMh0+ZSbjtauo9i9VrnHrsBpMove3C
wWpXljtl5iobnVL3aQMDg450UExYu8ru3LVHFuBa1zlXlllRVMFuY1yRYMPcZGqWl7FsrVW9prwd
nwGMM787pgEHUk6Bex7AnCnxg4M88s2ySpNNoZnOhaZVEiJL7Xj7jNVuQotnmD/kM2TSVRya3Kxp
NL3LVHeTpUuTFWcpefH1lnYJoAWKwtNdYzU0XOMh7b64cdUmsJpN5zlywBssnB/9oZnb6d6oltm6
MiaaJmCvU3MNakAQFgTAOr2QBauly46ChLcDLsQ8AvqvKM5DKj8toNyy/rbMdsGmN3MQIG2tx9ra
yMO22FumhZKwD9VZ4uLNE5rjia1WdSb9HGn2JKKmE9jgkO7/gEC1YDEvAQZh9omaBt6vGbClUPAT
XBBQHokeyq12AvDURxZRMFxmp+dtm4lvuPtf9s6rN24l3dr/5dxzwBxu2UHZsuQk64ZwZI5VxVC/
/jzUbHyfu92jhub6YGM2NjCw2SSLFd53rWeZkjRzX4WoXc2G/cbo63yPeJ9dd5H7ZrYjawVaEYpG
FTzoLpir/Rw43eeAnvQvBNfIXDzaC085dczHsNV5DOrcsS7pTLJmZ5CU023IXwQRLgigEA1Fczl6
ZmZtrcVKZk5QflJQOEgQT+11Moty79i39sqixDUTD7X0Q6i8HAXMMXDT3csC9H9F8/9ZpWj/eSne
gbUYfiGswCH/z+K9/oF/r8Ou8y9WZYyYSF7RmJD9/P/WYf9fLw3lkCIbuNQ/Kf9W+C/iB5EOEEmH
9uLPdRgfPD3otcqN9Mn1EHG+YRk+qphzSXyEQUhPG1kPKvWjRTj3DABWRrjGUhv2foIpuCtnQ178
8TTe/7tP/KfL+7B7zF+7NuXx1jHbBEgCXjKL/6jLZ6JsbUlqWhzS7nySUTVfBk07Xme1Al4VyKne
vn7BQ8XaywXXHQoOj3BtCRxbnGYdUNjVdDJnMBh0TAOKKvkkr8sGV/Drl/rrCUY4FvFdriJtyCUv
PYk/7m1ZJEheg2alopP5TBYHLjyjyz6+fpUjZdzLHVFhcAOGCSPJObZOWHBYM2tWSI4ALb5vglUs
bE/G8IECUb/Jqrb9lcgaGQsmC2elH6p9BTjwiQN2sHctXT2//oNOPGHGrsk/PGAXq+jh7k04OWRo
APoxYl4ypewgASYupPiWKmT0/8W1MAcBk0CtTbrY4bXSpqxBbU1eLPDT3nf9pD52QekRm14Z1r+P
E//RrWGdGKvIzjC9Y+PG/h6s//8f73PKh2WB1g+ITxTOtTVEyUffS8MdB/T2zhtHSJfa668zk63V
xE4gozeJoSJvANSNRuFvapOYnZiN7HhTyGrZu10iz2jKT4w5aNsMNjQvJB4eRyEvvGhtsROL+9po
donDubKzW/X2ke2jX0bwudZvUPIcPgmzyRV7UJT4Qe/Txw+0+7EM/KI688QPRekvI5sRxGwGCgQN
wbH6Dl70MNVlusKowYX7GvYRnCH7BwmCwxXgIgOAGC3EHV0/+8PrA+vUV4XXDLFYwASNBnAd5X+8
bBs+RgFIlk39QLmSTpEfXEapWQfsGhMStYrU0nGKjXGj/DCjthFBwGgQ7dGw96f2FxblcyF6J97t
qkvH7Mqzh15wpPpJ6fz5yEKYK4lkfii7ct52IqzPzCcnRjknQ2LY0POZWHrXX/HHjRsZlSm248z7
bN8vpxqTDqVHdmX0Oz2957SW/Hj9WZ+6L3gXFv5A8pRZBg6vmKDq6ds89SgwDMWG50hJzvW87duv
EtH7JTgU/yyN5cOrTHZuBTplxxyVvrnrdEXqQGuE+//iKsiU8c2sC9uxTJluiW3NaO9hAHTje7jC
Oewt3Z/JwT0xxaL/guHgu0zSqAcP78WwNUXAmpVl9dJc0K0EArUY7XYyjLcpe1++wYiPgEofmeO4
W48mvaChQWbI2ovrYEm2IbSoLaXz9syXvk4Y/19E9s9VcJ0AySDC6K8Edw6fdS1NyVWEr5gnp2CT
WzDqE3/bDvYHiL+UohwgOyQlv/7CTjzKlYnDYQannGsfT2WhB+sZMaoXu7DS484T9V7pEbjy0Bhn
Fqt1MTq+SdtDEBd61DZQLB2+taAuA87RdPBGDpAUmkcAKpxnTIBgRmNf94IMg9dv7sSXhX2XHgG5
6aggjydQL2pDKSt4l85Cg2wRtdgKepNn7uvUI3SZnr1VKY2O4+j7RS7Ua3ul5nng8S/bxM32StZ4
iZRyznzEp8YJmj0XLBNL8Ap6OpicUreeRn8yAOmbfnoVpaF9VcNVu4iYXG4Lh+M10vrq46DTkcwZ
MmBef56n7nSFuDg8SwbqsZUS5BugUklZBT0wy57hVnd+NMi7ykq7Mw/11GDBgIibxAKI5XpH310z
mRqf/sirG6b7OWkelzwZtiDifnOMI6xVlWcu+PdYCTDesrpAqyFD7NgBphpmSFoYbjwltbMvysS+
yfPe273+BE9dBUVPsO5PIIgc++Tn0qVYRIM1zmkLbgNB8aytkuCMIPfv9xTwtwMX8JmHsQw5h8PE
E1kD/JqKHE4r/wOSl+iHaif5kzQSffH6DVHbPP6qsb2Y8DjIivQRPq13/Md6aZfZwK1ygmFvGJgx
MD6yKpzc0c6WZogHa34EA5CF09jGtTc6YufxnwQx9pMpt4ZL2rpO+Fuo1K91+EmQRAHlc5a/c3Os
CFed+kBsCkuh53FAYX0tpwz2selXcoTKPuR3C9CqcmvLcXIILTH6nyBCK4c8KBMrO1UvpCiytb2P
CUS+Mi5RvZKrSCRMtZd57n1PfEv+dlgU7z2vKb604eS7cdfxq/m9tj8Rr9W4H7PGY0svATCLfcoP
/poZGh6q3eQrt9FIuUW/T6/pVWbllmEdVPEUCUI2SrQS6UY5mGa3ZlWDFn79BZwYUSAmKRrjpSd7
+9iEUM1FALeezMuRUJ67WnXPIfWOq9cvcmJAEeXFrIPzAr318SpRdlkrAtTYdO/L5aZwbJCNXZRt
+roS5wbU3+PJopbu49hCFcf5+3A8FT3sUdDTLnSqmuaKX/r4IhdEEvW4QDx8/b5ObHMDi6WPrTwf
PafHI318U9lZC/ESkmLQBT8m5Vl5XAK9fD/MSHFj9maj2ARRnWysAR8bzX97+elkIr9I57J46L1I
nnnULzvrw2VyfZL26ioDNYRg7/ABqM5xZcsWN8bmU13Lzhdikzi5d2mgAIKTRYv+DpYHj8XxCswm
BGDO78QINTBuOy1t+MreSoV1Gs5hFQ6AB+rO5jm/1d/zM79ytSJxJETE+pIS/MdnDySuFeAvUCL3
tf1d9Na8LWG6/+bQb/+i3Ou/S2Hh/Hr9dZ0ahmz+OY2Q4Yjl7uhtBWgSzKxdeDSt59zWhXK3tZlb
l1qWxhnD3an7ezFcUpcCymCvK/Ef91daRcH5ilhBL+Mga4aaHl0wPwx5+4vMo3fB1OozC9CpmwNv
Q7VpFWhS0z68opPUHmlEa7lETf2l6Dz7M2D/FRE3E9769ge5OlAY9Kzj3ovB4o+7axpFFGAL0Jhl
SF1ZE9EE3uR0t5hx/pEL/8eywanb4gqrP5LiHN/a4W2FrHaI/dmyaGlNl0FtMjoqTm7SPbfbO3kl
xiJcEb4f6r6HV5p0vRQLmST4L01n37KuytiyQkC3HE7PsRtOTbv/zu1d8RXc2OHFsgBXWJMwIU1B
V95R59d7Dsz+99ff04mrYKnhPIXfhf358UHHQmQxWoLpCZlJfV8OZXupTVH/FzdDo5F13KM+jrvu
aMqJzIl+9MRwmClrXDWZ7YAVm80ztp1TN8OuZOU3cdA1j2kXTGRUwKAuxZ4U4wMytGWb9pF95sP9
+/zOYW21lq9FZWq3R/fiTQQXyArJACd5FkW3/p1Y6r2VB8DwKaW8/n5ODDlmIexVFKpZPY7tzoVW
SzI7XIwFxnnCDRDuIzObLobMfntli1Iqh3eTkwYW8LVn/eeENLtG6BeT78WBmYYECM3hPiTx8sz5
/cTTcyxOS6Bpob7wJR1eBeNH2haas0xYmQQdGANu8np2P/QyrGGood9+/QEeWbnWky//o/q/jjzu
79jUOkciIF2KI4XZNUm+IX/M/oKkTF4bFKTpA1n6Z15q64O1lC2ZMqkaLyd+38XrP+PUbdPdp5QA
HDZkAB3etnb8OUnY4sV9TvhFX9hQ5QvD/ixlVmyWRE5nPoVT12PZRPPP5+BYx9sOEJx2UmnuOh3M
5moIbR/qdJZ9khpZHhP2OdLOiXFKR8R0sI5TmwHte3h/wzhTDH+pExtC7UMV0RUj+WJHqe3p9Sd5
8kpUz5hO/FVFYR9eKS9cMyGpi62ySVd9ws27wYLX3GDtnN5cuoCbBp0GPI1No+F4rKbwFyy6rNR6
Tfe9wMDzGRmRvvPD+VyXZn39R1syFq4XwyHyEFKpD2/Ky2zifxKuNIDvfw8M70MYGAuEuIEmTRZg
NB7Nwb+cRvZnrz/OE3MmJS5qXCj8GaDHG+9BzlNJc8Uj3WcOP/EM1pyOTD+8fpUTwxHWM0vWCjuj
VXP01VPSiEL0m0xjtF0Jk9FPAdB90tuzX0Q5vn2Cpn7BZEkBIWSrf1TD6B3NwcxmzvTTomMtQHTu
ZQR8oeeYCLn36zPD5NQjpNOydhJpedHOO3x5ldbGeqTz4nLo58cqDaqLSWXnvuhTVwlYvGC5YJcG
B3J4FTZbRLs2jPtKZ59KtMi7qTh7Njh5ESyoKJBo3xETdngRLKKt6BPOoS0RdHfYbzySwSxr9/po
OPUJU/WnuvrizD5each563Flh6RdcJolEdR3r+d+VQRYxTmw6ckbYhIE+IoxnTXn8IYyV2I6GNjQ
6w7PTZnO0W2hDO9MuXhdGo8/X3bx1HboxlFjPTo2DENIhI9iBKAUzBGUeukuFEG7Hx1yItGVe9sA
P9BgTgzCFqz02x8nuze2B6xbHt3Qw3tMc2uBjDryCdel+bnqRPqNjFb7HkVD8uYjRMi2B+XYOtXj
QjvaIyBWTVGiemwXyYPeCEw+H7JWEdfsjOd4nH9PiVyK9jukcNxk3NvhXU29nZHPQ3wJ8tCeXBkE
SxvV9963HMcG6s61WI5tc20Z7l9/nieuzLmFDTETCIP0GJs09Fr7RiicGLZAclFyCP5Qtl74iTNo
iAy0dXJiXoIc5apNF+f1a//9aYDdYANGm4Yu+l/0oqipiqXmdBHL3M4368Hscg0kvFpazLOvX+rv
TyMy6S9CGGcPi3fv6FtPMAF7rUtJKzBU8L5sJvhCcnz7+rIyZVbJYmjxzR9PWxRZu2KuuCF3SYms
Xjxjw285Jzo4cS+rQX5F/TGv0KA9HCxhmy1MzGzH7cqQl35fE7Qpa/PN89Zqv2cWWSFW6zJ2eBXP
b2vHwnoQJ7U2d44kRTRahnQjhKuvXn8564J4OKNwKYgotGsA8vxVNloye6on6uQxaVX5x1Sp8HHJ
pPqWTsJ8YI7OdojqrTcvZFyUpiSLGY0aJufD+0vSIKpSNE9oy5L0eSXeYJUj9+f1WzvxrthmIEmB
QglPOzh6V9ZikAFtI0h3OUYDUVgwJIl62f43V2FK5vjEme/4Kh2ecKOQXGVoimTHa0PCUFf6zFVO
fK5MUOvRbO2s0ps5fGKCx0NgDA5t2iZ6R9lSb5wo1BvUvG9EJq4HGWZDDoJgaSjeQUQ+vBaBtuOy
UCiL+6DtMWe3JHAaQYmxbiVZXM2sAF/zCTaSsAyi2wnJ+MlRNYrifnYHsgCyaucP3vRYiMbeTt7i
vrlOvM7WESTUtUgPEOXw9w1+u7gz+2WUtKq+dNvA5Jfk52atv3eSXIXvgYIP7VIe5uFVCKJNkNzy
DaZB6n+BadtcY/5fExHMrCYoys3PvOITw9WlmQ1Mbn34VI0PL7iEMkq7nlfcpb5JxiBxgJlXLGca
KqeuwmZoLShwanOOGyo22HClc9/B41c7n/gZTxByz315J4rR60RM5gu9bWpY1tE2fGbILJ5cuxht
597VRehf+brpPohBEsuN3rj5UuOW3Qxk8aIqTaufJEkrUk1G4hW9ALzz6x/pic+HSsOqFKP2RIn3
aMgsQ+iVUKF4mRwuH906yC9av5cfXKntM4v6iUux+FC7W6eDiG304Wt0Kzzig422o6hldl8Xorr1
l0rsJ52cow+fuhRlKKQoKyCNFePwUk4bNP9uwfVt2H9HoS4uliLpt+OI4+3MIn7ic/DWfTrFQDZl
lDkOr6UmY0kQwlDdsJKBOLi5eJehsSWj3jf2YsnPNWhPjFN6phRamfPWY+HRG4swYrN5qV2q8om3
K9o8v/RJ737jNpNn5q20OxZ0FH6cTw/vapJeL4OBqyyKRlAvM39rEg32sagwDL0+BI9vCAQ3qQOr
GsflVWHWOLwUqb+1LUpk3TNdu41RmsVuFnjTXr/KEYqTwc1lKAWTDURvAUfI0eRNyJcey5HLhDgG
vdq7KPFJO3m11bOzUeTQ6MjezCXxp15h7cn6/aTNFMbGQNZm++any29hiacq7/FdHVdQ7GoZtRnQ
vMXN2G6c1LVZ5mV40UaOfPPTpRjEwLR5lxSFwuMX6TckjeYoMohRxIPpZ+JG2NW5Vv7f7xC90Rod
4b502N2jHYVTVT2Sf8fFhebPzxZ5S1+IaX96/RWeuAhD0ieZhw2Zx8g8HChLr7KVCuy+IJS2GeB7
pOT5W7ctlOos5mX4DBFVUi52eBWfNKRmBtIbl8BSdz772huMGuW51+IezxvrdRAhQLdCbcERZ73b
P/ozthhruI4leEzEzj9aFI3PYx1Uz9pvEbtrO+h+yy6aP5VdEn3Dm9N/c3IcHDGiPfI1M+RrI4ig
GhNL3wbLeyY8rwchXgXX1TibwceyXjqizpsuGC7ypDauUt126WWABeG9skYChnNBP+iKPXBz2zRF
TXt+Hp0fBHAbekeEvUH2eetYW0MvxDI1fCqC4phpi91cD4HCfzL1t5mHqxeuQCa/Apdnn1dX5Dde
dmSRDxvWkPCyGoTxDa9DVcbjWBfuZrZ9Ul8bsyoJe68AIqSXYWLA6cA4Z6f3c6TKd9USLJ9HclDU
Rnqtd5/x4Yo9wIXC3lf1gOHAMhc9kHVQ9UkM9K7+0kpF5veSdwuAA53fkYvsfDSxtX8DpUA4bVD1
8xQLAjPqi5mtS7ILydC8Y0NQPk+h7Od9ms0uYJ8IlNRdXyTMe1lut8UVifUVeavs7FJCYAq32zvh
HJFb7Np4qw2rAwkgZ78J8c162XhhI7dKP2X9NMvN4Hd1gHJyrG7qmUb+Fg19TX5or1o8x/hQu43v
99O3zuysz86C+2lTZkm0mmyb6KPrzb64IpJd/8gcH8mdiGaM7Uxvw4MHuP+9Ow7YakUy109sW/IS
ksTQEgw8ePjpZdnhDPewxZpxChrlzjYc97PdNgSYzp5ffsbFiEyllKN/CdvJHtCKh73aa1mMwxbW
ItN/gaq52kqMyWwMNDLsuCEIQmDo6npsXb3tf0+Kxv4MqmBoARqQ2xKPQTsv7JG9/ico4Cy5Q1ml
SxKrDcJhzdLEqFEXyZegX8bkMrC67DEYVfi+S0hXJS02usozd7g2l3HYOMjmcOdDCFuMxP9MCV/4
MRLUso4NsGsDEclOQQsIShIx2RjiW4ycVj1fCCobP80Zh9GWkLCZwR6GOWlT9WB8Z20rn0oziTpi
gfsKCxuSD/LFomx6HDzcLNu+Y8cZi6Dv62schHj+fWstj3H6Lcl5TMfgM1F5hRVr/vyPcZyr+kIn
4XzbEDsFZkNGxWVldvh2GXoFr7sgkRqiWD//lHMVfF+JJazds5kMe6crsi8zxYYGnBdh9IQ4uOG2
MtvBiReL7FWMq03nGvFSdCrb0a7Qt0OY1/M9Ogr/WzZgs9pOEfSaPfnnUu7AhqJwcPsm9G8LOyym
e08MjvPRq+BMbSCQpHwMfSXTTeMWtUOaTgS3wwCi2zygkxBfs7VFdYF1IrfR43hj8rVwhFnfgYeZ
xs1oDOXTAP6wi9O59/SmAfv1pRJL38LigCoePvfa0HsrykkCbPy6nC47lIegxOhlfR0yTUBmHyxQ
ZeCLjWA9vC4TMda24UmZ8/iYWl4L8IFncdU4RUg2nBBhft15ytZbaaWBH+MidknZdtk+o9epcPKb
mD3WEN80D+HqDBIRBdmo462HA9m6LHLV3Lb9UA9EuBW8PF25z5ASzQ/M/+K5kzXdktDBBY++r1vl
S133tRsXEe0dw++jnZPBUedYNZSEPkeTvC+WwvM2sykaWDc154oYf9n8GboHeeCLn8sYyJkmCJsW
dUXdO1xkbEyD97uK2n3qBtU3K3fT92XSe3ac15DULhJSvvnbzaIBasfxoNpg1Xbnba/DNt3U5Jcn
O5nmzr2syZHYykpPLaF4NvwdnS8RxDnEvuklTB8MdWTMdsq+oi5apcVGR830cRmS8SG1FGmiQTaE
7ufeHZcwLjxpPScQHp4HxVRwrSxvdr75fsOO6mpMHFqdXRgldwvf77SBgmx/NaxxbJj/czsgYRkz
wk4sXvmeehpjs3cAjexLz/B52FZYQ06IKvGQB1mByzosVXhhC043uOEj0lQnq1jeDZHGiOaNbEc3
rWX2866fG/edkSfdx1wHJv4tRDTetZ+p8RcSLiCeZu5MH8oFHG37RTVVn131cnA/1YA9u8G/VqZT
/17SoVviJPP0dVmOgCiaKMGusTaa7B2fhlAbxXkezJJlcJ6NEjPMN6NjlddOhjwNEIYdXoE1MK1t
Y/bm86SZBbaFsYTfjQzlPvc3V786N7FlnJJ2Pu8FxW7NLOOi7M3bcfkGQRxKsteSsDjBSHF3KR8U
tfCqIpRc646wAfhPub9Dehw8aqhzD4GChrhFkp9ck2xYlpveDPntbgrMYEfMRPcd9kGrLoCZeM3W
xyCI8KJW+VUuwynbO30tKM662UhpNtIgYmYjqmGczEl50U9l/iCtfNI7lrCBmF7ANpcjDOkPoVkC
rBCLPxsE9WXa21opU8bOZcp76ObcwmtZqs6FteUYfPtRoHFKmpZxAw9vNOJOg5+69IoseoDdObsb
s+z7d6qah3dKBm62cTOd7Ex08NGmb4X/noGu500D77f9YRH+hNeRKv74bplR+d2JuWyTe51Y05rQ
rZLgt4v/mcDyuQtN4BMkWJLKI/mO54rE5QuGdSDvTeXmKyyGUXpn+2vGRgc4wX/MXcHcl/ukCu+z
PHH9J2GXhHa5ylD9BRZUNFW50F5xR9DuYj1G0eSR4FgmmX3FkadVV5kOqm5vZfnk7RNYidPGIH77
24DBWN0vkAUeO50kyRLPdeaGl221MmmSIGGociL2mq8qH53fr2+Ij4+5bCE5oqEVoInPce247eWU
pViBUvgYlqndZXbtbUo3Le8Df0rfv36p9XT0ZzX05VLkq3BoQfhP5+Fwt2o4FroRR7sxntuJdcn3
t/7gMNZdGc37wU/UdZ4K+0p0i94JoZrd69c/eauIFijwrULIYw3BVJpZmdWCY0yuo30vPedTnzjz
NoQpdaaZ89cxg6dKN54jPfG4EPuOjhlZ2bT2EiJLbhMawIblLhd9J+cztboTNwQa2QVEsIaRIXY7
eqA4ZJNgYuWyRUumdMDuSylXIprCf/76szvx7tBzrvUCZEx0G46qIdoMKy018t2qdE3K2Q7iWHAu
5GFnvvOOiSzfF7rL7lQRdNeTl4Q/Xr/+qQf60sxB8gDX/Pj6fWEEDVs4JOXAxi6WJYHQ6tFGff0q
Jx4or412EYXtVYJ0dL7vVA0GNZpgaA1tt4OBK3Yu2SIxLKjozSOE4jzNDDoQSKn+OiIOEqLd0IRI
O/Ko2Gm6Ane+8MJfr9/Q349tvQq+BlY2qksvXr0/DogwLdjBUHGK7RxdtT2G83aaC3nmsf1dFyHY
AHW3iyoGEy5F9MOBmOfQYoKUyxiwfO45fwe7wqvHDQroFWEluvDdLGbFTmOc3/m1ZexaoiWM2ENs
chWKcaTQDAkOgmRzphmyfgKHcw6dfOK96Btbqxz06BOpl164LRvo2NW++S0dPWNvsgDDsWKLHuJR
I+dRZeeEIKceO+lFlNZW6jQzwOHzSKJFkejO82AdbjaibtnEz5mze/vLpQUBVYG5jLbZ0VXmUk2S
mdON4TqEe1FPX0xzPtew+LvEgDeVwgwealxH3M7hrbCg5WHqsz6g3wchIS311LTCjC1RBg9tbf0T
MPd/Dvj/oSXwx/v9K/X2Xb6CY7/9aYF/+RP/kGPdfzFRWGjdKXujPDMZyP9m0ZBoi+zHpDlEpYk8
vLVd8A+LhoxcmtvUXi3a0TQ6V73aP2m37r9YACkarTIUMmlM/tQbTPDMwUffGWcjSpFMY7hWzOAv
Tn9QCQ6pKomrsci7+WIxZ2yujt2a0ZWuzCV81wVpk8fzmJcsEjKQcutIyjpXRTqHoOo6v/HXqg5g
KFIyxLYrp5SZBNhdGkP07u08ThWb2OtOWg0sExDzNmXP2S5NZ2uJDvpxX5sGhwY7GIrLYHFJPunM
ovXv3EaAUl/AVIFvyE1kMbU0yB9rQc9koJ8LUj9mw2qbGAkeJhBRtaWMlSidO9fLjGdgr0ieejXB
sMBgvdy5IkqfyyJ3io1T28u44YDa8ffVLrRZl90xkLIwDbqV6JrVsVviDt1QCypycGZFRAQHCajA
1ItgkigEst7ZO6PfIrMz847qdV/6y6UL7v8pCkr7nZu5rcWprUrvBy2jbxkNkpWjG/7sEjsC5rN4
azFvEGNJpV1Z/hM+man+klpscXCXT3N9t9hVVF9PYwlbiq1JEmwVDeTwyq2apf3g6MKXW91peKHE
4ERYGbog1DtzXEXthafCz20rHOuD12ZK33nFoG7BPrKYONKoOrqYQulrqmi9uBcC1seVXagQkqRv
lzf0BmaCqsQ0PzWgxtS+j8KM6s84N8lnIuxGdz9F4FQuRcIUE6d+XzhgL0X/fViaNX28D4Mfmd8k
ALXtxYVW5MmvZi4Nbwc9VV4APuzw74PD+yGSth22cFAncTEAL4AQatWcbJrQq4GSAv264cRtEO3C
Ht7bDwVEbXa7uahgiPuIJhpVOwEAG37WhUcVmoC/XolL2RrGz2w08olskzy/sRKRPRoyF7+x4H2S
eQodLRMWfJxKhl0HJCzMP6iphWfryLLfw5OlP2DoYTBiX9vOF7udS4van1kvcQA07VG5Y2FjeFRw
9vKsojY5UlIx4sSehB1LtLUk+WH/3sy9an7Y0uDkFzoSHDgbFv3QV77Hb6PaUu9tp0VQUzVQ4+li
m8Mv9vTJj2Sqm3ucndb33NRFtRdpSyVTBX0zbv0x8Ur+nU/POIdw4ZvKtIeLxExUF1MVIFVQzY3+
Bv+muwfiogAO9wNHqnLEOLk1h8SL2Af20MszOy/aa1sOzlres9t8k3rCocySTAvbxlxb+omabfKj
pjoeXGDOtZsbL1QrA0fVnfjQpLabbYMkAqQ3gnh/bxWe/ZhQhr61DC0T8Pul+bPvR1vv09wHkizG
InwqvNR/kL6MntogqJp47Kwgv2orR7ZX2VTV933VUgGoKzvhpAOMEy68DNNftlho0HhDHwKJqiZN
lF4fLnXsOS0qr2Seq0/YyIBsEles1aeirdKvqljfT1QVOZ0tSbdo6y8TU9+cA8iPK3+mhgX0t2eS
ghx7F4VF/cm0uRpHuWL5rJfJye6B0w0+49BX5eNAZz/ZOmSFl9sk1OkltM+enBPb9+QuHfy52nng
GheEU/Cutg7EET6o3h/M1Z8GuJ4qK/W4UsG9iI1IOR3gSUrU226Eagk8J83WIlK53l2U43823HYE
pFeN+Z0wkHeT3OJHZWxp0N7Uv7AT75fAGL8aZtB+rd3eBrI3GYBDDWC51IhmbHuwQUNgxpVK5Rz7
gfDvK9FM30Uoh5tuTjUZDJxYZVwuAGe3Aof2IwN2tnZLUlcRrWI3m3Y5wQvVNkcUZ247PrgmdpwV
7Ju4Csvv4lN43AVB12X3SQaQeyhVqde2RvqY9/VI0lCi1R5uBHNy7/IKIDsZNfDlXtR3ifab9obC
SFHH/VKkaueyBqkY+EQB9TqpZbTzk7p5zsOeQaHydG6AHkXBo0iMlXracejfVpL1jmE9519zYuhg
KIvGDLdkjuQfXdeXghQOp71OahvoaJmGXrFJV14FSkVtmjFrhsJA36MVi6VRy5SPtDL6LZkGUE7b
AgJSLqAwbQOJVgKFsmctG3M2u8923kbGhnIag28EbZZtqqb2vmZy1cBWbZKT81DobNdT+6aTgf75
5xzlnPtY64uvSN44HF65k/Cm6XPi13zQQLYG6+ck6+ad0po6v03KwpUnYJBdJLld/i5mu3pHt8D7
ZBu5/lope/iRGcyFyB1b/6cliLvFvmman+e2iJbYEUP720297AJcTHtDaVg/55at7khY6ts4S1p2
jF1PN2Hb91UOh7tvrcdFauuLv8Iy8cqvkRkUZ4InGLXkM7AR1Y9lbujfpUEZkQ4bhvYhdyVUWUwU
m2wMonvXrjl3FsStoJUc7B7bVQ/XCZrVaF15KmDMqKn0mRr5aEhTUtPo8KGM/scypRa2KYckGOMq
cWW/d0GVqS2oWGTMI0Wqu4wq4A8xAwaGfIPFbuNV1RI+pA4ogQ2hGY5DvrLs0o2RhtMCFLNoqPuy
xpN7/62MTJnxB7EwqZvJTuv5vdbksXYx/lAV3qYRfLRbPzXGgpVl1knz0a9yiTKDjhBjoAzm5FKV
BhJTmHe1aV0t0NbNh2HpQ2sTuAM8MhNBVrMtfae7C9seGFdDX31NbSmsHxCTp+knwOa0v11rxmvY
VE7xdK4ilRP8VSbO+icXvamggH1P6cNPtEdg1cIS9d1EbnuVJ0R/zNJMroRaVPbF19Jwd8IQTfFR
LmPTbqukMIvLJJ9SP4+B49sWSSALDyaS9sJr12JMnpXrCmdnTk1EEKxqw4Bk2qga3ZCJCx5tsx88
SrW/+pJpLKZwapsXi18Yk6Zn5Llyij0KoOFtlMtk+c0hxyzfCSaIYS+dOhzuKJG3w11ilkV0lUWl
pb1dzd5inkjvoyu4z6ZOBTdpSb7AxtWktd/ao1ul39sBlOE2kzPF9pkjKtgZN+GH2plKpss5US7p
WjVkYPenmqWqrtNyXKhKY7PXm4HttHHRiF6a10m3jBSQF8buJa263t/3pi7B40JgdDaOJqPkszC1
jQG0D9gKM5C9+VM4FmDyGs+b8j4u7L4PvkaTZT3NiTHbF1CQk9+mIgL5oikLH+NAWi52XCemSfS0
ZjBvyRJTck8AZyAvm2oolyueeak2iznmYuMPRU9bgYmnuqFuqX4ZbKPvwjkJngOCvYK9FS5lvofJ
L+wLJxyjZTdBKLY3OrASvWk9wqS3Wgd5yEMb23cdlHxntygLzmkLwye9BSELupFAG4vKD1vtOR7o
D35nTsjV3hvBujGrmLm7eoDG8F4Gis/cCiun3blsO3p2awoucpDYvdpRbTJ/945JJAONHnDyfql7
Z+cruyeToclgaKDBwGmQLyPVWTYI4PB6giGA1kYes17HuvkJQGTEfzpu/7F12U3vFdnv3ga2oys2
NTnr/q4L8uKxG5bsd2P7RbmpRl+RrjC7y43skrqPBVtquW2bAGZtOwg4b6L3p4jad+2H11aW8oiH
wMy+0KgNOlA2Kexa6QxFvcHvDTpy7CkuvnfUkKqrxmupHxMpo9obFywv4PIsWUhxmwxYc9HUdgEY
+oI66KhU2dwBBfcJT4MVbN+UUfu/7J3XbuTItqZfZePcs0BvgJkBJsn0SvkqqXRDSCqJ3gUZdE8/
H7O69y7p9O6evjjADHDuulpSGjIYsda/fjPhgm8IBWqodPrETytkl4GichcYudjMScxqdkmQ4sXy
QJUNmHdnYuG3SuuplD7U0skJMOkYppXaesNrr8w5VXQbV29RjR32ullyO17qvDYnETSRQnMxteiZ
gtnWmBIDrDs9YQFG1NnIIau+kyOjZMupNYT0UecxKnSsSLeI/UbTFq6nySDIMMtKx7ly2fPDw1x2
qbiE+jOmD441jDL0S4GhBpQ0in/zntIzNSgQRF10v8lj/xs/+A+a/z/DD07PAlej6gN+sPzFT/xA
0b4slGfESSYIKoZui57mJ4CgaM4XehOgKgSDMJUZBfwTQTCsLx49zEKiR/eOmvqfAIKufnEcCF7Q
ghanL023/g6AYNofITOycKCcmgwgIJc7eCp9VjC5xE0p5RQ9C2kq87GYMIe8rM2UeImilJjIR0mZ
moAAXWHWVKAGsNuqHm28ExhduqmVJ9uc+bet+tKISjldw5wQdXiRQZFuPF8VhmxWNFzivYASnY2A
ZpHb3aeDoXgY2lRGZYZ7KOljTTQUIjFpruym9ZoHkg/oI7DS1Kx45IHRk5EKLK2UJeop0HF4lu69
qUQVXJrYi9WuPHnmiM0EBjlWLu/w9Zb5NdoOaT2ipMwZJ1WjwYyeTJBihRxJxV688Ir0ANpAP5ov
5rJrpm0V24QTZfkmKSJVJUWlpfwae7D99TiZ4j08m5pLU+/FnWUIr771wCi6q9ou8u84hmOH7gx6
K3bqT5v0xTE9PZunh4MO46Owy9TBBNwdVcJXQszWw0HogXm2YLcWN3ZXgUOD7aVb9lTZultdOWfz
9qyvUwd622Lq3gmC72+qs9m72zfSpkNbTOATi0l4y2zEY3tabOLjSNqEX5zt40cYo4+tm00nss5o
eYdOjO+1Hbby1cSypbysQ6Iwj6RkRvdKa9iVD1c4fGXc0qZbY0zq4WttqYkXQudNJ7ztE5T3yXOh
xoZ5MAqRu29NPcXpI3v8LK4w9fZaXGt5pbVsK485V+/0xgF02Lzph7x2N+Zisl/oi99+V4bgP+li
w48roROvTa03aayY74Xr5OzaX0PzyVbi7OafNIuz/2y41pO12P3PZ+d/sYQAdDxq2aZIl2yAbIkJ
cPQQuFY7pwdMbjYaAT/CSjSqKv2913Ehwmu97+8IrqP/nZ3SIvMnJphAOMNCOYSCMHTp2snytiaN
5BxjAOOFSIP4HG9QJpO74fwl9KCjKyJsQk3gWrXYv8+nrkSnu55BBTUMZxWNdJAEUtplKrU62/RL
qEIt1foUn5MWCqumw09Jv4uunHMaA8Zq9CwYTWhPuSuxeJ1VbX5XzykOamvywKjndIccrqIZTJ2a
3xb1oLl7ekfL2vbnXAg1QkGytZe4iOScHJEsIRK5MzhLqtySLRElQqk2sAThRY02w0+a7CWLQqUI
BIBrOyG2lTW7DUdv7ShbWU+Vu5NLpEVyTrdQfkZdcEA1xr4VSwaG9TMQQ/fwcw2klHDM1HNqRn5O
0OCmkKYxnJM1zCVkoznnbShE79wQcsEIw51HwoAarkm/MqVNUgdyzhKzkZ8JHkWuXOTnXA/X5Thf
Nee8D43Ge4ECzzkgY00CCUerRtvoRndmKSmeKFnJDyGKYMAZEIRi2CZyyRhJznkjEamjtLvnHBL9
nEmSKgRgPcIVYi6snnNLkp8ZJkucCVd5GK7HyjZv0q4jXxrxANknxGj1O764spZLKop2Dkgxz2Ep
PbVPFqTnEJXkHKgSJTrhKn3J8HY1AMRmVBVaNneroR1LsYON07ebxOm0fKN3Te4k2Caqqh7MhavX
T3pRlUemTaZxrddDW21abcKgxBw76CjNqCTPM2X/TYFxLt6boy0d+GA1RHbasObdgW+169nl64dC
Dlq8drWkcbdJAwX2IiMOooM8o2nRVkrde5wQOd6bUcvVSsEmxgskffOMUrnvIZT0JX4OYrQGFnyB
l4Gf9GlEhIwH8BdfQiw09RMzeWdSVi0o5TdZO86zi026fGgVx+o2OGo0dRCOcZbdWeGIhEcoqpHs
hiV8cG+OYIMbK7KU6pIwLvUuc4ymhYlLXsgBtaIK6gKI/9LHhkWsYzY4RHWILDOu1CIeuHdKje2h
MLIiDkygFp1taZ51yjlizoGgiPd5a6bYhOU3FIzwSCjUUD2SXBJ5LnQUBtnNdB2nJuNWP0RbhM0V
fMVQ8nzOkzPqQG1hJfWViKXSH1xo8/HRzOYk6fwZgpdzAQaiiBc3QiJkEJEoBDUidKoBmNIqovqH
3gHLryYVUvqrnVXq19YVEyy0yerTEJ6bUmDDvu4dvXGuKHonujxgtmnjZHRHlJ9mH+/SqSRbkJOP
gMq0Twt53SMjmLZJOXE+BqboJUE/uUa0SUBlkvaTrxOtcUvNjal9rQ9zth5HUM0gUkZrvkxbDFxJ
ZUMpuVi+y2hbkZ4mfXjb+o3pJs4wkg5iNNFejZRZ21parGerfEpb68Iw3Jjkpihyoe1V/aynqzRK
kx7I1quYnKxiGbstqCAc1u4tiZSpOraZajnOugrrMS83oaW43bM7FyXZXBFPWIk2PjHBWtsGAtU3
whpGQw+KmYTPxY7MyOp9nqLpz9d1yAB5XHvw7qZTSTsWrq04LvojLl+te2gJFLK3C6zBjcMxWzUn
3ylIDgKxstQ29NkgXHNtINon+7VS8WIh/tRToSytHEgVloT2Xmr9dtKVcYoAAnN13rN0I9KF9Mlz
4lMO8cp+Yh4wtaeedk5eQcIaFm8g+FHiodaN2roAy9ShvEih2McY2VV27XZZVQZeMwCqrmxRzf01
gxplum9Cofbfuyqj6WVYTvSIT12EBf6k0+9yoCWFELdWSDpGi2dSZLxXwkzDY05KRwkdSOThd3q4
qlkXsevcI6DzTlw4hybEMcuX2pFhQ1hvM6b902C1AIZlHEbT0aszZMYJ1UB2P8XI6p8zYrRempJI
o11e9Xl/Mdo8xvtQZQywLj3bHK6zou4tv6fItXeZpLE8TjT4xSFE8F3uHMJVu8eClc4qVJNIPIxF
at2JQpbfkfRp+lcG1iSxlO4kzC2oXo02OLMY+wxjCYwKlSBXA70f8MDQ3CFR7smPq4bbgeFVofD8
NonYuWZMw9N3scaH6prhNlbZ9H/Og/+79fkPpo3/3jv8f0N3juTzP2T54x+rZ/Eif3wYovK3v7VA
tsao1HBoMdA8Q/6nZfm9BeJHGIkt3pa2ipT21xaI7ohJPvEv6BLOTdC/hqiaTZznYqiMYhw3HF7y
7/RA+sKh+RdXwUJXAQq+GM0xMyCK3FpmrL+QNaTODIsoM3AfSPx3ySjbQzcRQ+w71ay+ECEBDm/1
WbgZVE2eytlletQN1LAMYmJnr5OYeWONItxPyWw+uK7ReqQfc/iukk6dXzK8RLZE70riYsfS/Qu7
hrOa58Onx5sWpygcUNmrwb8/cUAUdQ7VqbKGJSZteh7YC+8y22LqM3r4oMaeJ75pqF0BOkLKiomE
JxvMaFIHtmLgNXMvxsJLVgpEjsofTA0dvlQy4yuu3euMM/wSodZ0LYlEfjSEhhdAMxvKNSEo88ap
wuXkz+EicqyVjzPRYepVlJdkX6s8tzd2msYXkPGzPUrfPPGpfvDK6qas2bbYB+qrX9bf9c8v/atb
O+vo441cbHqxzCJO1T1PxT/eSGLm+iK3q5FQN4s8hi52GKCpiu/VKBT+/K0+8ltYM7wVqnqyaaCB
0Sp+uuoJQ2etI287YJQp1pC8VY4TnMR1ryd1sg2dbSTLm/N7/lfsM/2b6KR4+8fpuW7/seEJJcSo
Kv/H8lavFTFPSRR3/+vjP9uf/47eqoUi8eEfbI2EA9zINzHdvrUEkf5OWVh+8//2h79FDNxP9dv/
/I/XShI+wqsR6VV+gE541o1fbsV/omscZfncEgeW/MFf/U7ZsL+wcBf/fBh6KDa5Nz8RF9buF0xU
4Eww2XKYuv4LcDHNLwAgBkQlfr5sU/BxfqdsGF9sXgS6D2kGUD3gYPz+/X9bk1w6LixX7g/WKJFE
H1Yps0Cs1hZQx1TRQvHsflo6yBptXdFS8ZWS7jYD5T81mq2sGc28oIOp17GZxEEhm/qlSztvA75X
BTIz7ZOt1/VzppKA1zXlTKWbW5eTEsHiV0ilL40RzoXJcWc38zfwdH0tMNPcSFbKToE0HtBkT9t+
pJqeDUNZW2poHuGeVxfEJoLilJm3nfXKDKLWvJna2d4MWvZsgGDvqXR5l5lXK3pGuCQLxwFmswTA
K2kOa13NNnM7tMEgGFYi1Kt9EPDarynA/LmKjxWOiWDN9saZGFB6UfnUtEyOPArjSzezxN5x8xdt
Mm7csrhIRPqDcO6XxIGWsPwPuN3fzLhhDIr7MdEi39vcQnSQNXcoky4U1W1JNJ2TrT3O6goZCVmG
kOj7quuBT+t6M2AAuiZHNAucGsQ0dLN33Q0PiDHDg9Mp8440uJcY8YoPWHsXOf1prNsGQS9kkaT3
xlUpqtaXbfrCKAiwKZqSrbtMvkiGS++bWsv3SZHEV243s+d3SG2OodVNW3uizFXN6hopRBxE2F0E
2YhlS+FxkwThfhdjbV9KWgpmMON13TypTFzgwZRPeV/Wvjm4hKwPXIXlf1V2/jRM4g6w7hjOXY23
Kb9sWSXs9AbSjdErrxpM7wDXAKgxWneKp2wIRBE76yIy8Q2K7Xtayx+KTT/fivwJTVW9cfJpPLS5
SLj3o4qpTKdlAZFT3boXCj1R2DRM2FVxUrk9uheJx1GNbb567/kiS99DUzlk0/IZZf6EKCAOvEgD
5FKra5xACNohZHqTl239VKeetavgeCwniHZhlEW1GxDMXE7L0hmN9gTLSll5VS8vmAjJC8eOzIb0
vCU1vnUKHXOgvH7R0BjcJLN8rAdrqyeSJFEPW+cmeanRvqyssbqL7W68rMfyqQ3FXYhQBnlRedfy
adOmfSzV4lprGQnPcAM3rVCg8OrFiyOzH3DBq8A08zhITEOhyG/HQ1nl5sYsazQGhCr6hI4cYlHf
caARHgGxmcDE7IdeWfeao91Y4VRuLRLrNsyZAZ8yj0vI7OeyUjG3xuWW/K0is77JJC0v0tDBxDbM
lIqsKdIMhbXrRgWiQVTe0fTVJCHG79ak3fS5C6oggVrdpHxnQK6QQq3kPq0Li5CB8zZRzGmDUDDx
23TE4LYYTmkSo0es1UCJymqXp1zasXZ6HL3hku68bqgCONLRhT3TdsNEsaE6zafBYs2MFvdTTRxj
kzthxLXotAtUBOMVoFa5ndu2DTygIR/qQLTG45cIZqQRPpiThXKAF7CMZggaYpU28zyhLIrJTkGe
i2LDJgtbDdttU0Xxj67yXo3EbOgIkndarS1qooqZugwKbI2IL2gsRoDpC1NKY2+XhRkQIlluvYgL
IN28DXQG/37jlWagKvM3rqS9RsF+ylOVvtjN1KA3JzA6S5+ZycQ/YNqcxiJ7d8e8/5anyIV1s0CI
2oQuKV58tNbDBQGfyHJLuu+4d3I81w1dPEIre0E++exieRwoRpNsS7scD3g9ZRuNh5s5dMvGZ1a6
705e4rtWz05b9vq6SkhQS90KnsVE+IbEA2iXGWV9RZk47xgRNo+ywlsCSVZ5AXwiXvDekIsoDp+U
Xp7O68bqiE3lYUPA5/JIeQJGiZKJaadqLLKR/WinuFR8ZpIQMWXK039V3XFKXtkKq/fuY2nx/2Sl
oS/Ovv++u7mDnvNcS/FrmXH+k9+KDNX8QuWHvQIiU/vXbCTA8C8UHkxUFiY7xz99y++80C8QNUkg
XAwAGPvwp/8sMrQvcI4IyMHUhdqSjvtvFRmfBcrumanK1Al5isPrqZ8pyknCwhdKuW0A1dGfdgHh
qDT2CWBoqun2N92eiueOGgk8xjOQko1hr3WrImNXs1qEo6t6icsGKZ2iPXBevG4zbya8ly1LQGPA
2Lhves3ZsIddjXptpSuB/A0L7VRXGE4rEWJYXSmvRC7mawoBNIQ5x/VNKxPlq64VOWD7AkcSB+MC
rHnzlVphoOTXuUbabRjOW44xBJupndgPuQTvCayoj/BvkfBzQPayDPWVnY4rtNq1n2Mhtu/7Rv0L
Z5GzteS/2itmcyjfaA+hBOPXtYg9PvYUeR86nWvnFVwba2eHanUUwkogzxeCCZkdrvpiKmBVgHWi
b+8P+ZCewnT8jn85FIJoeB47hH24ipSXwjSOdtjlF/Gcv1WR5a1bz7gx5tB6iaperMy+nk9zb6SB
g+hxWpm56LGnyYZwFZrzX2hYlhXwn76XZSAp0Rj6UYt+/F74DVTtqA7VluzxFw8AU3Fy45RbBKRq
sXKfltllHGbNX0iRPrHaf17NZZ0vzkVYYXySBYC+AdeZY7VVjN719TQ1NkkWcugXaHZCBhvbX57Z
P6i2P7ZpP+8exCtafP6ben/pGH9p7UXRG6NCzPJ2MvXpWukj9UK3mibQhigO0nAWJ0DbvykPOn/J
X990uQi/vGnlFYYtRrfael2M477duH6bhUz7Z6Z3f/79zkKSz7cRlQmJp+DsOijKx/cqGQNFLjNI
buM0bxhHroVuHFojOsxeqgECRyDBphdtZi+/zDqEw3HZp69O3WYBpYy+kkVRgWk0UIoaqf5FQ/5H
txvPHAt7CWbf5mflGVHk8BSdotpK98FGWnrsBJZ+uHUOO4Hp0J9fi4+T7J/3miglXL/wxMEG9NO9
rmHWcqTzpLrhHO9ZgdFmwNviL77SH62oxS0Qh0c8meH3f7zgYgpbUzDM3GKhB3aSRiD7dj1tiTfu
fWt0iFPU0t/EGf+2afzDr+ZgsIJ9lQMV+NNXs+0EarzBVxuGNPXHMoE0QyXxF4tpYSl82hNM2HsQ
FTAoRP3pfupMKQkzs57saguqFclbV+yBm4l/9NZVpR1zgfaruAW6VZQH2UwBvE6/q9PAU95VBXaT
t1Goprrw6wRPFpvKzZyvR5iPUCDDCjsCEkVhKMkp3TBDC4SzJfp6J4x1HrXHRv3BJBOSqlhF7XMR
YvyoLPOTrWk+dc069vZhfqqxTiTuFpK1tq3CG+rkVddPF4IJVacPfrFoKKEID7BNnW5YwwfaRF22
MpHZ/8Uq0D9ihsti42zESQuogDEYNkyfloHXegpczmabEki+KSIbj0UehJtlErVOa/gEjdHMG+S2
0S6GgkPlNshdBwC5tqwC84shTy6Tvmu2FOHqtkkd9BZR89wkMUQ1uGUbM3JpQv/8EfnDj409ASwN
FEWUBZ9Wr52b/ZRoTHIn1/fKFcre5Vx+db4a78WFXa3qNWqQB8J4YL+70cre2rc39k/E8m/BWFf1
W3lH8uRbB0L1uVj8AFL9f1VSmuwW/76k/Nq+vGVJ2z1/QLzwPP0dKXeML4tjIdkC2G1bi6jnd+TK
gg8EMo02hNMa9cDiUvpbUQmmtWxDHKl46+CStHj1/YZcGRCMXOhLANz4g6kEZv8d5OrjzocIlBAq
D7UhuV5UZtSWH5d818YkyRl5vCvChUWpsHZHBb585EzZumx1/X6IDPkXBcPHLWl5U4wUOdp4Q5fH
7LP+1Oh6z0lNJ9nBHLTnoOk9rQnmzp4nyPMZ/PHc0/JTZui4Pyt5jMNIH+ejFvxyn/6gjPhYLP38
FByuCBnZHbGU/HTKGgMpN1UO+7bBxC2paM10FRk9sVJ+ZxdPhT7fU9m//vmbwvXn1v2yIS/v6yxb
jE1cEEWMpn7a90l0VGAic9go+M59lVZ7wVzCmG57y2xm7oMx3tjo6/NjaAvrB74TrRk0kMZ9R2Pe
vsrScXoVeFSbT72o9YcIkfCwS1L81L+OcZlaa8SHsg7wnoJkgC+fnt9ZmS31C23s823XzCWR5PDW
e+wGQAgNL6rIaLavHcO6bBBqRbgYqaO+ABvVcGS+0PnKJI2H0oS5atWTSzefI7zi3jXpHsa2kfvp
OLgoYKIZPllZpUT+VGoXab6d69lXm2ygN6IDCwayCmzW1t7PmKrsSzlEb6CqhJVDe9opAyGaKeyi
rT5n17Unr7Fnf8imzgycvFNuptEIyRYKuzsxjs1+0vT6iokpfk12qb6jVUBa3Jd3LqPYO6AxZRfW
OpNUxjsBst1whTRNB7oosy1GN4h2xvkKUHWwgliR37VGvDRh+KjkhsWBaOtbrzaAWZxIMPXNHN/t
lPd8yDqYli787VWvYyOE2r88WEZuv3STe4iKxAuamK9oz1r5VtNKvrp9jYCkG3v1to/Mh8JJxdpT
jONo1TLdkAHi2eukGWHul4md7GQOgnaSsqyuTCdq/Knom63WKNPbjOS93Q+0NSPjdRgMweTVUX4t
R4VgZxXHzatU9tZ7hbdFwnVvsvTILw9Xg4Hqwg9jiD+rarLNxzGe8NaIXegOB8+Rg3MVc3jBLMuy
UULeI2b7uxi1pRULZdHcIjQaIMVxo8ZdnvXRC71a25/gW7dwKEpPP9iZOSW+6WGZtqb9VF2qmakY
/RksUuLgojsnBZVDhPWRHOUxkl53H3qVvI2ztIhWaJGs1ldCGe+1yugijBNUT6xGPcECK3ZTvdw6
cUJIS92Uzi2xVbaxc6rOK/fjQkTZ4DGuvZKqK7/mM8zsTVQoOAm5lYDnXw/kUftaL/MBVCtttPIU
gsxfAcNOKcwCM/E67EEWdw3oZVP/wjoeqPeIcdeyFZV4u0EA2BFMP8AlWk8QmID3oRIEkJ/LpyWm
i9otrXNlHSp1qmHdHU+3xF53yj6vCDK8h2M45ah40MT5RZ4JZ1XJDvVm00e66zvCBWTrYS2YfgqY
W27GLq2itSbtFu0XX/YeQR+Mn04qQHJFwaaCB74d6WfuxrBCFgJmnkRpNG2MWpDBktoNziAYcQyr
vIBcdugi5A97FbI/3yuPlCuniujMmr4FaZwLw8V5S011wGFIc8hHGd5O31MZ2+3F0FfeV+K6jfxu
nD0PeREuLffgD8O3rrKNOywYx+YyhWWZB/hhZVzjOLHwUi1Fkn3ngYZgF2W6FT30RtNDU5uUOAWn
jl1vVwCZneBdu6MfpTqIYo8hjX0nawQArzBNJ3WNpG90UK7otEBmrsviyGyz3fdw5dH6OyVJzXKa
9Tyw0Y3096HQp1f0inVMP2+CpRZNTtQ8UWU6pjdTJxArxt68SfNhOBptGd9aY4F9iGK79RCYijfF
G6sW5eucZ9rE2DM0BFcyQRHK3Et+xWIIhlmBGOCuLTM0mVZY5+q+7IxsRiFTpOWRh9YIL4jtDTN0
ZuN8C19ryJGhWip1bTl61aU+QpVccW4Mh0aL5zSgixVvnlpYEGJFrF1hQWT1W4L+rDmY2IBe1R5/
g22f2DWeQaZW/Kh1y760MpARH98oDK462xictWM6/bM+psI9kMTOpMR2o6pZRYZaH3EjS6cdUtZy
DpB6NpSEk1O8Okbu3VSa07Yrxlvx6Ndlg0TLdsZnzI9qXJPaPF4r2TI26Wn/V8iVlXtLm/VrpVRH
ZtFmHB8ztyhiv2Jgo+JPNTkNmR4JMZrj0O54hJAUFBH+q4e+ZS60FVE6yptcsCecYEsO8wkH2wqo
BCZosmuJAxl83W6TK2caynyrYO4r/HJSED21tpEy7+5S07zMRC25BWk5XWdWXl8pXYX6oKprI98v
zSsHg2pnA9w4Fk6ASpZLrVS6QeOayGH0O2tshjUnb3gVp6q4EH0louuOzMN5jd1AshV8kCf2zehK
h4TCND3J8wPiVxhJomsfkQ7sG8Sk86qKOL8gpXblYw0RlYAFr2uOdi9sIp76pLoHSYdo1tqpuqlk
q38vHY+uAGYRTm651mjr2WlnwXRZc2+ZFrYo29jacwNgQ9fEZaEygnsgDgNRnQ4MF286t5JfszJS
rutRlfDp0BdcyyFECKvFMWZhg1nEZdDYuDNulWFK9UBXJtQQxiRzNCDWJLH1MZbCp8eW+pgZqhNu
mgYj6vUQqaW3NbNRtEFf03YTBZf/gH09OEGeQ9naWuwwCmZl+I/uBS6f4qi6ZRsfxtqa+CGAHwRb
PcjUXHEvGwaRtx5aKHF0XZHFm6HvjG5jZmY+HxCZVFtMknGzT3NamFOVVzPioFK44RGVft7u21EP
qQtMs/rB3L+/cLF7GndSDF4fzFpjnTixB4QYrXSe6wxQPWDM2Soscm1WL/suCd+k26vFUSbV6AZt
o1ntxhZSbTYInqKB7UEb3pYQq/Qix9832vW9q8hAlxSwqE00C15mE+UI6kQe+Zk9vMFUQuHWyv61
c7BCxKzqWElXrCF+uU9eq/s4Fj10pkFItNIdVAwfV4kucyYRottkNkZirtYdyLyMd1rXaikKYDj0
cC5G1YdWzZGoKqWFrC6u04s5b91nV6IqGzxDvuuxFx6IYyz39VCZu96du0O5NOxVM9QrRem0S6PM
ujfbKdDG9034FVuk7Huk2X204vwzjnUTYhPmAMRemHGu/UBW3xwUwx4PtddwUidGtAHNSZ4cCHNf
U6u+HQjLIYo5G2mKQ2qEQetvEbZDIpHlpqnzixA/wMoU6TovlidOqcW+z7qFHezpMBcjZmFm2/lN
0kVb7JwOTdurOxlFDup97EPzvpt2kP2TI2TYdK3YSuE7npKumbPkl7lbXFEGVUHXpmID6HkruowK
oB20rR0xl9FxhyQnDrlvdiA3cpvFUb2ZpsbCjKjcycLZ9aZ1NCUzNGkOj0CK4WWVYBdQwkb0zY7t
nYlRujZG4Z2KYZIbrXf6HdvDuyQfc2s54qmNvKCL0nAH2eib2hTeyp6wxdX66ioL22KtjfGB3wkP
UyvqV2QOmAqwO1cIwrbZFB8hKO1E3G5ar7ihQK4Y76s3ocCwy1OsXVS0KlidyTEVa+lhnjy50jsk
8Ijhk5U1FeuOD+EjPLQPUFGFnxTpNapsyiPk9CfuYOg3tpbexrNBnicK2ZjtaghPC5FoV2KT5/Mo
jT7eSeamFNomwU/vmsJ9TAFbhsLX9E5S+ynWc0ey81FvSvve0Af7OZ3L+LLPmidr7q1rI867C+mq
IbILJz8opnKtG3IMWiu81yyFnaJHgUh356uT8+jE6kkIt9jRBXXPtWaWe4CebVwQg11hIoqbmsNQ
dnDnlz6btw387saLv+vS1iC9olcTOH512NvkYf3YlYKnCAOOk6zneluLzPB1vTth77zX4jF5KPv4
lkCdFLn6uA8ztd4yR8lOnvrDxe+ixYKY2Ix4V2vyvkYG7te81qGNlQwtaHFp2726al3tgcoFHnOO
vGxdFqP92AnnWzq42prEBmTMYb2Fqj5C/1706jBuC8kyn7qjUYEWxXpurAz4obcmCOwRvPFmmp1b
zOvktph1+9IeSvfFGnALHOzJ2UBwP7JG5T3isAuSbi7I4yov4kTxJyYOJbzKtZfh25qpBWYO8CT3
LZaSewuXizXxIre5gjAGtCyAZ7+BzwTFGTJzj/N7NBxMTwC0mbeKPm2zpC8RkMjoqBqN8zpNRfxI
Omx0jzrOpm708sepdPTLGIUggCCE4MsYFaef1CJG6W9rN/C7s7USjpovQ2P2k3QxTdCYHC9utD9C
I0m+FYsVm4rh44Us+zBQPBgk4Tx8g4E3r2uvrg/WnB/AOFmhRihvaiGdwxDP96qnuDu1QsA5apj/
2QIIoHYqZ132TscEfDqYTaav0OAmB7LKjB0OJdHaUdvcr4YwQmY4xcXzXKt3UwP5XxocdwNGO6uQ
3T9IoUgIR4tu+5ShS7G4dsy6kwehSlYnLrpVMGXht1QX4JVJspmK1CHspxws/HdNYIFp6uzvkW6H
p5kN/Gi4Bc1XDV3YSDxcbaVINoo0tgO3xmf2Mq6q2FDXji0J75maIIsVwaHMsHg2Su2KaEi2+qpj
TF0p4RbjfhxrMckjb1Qz5Eqb5vKgTaGhrYpS6Z8dL+pu0FUbVxD80hXnZbiCxRAdzSnFX3RMjzSc
SWChQbkPZwY8K0OW1otDbCZyX+/ZtLhWNJcyctPLIa5ReiQUvn0gGxi2tnqoeHgW4ki3HwlJR9rV
WA8Ot/nUQwPyKwcFVqzg5eWXDpSc0YiKDXEVctu4NkaIVtTdl2l+MZSagVd3XvpCy8xg7qkG5jnE
jkHa5cEuMKdDX/0gamALlJqFfWXg0rIr1AlWpUVLUChheYzj5AHf3+69lZQPeibVNRaFRG7E3XBh
VIa+yvAyORWJ/SoJc1uhn9o7nbkrVWM71+lmzGkKV3UvvHXIXPOQWJV+yEuWaztW0xyoZVOMgAlG
F68GkoG8u9jqx7aGQ+Ea47VJprLR7hVS6VLaT/RR+BR2feQla+Q7MbZz9GdiavFhFHC7VNGiSgdU
haa/OO9aLe6N8LAbJFjFtMha5pBkoHw9EHirrVC411jfe6Hs7dX0f5g7jyW7jXVLv1DjBBIe043t
XTkWi8UJgq7ggUyYhHn6/qBzOlpU3yvFnfVAJkhRtQ2Q+M1a3zJKF/rENOE33+HR83BNmYRDmTzM
u2ZMCcPuExikP8QokvDR6dRrP9ad3hGBQ6jxJl/4r4LbaJqDFexMV7fDUygFtWhZhh2E7NDMGu1/
SSZUMO03yOq1Wx+RinRefwrBKAQUSLhUQJxIjxS06bAsrtDxQXtYwldAjw0RfW+pLsnK8+TNRLgj
4Fi0ySieLnGyjT1U5Da45daIX7sRZfM16SRLTew+ezs1sf2CAgz2C1TerRpjN+owmEBQbQ9hZf3g
odtHYD/al1blOtsAWodsmRmYHhxYKlNYwQ0Jm49GarmvSj5T4L+vopa7JXAxcnjNQzsY51yZxi6H
MIHew6GBXZBjhQ3sFMUZsMH3Zr9PgWh3CtMB5QfbW9NVA/uJEqNYLrTQ0WCPazdmfqmIXDlzK7Zw
pwv/KSPZ/TaigNuIocxxZCA3ZSUAegKDdrIZXcgTYe9d2sXJ+uOiTO6neakiZCgm/Vj/lA2dzdvp
JvkWLDle4LhvWXV3E3kksVT0TpMw8oewnot3YcQ5Sxav2CuHKJNdqwzPXjVaWb2FCcD1mnRsWbc4
EUu8XYnDRGJWKf0vXmJj2jBwpJYQobROI77Jg5tZiUad4ttvaSbifJu4RXq2+Gq3IDqTDQYPsCH+
WL6aDb7FLG2nq+pGEB3LDF3OKU6rElWxlslnqO5uq/dOBQzRLINdOs3qZMOB2gVxngJ8bpYnB2PV
sena5KGO2/7VSM3IaJFY1SSz3QtB1wEmvfkQaJOKTYeR8tr2WlwNw3jOMts+GCAZtx3HENu99DYG
lbFvhb1thVmfy7QsD6GmtMVOXvpbXF2MsgySz59Nl5jW1SgHpbebXxRqyW8GG5fN7JXY1bQHqm5M
BMIeYzjju3uTdihPAqLFhjEsXoTlNrudt2yGBUaPmasnewTH5g6LfQVX/NHXAxiTPmlOAFPVruiC
7kREzzGvxfQE1CaIMm71hzRT3ikrQusg2Rr2OwPCx3Rk1WTcBqLnh+3IIOMxHn0QWTVXxRsjmjWA
x1RHo6orxFumvzVy5Be248efqBXzE+tBLnrLQHGnrWfPMfWuBEn/1CCCpeCJp3MZG8LYY250ty7M
rC1Jq9U+s7MEpICLMjAve65n1uMJE87Uv3mplBm19hKfLekEh9IJR4CroecfcMVl16ToDESF2DWk
VcIHMbuc96fbtl4R4z1WVP2Oh0d+xvTkH9w8bJINNjF3pTMXNxyy7mM1UA+3oVYvjmCCN85GGIVZ
WuwZa4h2w3kgCI+W+cFJsXLlGND2laV20lP7FkPP98EkoHhkWHtEs0dzYFRAiKd4jAQt4s+cFuNC
3Fq9HUw4Kb1JC+IIwDBDH5d7IwSqDCFneKNjd4tgk1aJ64FbYaybbkVdd+axKITXfsmmlBAphskw
hGR3n2mxr+Ra+p+YbUzrJs/82nsMJSM3mT67KGhXF1BPj6TKZJ9ME8/CNFU7eGTTUTCJ1qNoz7GL
8jQK4ZF8ns164dPFptaBp4n8ZXEOHZbHs4irBgOvM7zCcF/OdpGJn9bSfiQdRTLT4trdNnGlX2Ti
PoNSWnn9xbydZ3+4xc1in0ZQVWhnKCXqMWasNyd7JI3lLs+dLywcGnA8OEnbmSJfMBagjuMJHGTo
1lWjrSsY4uUYTwFG67qHV73UzaktzWlf+S56n8T2NhCRxYFBXfh5TpDx+q37a5ji+hFBX3nwPUEZ
Qq39Q2oc2aVttHddTtM2N7tl59cS5WpvJkcLrcPTGPdfmETB3je2Q0hV5wbJ2UHECxBLj9u4bhk9
tPUzfqT6hJ3bEDvhUsBsWvSwe9qemMYHNSg71l499wa+6lb59W7KVHoEswMMaenfK6udTmEVpFdm
pEDaZWqfIF/LR3OICyxPoQtGS/kFS+yBYDJ/LMi9pAocCxKkNxhG7e+4UYxD1QrYGg3G9QLUUtP9
ZBS1/CgK1zsHEFGYEPNYELMlURN3wy72POMB17o+GaVR3LEfNRUP+D79xBig3ltsGqIllS647+Fa
iaq6MGdskDY5xwzn8D1Lx1vriTCCD330UwPyiOqmxzzO0mM9x8lbQL2R79omKNNIkhence96/tMc
q5qCtOQ4bWadHSbVnSrOUTVZL4yt6wiu/euQKH+f4sN6H63pPg8m4kSYym1ds4Nw3CcEQlzRMLgV
MSul2d1SEcvvyqpTIGSeSFEd1+S/7D0/zPf8cfMrE4ROf52xFZcHihB5ZMbvn5QZGy3Q5QpNK9W6
uJhMhM9ek9eIy/xEWF8KGOiL764UPpn8pLCYvw1uyDMLSglOTteqdnHv7cphesPRSCc+XRmCdBFr
Ry/Z1Lm8NraLjNJ1uk3VuRTCs90wkoTLbj4QOmgkez9MtwoTAC2OpQTxi5ibF8v8boE42Mdh7/+a
7QrY+YCBhKFmfVdmYn2Kh9A5Y4uje8ptAohGZbhPcUdKWVFnkKOYtAEH0CRCLNQCUVnp9lQE3Jho
WRGP2vn8UktLctks4qlx0VV3vsEDOGti+4A8qeRFOn3+7BhTUG6TbKRrRfd/LPQyCkj6rLQmwZS0
XIXkEx7rN8HzbQNIAKdxpVqK9AHCadXpZNcLh7CP3k4/MX9BdU0NF42GHV+ymRasq9LmLTY53lko
hee5tKznuTbd53Vi9MR8xz1beafOswuUG42FNxA4YoeHMgidJ81T7VPD+4Ye1eYFGKJZbkPJ+gPB
2/RMqvFXMGLFO1wFOUVjp4MS/sz6sVTtLBAiA6HY4HvnscIrolnBEvm11+3yhv4PIBvguI6isa1+
AOBn96aDgOuD9jRYBtY2eWcf6bEDJtRN5pxBTRhXIUt1zoWjr+CG4jcQ/ENE32RuzcbE4w1wBhLA
4CPDyrscppzN/cNIJkoq0HKbAkA442F/meduVwFnSr65WXNrmiAyjLmddnWGsPiSFh4zpk3K44m3
3tiO7Jl3NsOC5HooxjcTw3fOssZM4qilVf5AOU9zE1FNM3tDgdFfJlDSel/ZsiBYY8H6caliQ29y
sJrYL9qQ5QP7NK++cCFW9W4QrXyZ8SUfoUfFTIJcZ5+0tp/vCZcp78SM1F9taXlsFxm4QcKylfUA
Buc7qzcfqGCA8CacWuvuWwPlv4lDesOx1trvwMDSz6PRshhg92JtOiMXLWkVvgZy0R76GLbGrpdT
/yuoAWo8F0wct8wvl09tYVHG5utsHZ3XdnTMQ9ioFw0OEvAeSXWYu3OY9VKHz2hqd2GcQ3ta6k9Z
638N228o9OWtH9UxSNd43JgrfNtPzoWzkeS5sjj3aYxyH/UnWPnndc97CJiHMtnLz6MfIwUv4yss
uYZQYpeed7jwhjcwPVwY+ulTa6l5n+OC23vL2EcDbo3AW7c5DdzqvH50CSuPppj0jz69J7LZD9PC
MTlM9lEP1vM0sf9SKwzIGJYo7Vpv43X5exX+AfziUUE6EqQOto/MKsi7WXZJlV4MLQesJSW/z1+h
ZMzNKvlkIZ13DHHI0pDew1A05xmOU7tI/RefLnCXp9ODaQA5DMI6ghGrt0RbbZ1R3mGk3pGbkkEw
dB9hXT8udBKRRTX/ZLApxrZ9sqDcl7i5t3OmmJynkZJTcWxhTD0mY3ARxHhvY0u+C7P8bgfBgztb
TCi9e1xWagsb9cPOES6gpnXAvVXJE2GpN1lNPwiuHCPJScqQBHOH7R8qOSw7FYThFs9Bei55NOGh
CYtNXNPx9sLLLpnriIjOPaF2T328LUN6S8JUwVtYFUQ1Ii87VuW+YuyXLMOVaXWGYCKxf2DLYZJi
3MAxPVU205e2pYKN2UdvMgr6KEnMKrKalmVQ1b3x+RxnnV5Ea78RUyGJI3CUf2k5Qg5UfETmSLZP
+TRlt2BsxzduBKJFRQ0PttNcoYszsd/oPWzqoXIJMcLOzq1YBgm38mw/0L+KlrEz+kzOWg0LQ1o+
MQ5+Icy7Q2HDzFdA1KuaHDVFTWqIGOJvhqys3TqfwJakvw7OgISK8ysazKr4EbOBac+FNEL6KSiv
DdAA+Cy3mMXYxGBx9MZT64w0dqOyPOcBF05D+dZm6YtTmOFMcTd4VcbCgcPr3NVNllzZEWUVXE9t
fgycp5v/RUTrlAXDkB1TSSH1blnwYmJX9fLL3ytRrN91nOhQ1ohBhgpMPtm9meEqDfqTojUvVNg2
ZoqOuQ/Tp9Ip++dRKJonk3Zi2k5BbfobgS2ffdEwMINWKAD6CNRj/F4PjfWAVsExotgoUfRN6OTG
55rNeActjDnGhmQU3PqtDRN4R7KWL+jna5iPcTqpqw2C9r2eHeZKg61RhyRxK3aSb/8/9tH/kTDt
v5Wb/SZK+1v52m8my/9PXJWrnfG/F6bdfk3ZXwhW6x/4j3078P6FTRHLAp5XCDIgAf6PKs0QIvgX
cConMNdsYnS+XBj/kaXZ1r8I9KYbhSqF0+EPoex/ZGkCr6VtO6ytUZvaIPL9/4ks7Xdtlsvzy7LR
PZseJYRFks+qnf3TtclVI2DYpeqWjmHmbxUBEOKhWKfAP4w2tlCLGsjZLj16dGMfl22+fP7TZ/Vf
iMP+cFj/Xw02r2ANP0QV5qFRw9rx17zFbMxKYmylvjadUgwjuVHDFyexxUCDwXl1nmYcqY/APqYO
M1AOKYHzFEQudzPikWXkcYOWK/0HsadYBXm/va4A7RgqT25d7794XZim3F6MpbhaY49ZKmg8Gv42
Y5gfFXmR4GTMl9a7d5NNPltRTdTHgV3NNP4cm/mjIipg5KglEfPsNt3wTzn2q9/mt9e32ilwVQhk
K56wuFh+/+ZQijiWtF15Rc60DGvZZs8XWxrBIy1cJT9wjC39RRAh3u21RYbbZnJ8liIzqartFsxt
+xwWVqAvidVXy750dZg9jrXO3H8QIYrf1b4ulLaQUu2PJAeBlDJcz8c/XWOimQX1OYnRizmV00mz
RY1PPEBw0yQMoa1d6lX1rwZK91NRQIeEha0696hQdGT/EKyw/qg/fam4i1B0rhYhf73w+JffX0qd
Mc8pPcHiLfY1e1JRdeVtHBewbAuzW/meeapn5fH31/jvMkw+ANj3vG2PyHPXI8z3LwLIemkMqGXs
rqCguGwEFoCCG9crWAOAEnTVp8Vtc3Nj1ET4HBqr4tdnIw/089+/jN918OvL4HtYn0IiROcPRP/3
N2/PsmScIquLtTL5ADPLxsGfSqGeToe//1F/uTjXH+USw7wKZz3wcH+9OKvaqTUljLpQ31vGWbGD
GE5OhU5no2STNf/gM/pdXMtb4jzkHiAKmy92PRp/f2cqZlycOFhRCjQLw1b++yMU6NcuhIIZ1WuL
/XE5zX3jOse/f6f/z49ms+fDS+BNWryMv3pkDM9B2DnT+Hm40qdD4FUjCxU6jIeG1LjpYOSo8ncq
GaCY/f1P/utn7EJq9nkCeLSHoDz+al4xTOLsWsyQrMOVQJ9EGBtr7z+Oo9QbuZL+/scRePSXIxGJ
dAAhI+R3PIygiKV//5i7TE50OVIfugbS0C4xOii39jLro51gZKH7iRugSSHBAW2Ye7scdO6lwgXr
rnP4+cH2mabrwglPs5zhcSqiGqusCS5xm1m70arHCL3tao8Go1w6lf2mQm88snrwnhFkZtHU1mJn
D/19cuP0hWp/lKuGOVahsVcZj2nnjJV16o1fulzHG60aPsI+xhY6dHqfGHjNiXJy71wO3yv0bwcX
PedNsJXCjWuy97dicSxBlLgbS1nBpaWJOwB5DD6BcgoegFvXrCboiybW8nszldW1nRq1hXyGegeJ
XcGHYtVwr7JXBNHtc+rDcprZgCFHcvOzVzfJoY6r11EWCww/a9p5C/B/TUl86MPOOyZdk2Ks7D/8
fvEgcTuFisKR1WU8Gsu28vriEIIHZCHY6vDAxwAkOnXkHYI/iD5aUqiQUhx7O1dsTkz5mRixamd5
E3PaVtbtt7YYrEM8u/6+dmGRAR0PoOv9wbIKxPdgtFA+z6qdd3OTzERJFI8IZfwnN+hZunm9ADKQ
Fs8sBPWHzt0pAmIZ1shb7YCRsDvWT+S0kyDDK9Eb4iNNdhrgLVMcx4H91Y0FEhVKZHW1mtlFxwRJ
1U3j/uDOXngYPPmSV7V9blJvQhqm0Aw1Ko7SlP+MeT5WFs8IbYNev1uuOWyuT0hR0nea5zLecjzk
D0U/ey8iiO0HI0n1ZzgjqMZSjWwJQvVFeaRJUvWvy9DQYVCuqkActFIo78DTk7RRmI63DfWc/ygm
9wIevey8Lc6BJA/3vgEpoHoBPsvFdZ+cyR3OTTz/cIUkENHrwOiDdTwZyBYuOnT8L3o0MkTEbZUf
U8MggACGf39szPazlZjlT3t2xQla8XjIbUUWg1fqu/KZPBN0uzcJ8KQbUrdhnnDbS+nWr7OzZPj1
+Ya0s/j70soQqjLF2OeDDxjd6jQtwbzcHKakWx4BeicsK6420k1f/FaQiYmDfvabn8jKGM3K5CTk
XL2ACH2bBSzeIsj7vd+SfED8pvkusuCg3cqm6RzkFSKaGTnZ8BA3ejxYzTLt7LLIj1MyrdtS0vrY
raG3HJ1g3GthMDzT+XIfex+duZXLo1XJFeYwdy/eElf3TGXJYwYe64pob13EIVg2MOcPLCC1awMe
bge16UNUb1DVNAM6F8QjzPC5lJrmJp1+2TKz3KgZEHVn5BHeRNrnxYWcjrL8Aoe5NN4zPUMS78Ng
ZFEDUyxPb+gj6vwnqzrxwTxTWp+X2m6f67l2PdS0qu/vCKE97y302yz+3Eoe59UmW9BhnDUsM/zv
jdZDhNgDDa1HnfGTpEkSEQGmtsujRqs3AVYIOhMSQQdx8N+FWW14K/jMC3rtADlzeFXdTGTINJrQ
LiODdT0Cq06jcZgNPUBKzolu2HYDgt99mDdWehq7Mg6iBqW6c9I2TJKNMWcFQ+XE8SM9yRXVXpuL
ww4eBOLZnfkI6qgppqa9wu939N3nJHacHQwVEjRRXnOufB7SAigoXDyfXAZzCJcIWU1CghjnKMHE
fjM6V1eWboH0q1HLo2MqnrAWzPP41zJzf9wqWTjfrJbC8SxRBL7WjP+J7WQ6RnnsMXLq9r7KYvfL
pASfTYedXzM/LvszvBTJpIDkBjS5xCjaRMtWG0C35RLvbdH7+rmqVFKckUjL5RFVb+B9grPXlDth
h2M4RFydmiX6GMhgwxcbWwG3tLPUv+qlTKutwn6GOqjL2vRkhpg9GTYaQTZ6+wXuiZmyS8nCFrU0
WMyb14+WvQeUbj/bNEN5dlUmnbMXGaVSeXVD2EUIyMUdKrIJIzKONWcXp7wJtcBeY3b4hkHEO2jq
QUqYMCe59zUhSLsa1ffELLAoJPxRUPMk3orC9H+GFVL0Ci/O7KNwgpI7Gzs/7zRbv4TRT5OliY9s
WTvFgNzTHgOyf9OguZJOWSRnlPiO8zmcGNv8qnCwDlsjMKXutpR5GL9BMXhUAbSfOXHeSdNn+dWq
62L42o8A1Nf0bLbM6+MJf+EvpzJ7KB2rn7q3tzldUfJB9dHKp4XaFHe4Uk73nMQcmCRXUrYfm1Qm
2StMmM67624GEROlAr3RO9KNmiMLT0MWPysYPrODJFexqNuMNFUOnrk5VfkHDFqTnWdK6osygJ6T
54kzs5stitK5nob8k4FM7c1PcrED+DcRmQ0W9DDBrjklsPigypCBce9tdwJi28WvYtbhWdapF42Z
ICgNM/xnyvK3VVxx4u3V+7GmB9qE9uhB9CoupAeM5R7n7gyTt2r6x3CYvimAd2xQ0SUTeR3cjB7N
3+jMXGeW7E4EMRsvmO0heViSZwspKBEMNuBf2URa6CoBwN3oP2SgelnJht5WDCnWF8Uss/XZPUKB
94edglS/LwyXTYJlDIi2ksWOwHMSyUzKDroesy+f2eSV28BYQGIatKIE4oZ5eU4DyPSbwVXNDaJ5
CR1sccyTRWTeMasKcbQBlu1AJsd7tl+fYZlmPrILJCFhDTrRrJBo6qlF6pW76mJVI6kFvVNedM1V
7fZ81ikQDWyUtXTZ7sjyYOexuyHcfNl04AVP7NXUU7OIaRPYzXxqiW7FwJb/cpaqfVaJC1pyhZA0
SzxEYmrSZ4wSAb+W+K9uOYhg1TPLa2vW64Ytlf5DzsSRKgHoKA+8RUSId5GLuMagX5dRttUu65uJ
Z5620zmy/Uybu7YfxUcICvGaz479GUYcrOMS2EzU4WoA8mHm2X7ATbhCjBiP7ghZdT8XwiJACaVX
Fbw7bZjkd41iu2Oh6GR0nS6y1whRT7qt3YBsYcB2oNhm0JKAFigPsO2Vg4S8oIpzAnP2u500MYru
0YJiB8Yx0mGiD0iTGXcGroUJgM0xQYJNmIN4Qzl0npJ+fGv6tnns3ZaCincfPPfki/DMJ9r7U13l
rM9I2bbeMssOXjM/n+DldM0z+jr7lK6N/daZp+5kKriVDH67bLcUesIbzDx5b3pSertZj30cDU4R
/+yHOfzsrkTayBtkzwYfcXoGa4WmDzbspFAIAmMCLsHSjP8xrlXFXgIFdc8ybJqQCe+HdkjOmM+Y
4do2zy1NGm8KOLNlxugMcriyHmu/6iArXkQ5xTFj4mF5s9fBdE0SeA7oDhLtPSBNuNsIs1JjVLZN
flttFbiUAQ0juVLdEwd6SewCDIyHdorLYz8wAp/AJ8/7btRwMZMcsRE+RQ27Zza9YR/iWrmxTU+6
Y06E+cjni5KBiAQymNHS5+XFmhNjh/dj+ga+199NbSZe9ABhUNsLLJ/CTUAYTe6hjRO4v3GVfSpq
Aqpxch95g66OkNrYb3y0aJznRcLMaTLhb80FGpdhpfMhSbv6ouibDrY3JFsFyBE1UVum+h5SHz6q
zBxfvcwfa47jeHyd7Lo/B7kqrqQCVTeJCc3AMPNjVH18w0wWPFg67ffmRDix0xCBAz3Yx3CcJezH
A0BYQeFYUVjk7XUxV59JZ3X0VGZvHCGotw9usxjfAhqVKSqNZfnBzWoRv8IY+L1k6fjNderx4AzB
T6umwOTtEG2xMxbbGShXYPwitcyPkHCsXYV0DdQD+X+giLyzMXJfoGMThxxJxeGPoX/X1t3NIhBv
J1z5feiLMdivkPSt4Wrx4tEFbzV+lSM9udzVs/vLnQwUIl11SYjY2CNWC59MzKCfenqAM5Z8H9dF
ON77MYG2EjQIywhy2UFB9r+4XdzdjVxz6qAHOTQOOlXfkf7JBeJwqJyOYLUqw7KFiiEyHHXF22tR
/XQAsKcRY33DqjkoPHSxLGl2s6rFuzPiE5FOYp5KPJdRD9s70kF3jGPPphrTMiTjzqWiWnhBe5Ln
CZkxix+sE1cXhRHutEZAnwtE9bBMSjT24MTRKSS7CjUpBl9hjz/m0XmVRF2ci85Lzi6esw1V1jO6
Kf+DHqthD5jKe07n0e1mby7q3RgY43PsUCBvCeqWD1Zn1j4p5NxdGwNo0yWtJgS0Gyxt7kDOYM+C
zcBx+JjVLpYh2qvgEOg4y5FP+TmMq6CPv1L7EPTehyzikEw+m7ZpfZlb1R2aTLKwDpKCpkyI4jN4
J3vbu2W7LerYfTYLMtqWIoTS1ljvw6hxKaTr0lbF+rGWajzPS5hwZvsCH+3cR+gSuxfyxDVpA1W9
zSZBSefawZvyWlAedmk8ZLn1Oe+FdfTSmSEgmdvetg7LG2ojPua299HaOrwILasfHGXdJkmN6a0Z
pC7Auvnlaak5r2ccPQUphihEy4CE1qn15yv3Nnph7YTXSaXeOY+L77TG+VNBGxJhuLaeanwIW4g1
w3FiHbtPzISijOskZQChilMFB2NH8GD2kodS39eYZHnU5gyLLvCrr44y5BepyPfGH2FHQlbqWGbK
+MbglEN8AbnMFe0Xx8Aylj0j62UmGCUWH+3owLqASLyTjpPsSuZYO1TOgLoE2+UNR44PNUhyMhKV
UmsuRmBaXdG8pX1bPFpF2T7jUy+i1CYwESELLrfaQHWfUZuZNfYvKfXPzMEbBVqog0LR1ZmNuLuQ
Xxc84OyaMhrUmuc21980qB3V8DeX/20VoW8Qm9wUjwSpEAq2PmtNZXUX21HBbdKWc2fWZz912kI1
tFQ+vPM0vlR14qioWUo/oqtB6DWBjT70mTEi7aIAfEnzoH4YbJF9C8ueGzBbzI+UgQaVfUy7OpJZ
QRCFGb84yADujactK0J0JK61Y/V7PGEaP6movbOM4T50S4hZ3jFO2iS1khAo7Keyc5EF94JQGlr0
HvuR7a7dpN7Wk24OZeMAondy72tXmNa3hVlMt/EHzjHqfT6woPNXvZwi0C37hUjvTSYFcKTKCZ8d
pEA7MUKKX4PfjuDnRSRU0R1G1eanxEE4kiBQmzdtJ+YryekCELl23TfTUv3ThKuFkQjxAWXjX2hp
3Vd0A9M3r+vqPRPgytlNdrvQRfnyHcrR/Bio2YXQaFQuW9YOifCWcePAxr0ov5ZLOXbv88xdTnUU
6r2oC94YWEXnR1gl0y8elihi+GKvnTbyrd2A99y44+y8IHe39cYPzOaKrWDkxLQGLSObxK0tsuUi
uzAyipNr7AXxtiuYHH03x0T6R5vDbtjSdrlvlssTrCzsdkRbjcR99cjmwuvVlUwktAhvkyc00uRN
5mgLuFvUi6CXlb2dyIibUIJ003ibRSrecm2FG1M6by1P2pvZFtUvZiWUHJJsMeex6IWamnhLYkfR
yMizeW1n/UcP06KM9+51gfR7n5Kq5ByYwPQIDZYp5NHgUyZdiDjhdy0pZX1TRdCS/jPH/Mq8JtUZ
1I3osLjDTPS78CMbM7wvg58t21ppR39Kwt65YX6vvZscW9P7OtS2VdyWEWkfKrQy8Ld+RkrKARut
wR1Ivid/alYlQ0RUqUV4xdLloia07InNFJTEnO+EF0aPkEk7hcH9R/vMwR1PPwzSv/p+E7Nujl/b
wuvsvWAR0O0DpK7VryxEQPjsLyZpR5wpIClxw8GlPSxD1WJxWliKXxJn0f6jbfQWKC07zRjoNzNI
xTlyhJppocyENMdyM0EhTk7BjKvhuJJZ7iV8weVxyd04+7o0pMbQei00j8NsdxidGqvzg3OfG9b0
YNkdjX/Bctu6KFTvBWcr7ET4AjOZSwzaVWLR/oaxXT2OiyFxXfpOxxSkoJY+4bucq0tgJIy+zXD0
nePAScNuQ8fJ9OYmpIo5kdDo8HdsJWLnEIje6g+UpgwLkmJak+Qy2E2kNLU9SjrHnaszlkleq+OH
TnEbSTHIP0gVlTRBmgr9JEWtxH4ZTI/YBGbM/fyxiKAF5ewnkNo/yBvPG3zkA/kJdyHSdWXWNHzw
SCz5exxqTz+7ZmnRl4LJYLPnxU6XXcvUVPmlWvXV2xp1g/eFwzi3HqmFsMoNrVBPaAjEtyKF401I
Jd1aSw9vo4TKElpj7hzJQoYkFp2b3kxSbE8QWzi2LvmPdmh4H6ozMFaPRWjz1ZU6MPmH73rrxeLO
Dp4q4AINxVPlo9dcZIwhAl/A5H7qRJwwHp7mAGbDMuZnJC++s29RKKpItP1iP4GLaJq9AtNQkzFH
y7Mj6qd2QeZ4S/2Yo2rltuoa7HNI+vIUJXiWiC9x7vczlpUEgw51HFuyyOPSOPIIHMMroka4sOvi
ywGA1TlqNSQs1lPqdNjT8GWzII0J62HMFYDhLYaq3xM2x7tm2BGiRhmmAEabXidnRcKXifZN1MgU
qQgQV3tjxXIsr+Pt2IkCPJCS1FYcfJM619rhTzm+9gNqPnZu524MluDsxkOdnqh4tF52/96KOn98
rS2GQ/FiQdCrIqV9T0Fmck2gD4Whlyvp754mB1kitSWtLbB24aLH+j52qiu3OKiNCxeXEd6H1mlO
Cz+xfXZyUchvYScMA+e4VxwYZOfYrlqM8RcWY4O/xxzu1cfVS28+p0Uz11sOQozmoWHq/K4W+IOM
FTB23SanDrd4ImS8Xyj2qWFJAAivNEZwxQKzmKqdZH6cn93eyhju4jd702FVx8jTPK5axjR9GBXT
0nQ/nBy77xZZn/o+D65+xDAd+MdVed39hKzoFBSlDV/3kLTVvAXZbL35ZcX9hp2bZspaSNGw+aq/
MSPC+wlRt5n33hQGzZZsT5IYZw6GeLfeYRzRAU39sazXS6PPy/n7v2/OvhVco4HZhupo9ouPsa21
unE51mtczzb1LAaD1dAsHZLJyh33JYWityeTSQIZVrImzxnR4UVoIrE2uBYIrUhNgkTO3mzhfLDN
uFGX3KgxClKKIkrfgB7O6Sv7DEWYQLS9MH/0Gj/b5Vy4/t7vQ7LwyNLOL3oOidoABSQ//M4c0w+7
+d/MndeO5Ei2Zb+IDSqjka9Op4vQKkO9EJkZkUataRRfP4tVNZjMvDVV6HkaoNGNRlSFh1OYHTtn
77Ux2dN5tmMv48K5dHZaA5vHBUORsnwFV8Y7n9pkR0R5V+Y0ThVMW5pdq8OXu7NtzS1opFvk4FRK
dZzszoaFitXWX3Hj521xFIOs8eLOC+Phnc2KC0qX3k5+wTbg5deCOCX0S6CL5u7A+JfOuiFIrDjA
/F2e26VariCjMBRnEIFRI8TBw+o15xV1d9ZNaL/yQHolpr8Mr/WwmXsmEo8IzH5OZSLaI85X37Bo
lFNps06X8XRbuPTEboOZIKODnwU8EfYwpM4RUw3zrETM49iHRZ8bfIemNPJyl6c1rvy+9A2C+kw/
O612kIqThVM1O3PcCL7gHHdxpg4M9/bKNwfeV0SP0LjXvv22RT2CPukJojlYtMReu9aPYUHkWQH2
9Y894s9R6VwmRQb5NbMeRerV6pqLJOr72l1iWhYMU4dnQrIGD4TOtmLK1s6tL7rDXnOYCZEShAeA
+sPr5zo6ORrYQlBUwvNyTy7s3m0FJpb2ZK/zmp1tbuW50YmLe2F0hv4DJyx5opodj9XHKzoPtrQN
AMDtfCi5VdG/NRaG7kgvPjxvIg6aCfRNMo8elTI32aRmU21mnCokuj1CdryGeG7GurmbXMYXdD6B
FB/NKp2DW4POZ7xLazX674XwRXHtzrn3nTZDu1z1Bv6Ffca2qJ+oiIR+UFS+611sa4dvrUYQcpQa
GjqJ4emrolLm+tA5Pj/0kBZtSZE8SekZ6Xjifs8qbzFxI5tskpfOui7tJ/tJAX+ZS1YiPKN/vRo3
PfKB5jhlhWme0IJvDWFjtKFZ7TlCx/MUJlrBDInLDneR76qkvvI7gM3JtkxZK4GPAMaBm8+2EZt7
K2CgMF1Wbb2gqxd+TbhjWzqljjxoqfY7fEmCF+LJ20Q8DAcCRgRpgA4FQTOVPGGzEtziI2Yl3dxz
mAAczjxW+FcSRAIUFxx35YkkzOwNmq9FYHKOKWDrYc9MORA8t751Q/+pJHmusgfnQjE0pdmOAHt9
/qtGEjAdqLoW5bmnPs0rti5UGZLkXn73eqPMXH9Y6cIKYCDYR1PrU1Q2752wUZav5qSLa5WR4/To
Y/mB9axGnrPKr7hpJsDu+kzromlO2K8wmRRizsfH1aSmOZkFp56TXqXxzKCpP02TuWwW+azKrmIN
ALkOlaeXGemOoT6lZPb5lTMrMRFKoronfClrv5uLFXAOBMTtScKu2mSmBmBmmRAaPpS2+hbofkpe
p2Bu468CryvkFtqbwQ8GLHN7Qs8b6zOs7HTvEMi10sNOGEVcgjVw8uteUchH+Mx73L70syB2bRf2
5PSpMVxVoFWqmxgtRnNYy8HOXwRzfhZ6XL/oUGFjeH1xcHzXdjfNalZ/4Dn1tL+rYwj+QEZaRopF
1nOi6kkq5bqWdw4uEl5fuQaEAvEnkwM0Onm23jdE/y2XdTp4/TdyFbsFYRUpQWh2mEKNl8C5mvrU
obGztiFLul6t3WDbNw2d8mojs2ow1vXE8YzEO6MeltdaFG1Kd6QS03XZDpX7oC02xxPuFNbmlhN6
fp0Fk7deaF1U6IEac/Altv6czNFz2sd1gIdEuvIGKkRsM2qhYsECVTYb88IaHGO55MwwjpFp0RN5
kcIAA0kbGBN7VGS1CbpinERHr7BQZdzux4HWS0fntPZUEZVoKozm1jH0QMKQUTspxt0UU3Y3Risf
m1b/Inb7TQW4Hd+FTe3vChcFOoqWX4UdsKWWDorKfNQ1Yv7HwV2C/mXLNMu/zhjI5mNgMXG/Wwvu
0GtQBGw/f4hL/ivx6FNd8p//N5zhL/rS42d987X87H//Vf8/SksdNDT/d2np5df+6/fkd+ahtf1L
f8pLffkfx6IVsOm6pJC0NP+3utT1/sNdtUH/UTh70PNRe/0lLhXiPy5TSP4lzg3c8U2Q/Je41DX/
IzwfFCLg7cD7I1T1t3SOf0rr2PRA/0dtJzd2oi2wpmwKVgI77O3nPwn/EKaU4zBgb65Vl3g7eO35
J1oJPGqNa9iXgyjFjYsANP2Xx/lXZdRfn7v98ZImARap3wSHjL1YPGJzPfRerLeOQ3zo3BUFwlR4
/wKC/lVQ+OdHgXWEY0oOLZjB36CvJe6xdRzM5aCbSV4UzvgcDOtwsFcsEpVt/IuU8tf39K9Ps2jg
ej66XT721ws6tcSvZMO8HAyp/UMOa2GvzcJjLjikh2aaplDRQKNyqR9/euzu/rxnP2cD/c3X9BAp
mybCPmKSxHbFf7qT6WQ5sFToaP6RiQ4oEhW9Vy4RNEQL82Vf/4uq7u8+D6k8My60k4hcf5MqdsXi
wc8e1wPFYIlMNMO0u1fdqu9pIuvgAB98KP/lqflVHrldXCChFDP21rm1Lfu3z+y9wcvQiXQHiDrZ
MfNAx/m15R//+Ur+/ilorTckp226vLgcJ357YIzORcDcyekg/MKL/GZITm2W/VvA0u9vAJ+CeDkI
pAVfH+zppuT76X5th/CqwrJBNAUcMiQdcFuyhkTx3eSu5vmfv9LffRiSBxzALjXa/3gqiYdrkHCo
mc53Q45MMn9RNvIkJ7Xf/vmD/ubaSdjKKGgdaliUvL9+q4YckiolYxALsrzNGwhnbRLM//Lo/e2H
YKL4I9fZZtn69UN4oumS9cN8iB33Owfm+VKtsf8vy8bfXTKXgGphsiqa3v8AsyZx4dHpmw+W72ni
+daH1A5o0qrUO/zzNdue2p/WYGTqmzrU5EDqSf578xj8/CR49sI4SRTFJTKU3b8Ryn/75Y4wt53F
3OCy7D24XH795VOikQCVqBsTSQtot6Zm3D04HhOx+7os+vSEuhvMdbXGmdjpptbNc13Atnn45++4
fcxP33H7M6B6o4TdBLg8hr+/U0bvICa38sNgIml69eu4xZVO3EodEnvtY6OtEud91k3i/XeP/h+f
zLJvo+62cDA4vy3IYl0cEhrG4hCTJ8WUthKHJfOXsHNN8fTff0mWDXZ5VCKAjrd78dMr7Sbk21Yb
6afFUvDFQPv7nTVtPGvSDdCilOND3vrjn3UZ5dLf52393ZXdXmmPddiBorRtSD99aJzZBNloaBGM
vSvclXIYaD2REVp5A7His7LHBsVA7Xz+l1+W9RcUCI5Sn/tJEfHb59pmXUGWKg+KQeqj4cn2PCZV
9dYXU8uJYURIaBfuyz9/6G9vPiUwuaY2PRgLjeoWMfbrh7oT8OIqsMpDu1j+/TT4E6xNKnv9LxvN
by//n59DlYWImjefUuvXz0nSOJh6VOkHc1TxJoNw7xpbivtE4cH856/0+/0LEKAJ2yTfgGvJE7rt
sz/dP2zJKH+hHZ6TIRze09t//u02UUH8gp9fPWT+iCHZZrhfriWD35ZkZ3St1MP3dEQ0JWRkblQl
nSBp3E8FktodNmLchUFXBsSd1URT09yE5c7UbrY4uVqg3zHMGJSE2AiML7JZ4KXMmQpe3UFgetNJ
D5aok33R7LQvQGxA71QsNRvEqnaL8aKgt6oYac3zp7U6vbUfHZ0+N5UzyLAxqvKUTUS5MkrtnAuc
Fz0cQ3s1/Htll23YMCDzj6XhTcjMJADCtLGTB0gU3mveC+ONtrp7Y2WD+C6RTH+Y9I4AdGWjs+dE
Lt9SBCR4eE1OrmGuUBrtOvr8My5YAM1hg+0h3XtDvZyGpO7FPlYuTr2S9swjL3F8M/bd2sN0QxR6
SKu8uu+81SlDoo9c0tTgjp3F0AsRIYVM+z3Nq3w+eSnw251Bx++p0P1oR9i6EWoKS3H5OSPM9B94
Qe2N67d8QzFlvyYF7FEUdcTGEBWSp0yIlL2Zv6W1RDEdlSH0RlpUB6ZxA7KCSdFlSDfYXmyYxX0r
vWYIqSudSyXaiezjTAC7Ayiw5cn4Eym66AgQnjPFK0AgiBaPJ3XOpmufZP8UkxF+V9H0cPZIlzdy
UgeWIBQ58TOnmB/AgwsGnPLOCu0RnmZxlspIbKCag5HDqfGbj7gU661gggzyiLi04WzkDYkGqRE7
d3mnpruFLjQ0TJXXw9VI3P3Myj9hloZxUVUn1x+tj5VuYh85VVW8zYzp3m1rQxP6iQ+WT/EMSgQH
VdKHajC6Zo+nxCrxvcMvus5FmSLelnrCQU+HDad0MjgPmrlUenDXufoREOzn79DnEgCTUD++xRK5
xBkdbJPddZnJeNItAuPoQKzwQlvM5RtFH71BpF9Zfyhrw+hPBQP1CSBdUpItwEzw3Z4BCka6JzL0
NFCWM6PrFwIgaP4ZO2dYExHVKFpaJGYt5nMjFfYc0u8avzsGaHGGJguJZbOj7cvGsxN5aKwxR745
juY9f06Gc9hEYEJe0OgYYAdaC1yltwYbAaRpVKimpgGeJL3plhg58rBtz1neAwXVZmcrOaMSjquh
v8rjZWiORoo8PjJmwzya9iIBEtAMwSWSNWV5cAo1xGdJs3igQ7X26t4Y69iFre3aF1wJZlI42ubL
GDRkHYJetNrQT0TxxQL0lYQGUJnqIraIQN6tY2AKghEziIUSGTBLipPApYjbFDhwMq1w54wx6Cxo
Zn3L3HCqFOJR5TqijNxekq20QMBtwhVy+reu05DJ4RcjPYH4hQahLZwpOYIkHKqnwEUgtdfgTv2I
eStNTRpBFmmxXVcyfCjk9DpVdKwQAifji9WunfgyiUY+pynCkgN9tOXDCDaz7erSED8jB1kZQvtz
3e9WJ+0v5m1qHGZ97b3F5RwPZ4wBnUJ37XUv6BeKfK+NfvpAPl0xe4EtYdCIBzLPyrUYRijbESmA
HOmQHRB1ry8ulf8VZGEMHODAEx9laYXxn6IfBRN0pHpAMcNIolsAREdC48KAQWC46hA0yfhj0jOD
AitN85vYFmVzgBqzfoID5x9z7VE8N1ZpbRrVaptM90yf9xLY0lcdJPWDlowN4V+CK9sVdZ7al3AZ
6orRmkyXXeV6YKEZS8zzsfESLc4qDgwdzVjpOSuvK2uUZ8XdyHRTNuVFXyztqfRnWvYI2ZjZxzhi
C2KxPCSoW2ZjRKBle0DjMdRnlY8a72gWI45Dc1qNaKDRtEd24sZ3ntsX33U+J9fDIvnHWjPTRtiu
ORah1HAHh11qgL/D0FheKSF48kmADYIImLQX7ApaBxo3SkGbMl2wEIZ+px0vLKbRQ5SY6lnsLPYB
72S1jCqYGGSWuSvriT4oppXOQIjAekSTlEcR/vg+L7N4Z0vMO7uqqEAZd4IQXCZhSSjGwdinOGqu
6f2l30rX+XASsEypjM3bcpqBtUAUPTpws5nUU2FEnmofnJrlZ0/EQjLuKV0AGGxNlhBTjBHvJIda
rmzeB9c9pQJ/E73Vy2JJkc0FZY+qdy71RUzKytVIOcbCUEfAY75Whn2LviaAzll+kJGqOQ2jXeOW
fwj4Go8TVgjseIfEtE9O6j8W7YiieTFRlcHBMvPXAduL29gPQhGpYLaArxc/y64dubY7MPBfXL9A
R2EzYi6N9qpNuuVyyVnp6pRXa2GXC2mbbpii4cIdcBB5uTwGng1zk6ExEGnZPTvDkDBCKu+EnFXk
Z2m8y3uikRqNNnURBAp20LiZc1f9RbZwn8ZKHYxmXc4WyZ63SSn1FbTAtY+YmXvQCzOAyHtT8M5X
ft1+Oq3VfGAvJtQ+87v6qTN1e1FKAt/6ktNduJVKxx6E1X4Sgfjer7W98t151nb4++3HNY0HCKUO
dWwaLE+p1f0xvKfhlfFFjqOezCNTkuzWbRUzid56D/JYQmCM9e3MG8R8b7XSV9WoCUJA5Re3DM0U
gV/dVNJ0Hgb3o/VKGiRWOcbmU4d42cUvkHvBl0kvX2PhnLF6PXjjAHFID19WQ/S7JLEfByRBYQ7x
+aFqcjRHKc6ds6cd+SDTyfkxalxPylFLRPAj5Qe6ynVmV6oYAo4hab+pFXWd2X2LKWUzMEI9UbUA
uU0kboziIgFxPg4r/sfA3THZ707vmFe1bSBEw71ZntoN5kFPvr/zMXbu5TK0NwbFz7csNtbpeSiX
yYnQW3Yqise6yMIG28nnapMouszrZy2Q0NeTARKCDsCerrV4IZ0s/UDjKj577Q842eHH7Makfp7x
Tt8DWfCm7RXhcUOBMV1oNTaInzvHfmtM2CDB5Jo/4Gy/z0Hl3NugcB4XdJ2UR5hNDMv4wQx0vKrx
GiIbsF4Tv+1eXLSnTFWHCwvY0bTLiU5imVJrdzPl1TlrA2IHGOLft8OUblwSFxGwCiCQOf4PPdfm
rkVdhnQjY+A9yBW2Udbvm9FYgYww8XjKA1I+8spREUGJ0zFthyw0rWT5zPDS3/nNaiCXboF1Tlb1
4KXTKTDXW/wCBdmpviUvWkE0w14B0frsk6ViG62NqoM+XIxfp7hANeZ09RRRlZo7r0OgQXRCEDGK
In4AKwwsScmqjxY4m0oiGRBNoEiVa342KeaScBZzcxGvJa+s1czYKPDy6BHCTT7GAtNWb9rfmKd7
Ibj7Z4gc+WNT95oSqgmYhpsASskmVlig4urNyUfrCZ+WBXZ8oVjNZ+8uQ4P1VKF3eSA0QffsFH6c
kApvIQOlur1N1z7DgQGjflf6E5Bt9jREsc140fR2cuwcd9p76zjiKHJYUlBPkGSXWYJxHLJ9Yywj
X+sl5Dsnh3ktXEYsfU+9Al42IDEX8Qwjxx0zm+rCVH1/SxHYhQKmShg3AmU28hbjkuIaqxuwd3GX
uaV+hssxM4LM07YN0Y0lx41A+Zautb/zF700UVmwoROPYqtburnrJkVfSDgJMAjgMEHC9biiHLiY
uEuHJGDoGFIENrxHYIwHFHTYSKrCoVBe7aQIhQeTM5JAmTiHTMq+zwQF+YkERPG9tGqdXpZl7Dtn
x2M7BW7Hiql2utXTFZQwIoGQt9RULFblRLR/2z7yW+D8vMtseWltWE9uQg5mySCNl0UmCq2BS0wJ
RGJzLQ9r2rr8vlLYC2iqta0TvsNIiNdwO7Lqd9GCAsg8TzgCziDycx4FLBVPiAfr8b41XYJce+Oz
aUzU9Qt0fqcPALOPoCYcpy75M9TwJaDG+WzrYCyPbWHLB0VVhzygN28nN3sbcZvuuzm/BSjVhl6K
Gy5MKctCSbCfZC7ncdjs/GY+sg5l4z7LEgWQkwg62LAqmN+w/W+4zd6pjvNEcNjMJotJcoMxar9h
HycOhk0XnY8GobVjst6QYW3Jc5VYCJ+yF2Uo9yIBYAUxLos8ih9Amo28lmYLdcaoxkfPSPzq6K6g
HssCObyC4k6TuSN2nKQJBJNFmvZ3TbHAcsC1EfHy2Hcd+nsv8hqvRctlwsyLA4+fu5itxIy5yRDd
SRuUdmvG5D8cU6XuOFExpa27fkd7BuTlzG0hAhtDRVYaL11DFJIjF+s72IPlWQBV4lRiczpiOkl4
adkw+mV9knv6QM2BK4BIezZbjAGWL3cVE46aIET0sbuJ8TycbDSzHCBxpp4pDeXR6VoXcrLA4+xl
yVWX+d/REwVnji7XLjk19g51CcIBeDwaOJrxUi3N8CW1DH3jx755l5R9FSFDc3aMp795c1veMk8t
b7u2nj94sp7ptOFaQ0uKnK+RyZXGFH5Rts7RNxP9wHTkLKeUFGdk9VzbUU3m2arUEqZV/Zaoads3
zfloFfiWdollrffxRn2GULmal5kiKcVRoxe6LIpY3Er7heIhfRqKsSKT1aObju56UE2UdXExHYN+
Vk9+6UGQ58VWN4WC5RRulf07O2PChw5Y0FhLqaRKCgzJBL2w1O1sVvHZ77z2dWpaEyPBPFRfINOZ
XFabgPWxGuJHhezjqve9OAQnVEovaqx0vkocMaKdyA34vAsAu9yMfRwLJQEE02i+wj6KH4va60DI
Ffrr0ltf6DDBP8vjFR0zNDmBqmKfwqVHfk0defBlcZXquKVER5PJjZFzixwfFQHTHfPJGNrpM0XY
Dje/eenFOBlIdWKkldgM2UhzlJA78ijczyboWNgd1Kf9dVfOzfzF7LriI4HjfqAPXL0p2bkvgwoc
tAaDk0bkr/jf5Iy4tuq8jl+zDiYJupTCywGhS8sdrkrzFtz5xl5J608vU+jrLWVce9LwywtSFoz7
ttjODtoelzcMVyXVOEXETVwGsT7SV6vKiJQB8SVNkAHt2C26dxNOBKqapfi0+za/Jrt6eZ6ENh/R
VMkdSIBqimoxoJv16rRQe9+u9dEEHIBxE73qLWqJCov94FzGiTPGhyRZwWVJkpcqLO4jP8pWY99U
Bkz3YE0kxSeXAyNLPywYdufeDqIy4e6HmFX8y8wZ7PngitUhxUNrNJnL6A3PIyZi/KB14130vfRe
XDjJaZiMradZsX0YcT1eCe6nmqtqr1fZXsu5GxRuFfKX9kFRltc2fBFj19gErIddPaZfR4eKcgPN
13fx4gPmd5CtE/JdW1aGRmtZ9H4iyeN72rOo74O58dKdhauRdKN0LJ+ywCwoQhvTHvdzZU7r3gM7
qyJWD2VFsvX7h2nOii60+6GsQtkQ3BWiObB+4EqFIroi1Fc70Uuk4u0cJwo3DqFwO6T6GbhqygFz
j8e0PtJSyBu2ggw0XiFl8yNmToxOSJdFEyr6Tdc1w1iMf9htEAFJVnVfL5qUhTW39jGP/Z2hgwxG
ajAmGllMx1GCWm4ergLM6t2p4nAEx1pWnArtjMMJMhj3SRc5RxQixTFidqh0W5Jfx/WVho0e9v3U
D4iAQb7DFgO1d5B5IriuWqjblg18PdazyQ0ujTmhcu8CCaloWqEQr2Nl0V6SBdNEJGxY5vqFx4RX
y2FVcRdVnadytPpozWjDUD1a4qqetpgwNcjxXrFVQXTjymL8Y6mddxUekpwatJDwDIiSziLZDU2z
65K6e0IW7wFvnA06VXIugm/aonW7wwfAwYPWHwHsjgORD3a3R6hbZrJp1g0y27PnBHiv25RuxT4X
PtmWMtDle+ogNKOXpksd4k4VPxyYua9t4CrwcE2Q4a6DHITB1ABwETqOCTMi6HBouL3T3spVAurO
rVF94zd6P+AmUmrGuldvKKj8H70zrx6W1GpGgF22aLpQpyzHJciTTevXg5WumDoiN0eA2US1N9Gz
VSbNt7CP8yA9BKN0XnHBKwf+nmGSMd1WeDZJv0LMGZjYOlkkx+VKDK01bE0wuhtxsyod0dnSt2rB
8hgafjCX+zQwDJ9cqLqnXy2gZe4RA0HqXStY4Mext4KWID38rXT8CvcetGXqnD3itted0glZPXFG
Qtk6I1TGzWPk8k6KjFgrhGML5OABLD/6npQ3gVYcaI/C8ZZ3KVPxhe8cPAKl+CNQBG05Lpig6y6q
UfO1fP5GNk4ouu5lOxENcy7ywX01YZKTVcYx9lUPVBnogkDE7G2UiI/wCxaqNYW0IoxR2i23qsoQ
XheBPT6nZmeUey9A9PRt8RFQ3PgGeOprql7USFmZNp+zNVopNFxt2bsJM5l7hZ/DoG3JecKfdw6t
L4ISUZn1R4S49uViaYePqC37XGbr7Do/qFKN3g/NFE8tqvF4llZ7p3K0TekloukBRjDhjcFUR6bu
Y+SHWjBGHE5pzmVFWStkTfIrwvwCIKluinoJp7xO6jufzZigKdrunKabnCO7TdZAsS8Y6mDqC9bc
PPujj+qjcqjtSRZzmnXfdKYDV73uy/LFdKoOvvnG3zsiztUyHIMZeggjw54YRfp6ROAW2Nf2ed6O
VNws1nzzwcJT02VFKi966C5WqAmF2lrhmKvwQuWUr1EMtnp+1U1rrWd7AKZB55Gj5j6ZJR1qkAlZ
EpXGqtFmdnHTBXvX1aS0OJNTvwxuNlF/pBytefyzygZUY9bJWyfI7bg0XdD4mCSspv7KPjI6l3Ze
1x/aQmtKVyXlnLZMBkMXWsIIGJyeSINwbqhqj5hL/CpKSXFRL/QOuvgGlSTRUui6A8w5DlD3veDc
AxclZ45PmwCJ52fu4qM+YjCsBJEMAA/eMtKRmlPeWj31FS7SZE9A/ZSAtMnGFywEPk+6iyGT8mmM
0z1y9aG8xGy8OhcaEWuA82o7bd2uScn77KvYH+hdCfcJhFmxXexi/hyIEHxo3A7Atk6X0biKi3h+
IbRtcC8nPZrpMbbmKrhyMxo3LGqJvDCEM0s0vTiuwl5j9r8b81o90PdNWY6TuSdf2IQLUbNX+irg
mRqnKkK4CqdSW0hmXjEHmerKFdod71x6CvnRk6QKh44B/AYPuLd8BaHmw4J1GtOjZYZCIHIJA/2R
TaNFx5neRmAeKCRcTppkTrh7zXNiXoxd3Mr7Fl833oieYDfGXR7TcBNAMU1Rp/KNiH52WoUFfhiU
rLyShLDMZVOdJtnOPyi7SXzuNBDl+3Sanfk9rVQTR6ohNnSPrqOqo9yYIRbvWmgnRWiW0ik+bBUX
C4XO4gQRvUyjZ4FN9LIziGWpQubnyaO/Uj7tfWIUFg4SU0f4ntM2ySf6Ioc8o9rpHwOCLIH6L9J6
XEH2Skg8tfG4qsUiR6zy9BbrpmS/ad4lIDU5A6W1ajg5GO7bLD1705ADH7eD9rK3ALPvenN17kq3
cR8LeAnQYsxy/AgUIqZL/G5Y7MlZMe4aR0/sv2XpPbochr8KG2X/9ZKs6odjVtrYiVw1xkPs+96D
UeUY55ehD4K3xXHi+Y526vS4BHaLadAnc/QycGWjTpqgvPFqNBLMh8Vg1sHRceSIvXiBgwL9u8h8
AQQ4JXtRSW0demeBq6ntLnkOtpbQFoQgOKHH4wc9Mk7ga5es/nHuaJAcYlZLlLDJqDjK86RBLihW
t9zA4NBSe57u27WPuxvqMPLGyh5u+RGPg5/DCFm86WpsMnZ4tELijUwBo+HkylE2suKW0ycZ3hPv
ZJvF3yldxsuyZnPdrX6hlgu/6xJ9mJWbPKo2YGdGbk39CK+CLnlruPW+hzXSRRUElS9tn6XJcQaC
T5EyAsnazVUCXEJa5RzlaNsAsc89XtXEjNNQIAEjrsf1YqO6ZE3N7RtOxUxFTFq1pNQiODqIYS5/
mCow8aQPAfRw1UDSOXS2qcs9eJfSOudY8IuDGBvI5R6GmQYWuZmUmlihgj/Va5RcxRV2CIr+bNBy
vs0xx9BYqtssOcg0bevHarSKKeriFSrJgoR5DGtsU2sIRl29lkitc2aaDKk36LylL+uq5Jgt6UC4
u9zG38qxfCS+KO1F9h7Ma2Ptu7YK3stypHaB/kXo4tAxL6E8S5yy4KWL0+lGbbLdPW9DYl4O+UCP
Tbir9ylWUzRhzf/PSDXqxuE6H8ZZQk1xWkI0E1legHChfeaYzvzNLbHpMcjLmaHhQL0sEdTyyk9z
+2ZiTuEArelbUxZOyRfL5OW8AXfJmCdnOzlyS5jexDy0XmTROZQYh6BapwN4cQJMarGESbsGRjSW
pVSkfDCe4Hzn9uRyLRr3I+OEJsF0IpzyuMIryUgYsbzhOGsFvZq+Ml3/yWw4QffsiWQKG7V6t6eS
CTCzD9rsdHvoozDiNMydHov1S50UrXkRZK5P5lXMAfS8+iT84qsZmi5SADv8CMR5k11s829Enxnt
Uder6fbNptTryezLYo2SwWwYPblTb+10lZqnqZiqTyTRqBkT5JwrZVKCbZ0cK4Ie7DarT5NQVMgd
DqWrmPOzosDboBwaeER9Euns0koFhSIPNbPbnjeVmDpQyy7R2sT0BEbIIme+xi3hDiwg1QrPglH3
tyVQcx7V6PRpaJEqRdFEFwbeSGN51nXK5kgkDr1zalH23gfbI1RsV05UbnsD+bt3xP1G5lMasJiz
+zfOdIdVgScSh1drvTGrtZ+6ke0Ix5IRnLxV+CRrqoQM21SvgqC9jHyFh44Kh7lZXBoQlbzKPeX8
SSAJWvuZoiQXZMUQHLyfcWx+cQG05oTMGNuBdM1ZHBYrBdUxOLG7RIRBLvFpnLW7wN3GeX+mS1/T
LPStNOmh4gv5Ipm+L7usp4kUIeoAqDCYBV7asrCS/BHLqs2I36vsKd2nnli7wzp5ovg6DUTt3guS
u67ilJPI1QhqU4WYoPA0YZhK50saSOK9ymdr2G/FJIxP2Ap4Hakh9cF2a+E9iqwLbkdb6CkqbLd/
8POMiAXZFBDUhqIBJM28sXGYXHvTEwDpZTom5iDERWe4fnwyUAcGp7Gd+BMpb/ArUj2thAtwgF7O
ZKRMzS3JVVgyV8VJntCMcpn3QT4ZlHmx6WRhCpWoiUZjJnIyWPCkhKuq5FVWxJ08ElTQt+8NdHSb
CKKKjkSUuTR0XpEE9O9zouUYch0Z2Gey9lpccMQ45nHmfletyp6w1Xgz8aQQfWBmebyzkdVLebMU
+C93gbfUdHRJg0YsI+JyPKaaTuAZ9IAkwmwUdIAiZ5mmmu3PlN8wGOeEBjaFkjuiUEBGCZwDX5Xh
oratUPzAsCvItj7qjalyYRNRtwVxIIu8IEvBNd9jK+lJ/knEKMh6AYknQ7dZ2v5ZrjZN4isExkSK
uBho1LMkw4WdP5jUTPA26NHeDSdZcv6yCIeeLpN1IYlRz0U5HkYMlP25mWtbX8w5x7xIjmsynTz2
NL0xC1z7MxYslPspcfJmJ3RhZed+oB0XYkLIvjvFxIC06RRx2YzZO+9yolj7ADQBdCIlSZhAzrYT
8n5c01U8yn6agLd54L13jAXyT41EwmEcwTnsIt8+begM54MBJz2YbmoB5aNSGZsjzaxuDP8Xd2eS
HDuSZdm91BwhgKIf1MRgsL5hTyMnEH7yE4Ci7xVYSG6oNlbHwitrkCI1yGmJD8IlnN+dpKF5et+9
5zqM6E6Q2vZ0aAH7D0+TGNUHq7+EwgvLjKpVN44NEj51s79dlmnahVsqf+3UqL8mtjN9uj1M3J6z
F2PtONR/MDNJElOmC/V9osXmcTSZB2DpN9Q/2u5SJ2u3Rp4g383qbJUKQ/06LTn7LZ+x2+1lbIsp
JLtcuGfJeZ0vpHmRd1RvWJ+MYegNlc3W9YTUyeCE3YYcKDdzcROzxt9qnPqwXlNozS4qpWSHVQSk
S0LiuZApLJYxd04zCEZvU+EKa8/YI6HF4RVrxcrgt4RSp9JRbDBEd3HQEErh+ddkS7PBzyeHrQYm
FU4Fqv+tUabAomRAB6NDxQSg5hCOBHJRuzyG54R3xE6PY/oEOILxoksB2PsnXNtUS8awdIwdQ3N0
Q2jomAoyzVhCB0Phj2MXGvtS6sU4GreRDuK/6FJKGhr3qysIsD8k88zgrFF+3Iogmuxmvlc6iOVI
1jPrQ9frGSc0p72j5iBsxqdZCGrMoYxN4rjkkYViP9XVMUZih4ADRO2J6C1LW/gO5ZFPX/qBlsS8
t7No6n/SrCvboCLQigjUlEsd5KlfF1hHK1oi4d4wuacjU3hACqbgu2aaQ8Ja+JyO0jKYe0uRRljx
B/70PlmAY261kmVmQAS4vjq9vjiBi//Q41+f5cbakPARac3KGjfQWjCWzEZec6JVDOyOTh/Nt+d2
irZre8je3W5mym/zLupZUrPVJPgpxTlOGu075pf2ijeCBp7IyvJfYMtlt+kbD6FuUsTsGULnmZpJ
GuSvWHDRofm20m3aZ3dqpF516Qq6t/OgRibAdUkH1eeAHEEsk8npqa+nnJpG1yNnOlMNWAc261ZA
ABx4HkjoOpee3eUblzG+mElO1FxosWoASbGaRUAoWvPFstqKzhj2vx6P9p7+XD54yo78XiFc5d59
pMkxDa4aRx9vEaf/akW1PMwy9hHdNRmHXuEPy7jAwA01m5Ti9G/dFvaja2ZUc0CrKVe00zH8+Gis
12xRtRXGcfmFounus2lQ8/uYePbX5FjE6dBA6UmqeusUDfqgr+s8F0+6cvPkCtJGQzocuLnWEsHt
W7PoT1+33pJy5IwL59su5kp7aH2zN1aZgRtqZ8nI+fUK6RSBRgnOJschhQkKxBtj2Exm24E5mgYd
jwafA6RmRAeasbPm0+nMFjE9kmXBVjQjtiurjs15QdUtgMamn1keL5ruXlUGY4FuOr7HVWRHfoHB
BA/BicWJS8941mm00GUlTdId2e+MOb62z15mWzoOFfrbV7iKGTLapU9/Bbcw6XwOi90al0xfb/B1
edq+rWgDCki4Ic8UsTV6ayuf9Z3k+E23SIGydbYVO6AR054fCOmKUyKJyW3ggYmHqjD0X9/Iep8H
6iz5pGDZnkliLjwJSNv+2kWWvWqYmGlvQdX/4XU24KbQiDCseosMedjbCwgA3I6yfRkIHJAr7YAo
/LRWLpvTclegf9NU6ul34zVpFsKWyujusiDmUR3kp39Yj1JnOEyUEO3pCqdYlPAf5qvEV/P5rtH0
62KY5Jn6bRJ1SupV+ioGJ2E66Ohp2rp1Eotv3AXjEJLom5d3/o2zs6GAnWNOVLmonixGAJAtU4kt
p6q8Ar/K0BebMqUvcQ0Ztp+LoC+62drxc6AFjnbtVfvCdxXKfxch6Rd2zFFjBWCsMWke9vlr1VmR
jEOyutwQ6Hvs39jaJAAudbR7bAqR8147UWF/+HDWllOXLQti4+ja8CLx+axsu6RpvSxqP6XmBPfV
M5DJ/thFo5utMwKpSMb1gKNKHzQZ71j7gekCHzBnu4XrLLv4KfVIa4JcGFctZ0HvII8+RqvZjvWc
ob9MQCybzKGc1KSIITLM6NOwZEykNHLNMFyjzyang20HBk9v30adBPqVCYccluRNVnzLBRrngYyl
3Z61XE1Jep7ztGIDamSVqiNOZpVHD108xuw3s7wWoceZ3TsVTcX3jFGvKk9a7PVIKXY3g4oZI7ro
zwYEAEWrCpyrZFc7uqavJ0josQc7TXMHrLBJGfOSzOyR596GPZ20grGf5tRmitDKCpOFw0f2nViN
7A+1uXRdvYLWQMN23Krym1lkbDetsuVHA+Uo2wz1wh6Bts7lpRixiqx7VlAo9ppqv/SlpFLewBnj
hnTmasXR15K0wBE3Taj/jqXix7ma2umWAkMZznMpKrqinDZPQ8AFEU5TlVa62M6Zbt9kHJu/HVcx
5ArTjqiCqWBTsZQcoRXzuXbseHTehy0PK2rznmpuRRkIXLXTWoG1t086L+13Ll/VbiOWLH9zmlGi
owEaEW/m3JVIvzkHvn0knRYfhA2skVsKS00gJ3Kw9GtxyvwqVEwCfjEJxwQJBugEXP2is/TXipr3
B5xdO75YphtJTrVR/46RDeObKTPW4ZRipPEuohQTWVbj0+XdAbv5DyRVCfCvWABwUdEOKwShoxwP
JVtvLw5ItrndbhG1rTEBj2npPuJKKZAlFsv8jtB9ZahLy9LRd+hXpSKRhpwwSsoOF6xeZjYW0hxX
V01tHh6vjQUw5JakJhYFYvUglpusVXdylFOPBzv3S0AXMcDbTY9UUhxig73ILrL4cdY1Zca87DUg
DGtDzZ2PQDfIlAo7RVKW9vmZol63JzBwxFZY60Gy9LSxFc4MyasSA6vLPm4nfxv52Ks+NEg6fcj5
Z253Yi705Ig5uxTrZG6oBIM3s8Qh+yVvCXE7FsxGM4rnqkg4qF8HvXfMIEcc0jF69W13tgTAmoCP
WpdHJaYeODgWWR4z5DynZ+6GzHjRhbovKHOtvfeFLtpjJCBFniA269aVHrFm+co8Xmb7RmsHY+Xw
RicKv3gkoewjng3wiwhakCtukdPGzbHidIqA00CGeIScMaec5O4NcpWoteK96xZ0evzvcfelSbaE
Dxlk+O6tpYjHOPlCzoQX/VrVeWBUVur9pO3CjmglEwRxg3msQKYWk6XY901lWT52U2UM7/CmXFES
/7AAH9P56/ZLaFhZ1n04yIoMeSztYbKRis3voDKGHK7+yTDc24TrxGEIrOlgW4PErocXrn+QFEGk
5z6Q0MxXorjQYVTm23HOMQRpyTDHmIaQH8e1n2ptu5dZXcQ0v7m4OShNatEo2ON7P1XqVem7a+S6
th8czmGPS0+bGZN1lCXGdZnoQcUh0i3DR9XDID3XIAC8NX3LbkNj1pjhkmeGjdkBA9ReeqLusRNn
2dGq4q4U19GnS9TDGa9F7bpc2JFsa6vQ8gsqW1udWFna6bvjYqM5plXSzdepq3DslYVf+fdXH4WU
YAupZu86f586JXseB5EUE6IvpRmkHsAvDsAsDlOmOJwgLWZFUg24BVc6p6LvvK/xDY4ZJ+MVENnx
6A8Wh+B+5B8cB50DlubuGA1jFweTjTUAmL1KYktto4lptX72ZYr0tJf/tCOzCBF0JXv/NCdn//Qo
e+CloLXZYzs8jro+0LaM+zR3+7cRrcVkRVRksp6/i39am3m0OXQ4W2pMGm8zqXu9My8wm65n01go
0dyM/y6Dnv9phh7/6Ymu6wj6C8KZjR+g67y44ekJxheYkojbO0hQJgW909X/aaHu/91JPen3guro
n7ZqVpwe3dUYxGz1kJtC51Ux8r35z6ZDVdmOPgAKsGO3idFF8xJQ0TR13ravTPnWZANr4FSP9cfJ
XIrflFTMsLLlZP/ltTZajKSN9+4uZfTpY9Klyvde+y0Hz98Cw1raXSG07NNoaQ4vQQffYI9SMF7Y
RScrSHaMBquxt1UekiQySLGkVRMsJdvt4N+5n/9WWv//06onMl//7zj+//qPrv/btn/T74QAfsmc
Me9//uf/MPhD/8TxDfdfZC2JpvoGwTU6n/4zje//yzZtcuKEsVz93yVg/zeNb/n/0o1/stVQesjy
E6H6zzS+Qz8UKX3dJPJP9E83/ztVT8Jx/0vCjZyi7huOQ34bMx//818Sblho+oSkJC5Sf4wOHaVg
fj5jwHRvUUw8xHSbg992W1re2XXt0FX70FKfbiqHYBQ5lnejTF542w3zytKS7JVSQ0zyqBCxWk3J
yx0/h73Y3kZmFfhU05EksPH8ZcwJOT6XNH3hHGutDavfj7QTtJaJzQbdmnwTK8FxP/gey90boafq
ZPpkMwbw2KCoyYKvLNVma96N6yrOADgesuQqBn+vHKIBQohzWQqaINXT/e1fWu+a0a16f4aCS4Eq
QjxNicvVclgImDJ9F5GgAVDd2xA0pu7zpPlEt7Q1z5iDns8fyiAaBJN1iwF802gyoDGEF3N0G2dt
JzIA4UpyRLCZWePPqsRUPR2M+rPn8FOn3s3JQtgZq8H8GMofqIqYXN5HSDrU9glz59LMOnYUg3RO
d2gH/bXJiy01369DZn2zsuEE4Gev1XIQs4ctIfM3Xob7hL5sAtB0vJrq6GfaziXbQyB7g2UwPkyC
nYgvk501PZkqOkxJqd5cimc778X1r27T8nPaXjAUBusVdW1lYgYkwoZthp9pkW7y2EiHh4i+o/Br
24jipKvPZJT+Yw5k5q2qvebF0NLhDHzrre8hkrf9Z8wP2un6zejxtunNh7DqQ88hvWqfJUkqFB2M
XTHqXZH08dqh4RGlqtrllQhd/8/i0WHYLcc+VxxeVR2iBx1sSAtregXJtYL85pj31g5dgPOhWDBu
AxL0qgcoUG+YP5s/SzNMf736HVF3ZauZchMKAyPvYZD5QyuQXppHQ8C5ozZCY8fvm4r8IDUUgFpc
Dt5ugQq6YGRprReXFfWbGijZwAdEJILgYFqRtWL1BgpQB+8/VMZWmeDJTdJ/zHV2+QqRI5zYFCz5
o3DqI+uyMSjg6PSADRPpXwhhMdlCA6NlsJD2Y+1Hb1XFr5SejCw7WDk1opig0Ia3U1XsQRlR0Xmu
nT0ssuDuWebtu1NatWYluGpF8epxcZNDlHHB2fOYucX13ku7MnEa2kdbDJt5HI/3gmqUvReRYCvJ
v5f4GM/yVdRHvvQMQ3YIxWitnfFzKf743aNjyQPppbXC5eLXrGDISmVHUuVss/GoE7o64rT/A7R1
patGBVbC9Mj/zxFWcjAN2q7lQy7ZPHZB2aSvzaw/tBhj59i7UEexWQRltk5gzixOE0WsC06GV+Yn
H09849cvjRM/wnE2Fbm/iHhOYRs73vIOLbA01sI5gmmEWx/6uNppnfarUjc92p58gJhzNmn4ASDy
WbRDEi6zvFXx4m6TRA+b0bwwavYsttJmfd8xfhtLE9+Wuibcm1flNsdpBtQL3FxpGi/MnuNhUR4+
78UfNmwJWX+bBrdWq3BpavfDi98+iM5+bs3qKfOmM4ebrWTW/M2W2X5jVTthtSKc2ojoBXstX0/V
sArqtHvK4pQsVXKI9Q56LnX1mX7XlO7J1s9lpIq0LxykcvHHyNtdHvXHdtaeo96TgSs/rGIKZFz2
ZD3He11oR/2INxsh4DAIahperSYO4+YrUgP239INKCG/lubv1BQoco66DdaxWpaAdcH47pl9HI5O
nPxMEZZW0zY00mnt7M87lRH4iLwOWGpb0h666J/TkLkno00o4SERE6Zdj/Sa6f62K7lMG88dSNzY
2rprrjD7gOgTJqD6gU7KldncCuG9JEarbyXLS94UuAvH5j6iVzmr8aWZQ4fUatO8C7e5SRedMYpu
bXHQWt97atKfGgAjbgaXfTY+F24yuRu5OWpccKzgKFnQD3f/+eBve/Mb4bGPuTVqnpDNcc4RXeLx
05EFyg27IxQKENw6Bw9jVVdcsuYXuxy83ChORGJ1j4UxgW/2mgGlDud8QnOPoGW7Bmvv+UYdeSBc
7UOn5tRt2OSTAMq29lK5mBSxR8ze9GREHlGJ9iS85VQX8ontAb5SPU4DPa/yI4L6xa3Tz07hqUwG
dfL48QjXr8b2ORUnAsKDc0cZHoS+rBfvEcDaR5Gma85AAXwBwp8ny3pueL42UFchIn4yhVM2Rtyx
z7Zxhe3X96++I0lq7bv21MW3qG8+tY6bujmMpkvnL7ZoRtLRcEO/yNeJC+Vbiy9UXmwRXZH38o/U
VXuneS3y9ubVLDF4Ch5hP7DwiM05pKq0XXl3L3Ht3PMJvXthjU+n7L3I4752XnpjWsHrP2lT9ij4
b++Jz1FmGsfLrlZLULiXMp62buLfQ3aX3AIJhisxnv0fiz56UlNrz2u9lbR7BvU8JySVHpUk/y9I
GGNS4Iqlp4IOnr1fdmyC6Vxa11b2gWb8Ek3lHyuvj6DAcTiDay/ohy+4grXFYTdcjc+4MTdJBv5e
ZbjlYuund/z33vBRpGOOE9z5iKyCg0jROptZGNox0ixyejaXil9iaWM9rREgdkimkUQykfTuIn5+
o+tK7amJ514UmORI4VDezQ+jjy9oRvvK99G4tXRDhj6UbntjLf+CEPxoNIuxadBgkyZiw5ayT8cd
kW5JhN2ovdoYvOHZBwdwXPEvQiVR24E9JjB0zJLDW++Me7egUiWpOS+wLwOnLphMFqxBnnGsqvI6
yD3pfWTmSehbBIajamYWvNmhdMddnrEot6ZjioGRcqHBvBMDR0E2LNpI6maXwl+jXl8rVkfYRv6y
6lrVRAT8OX00iua5NotHxI+rcNSTllRwraPiA2rKKh+c56zpP3T9tyjM7VD9GrN5mLqjEX/F9oDh
COOrTseENu1cAqlIGTwRTrXeruLynNTn0fuMxEEf3wzuaHb5QVqEU32w5/fSL8NGp/tA7jD84RAt
g5lzkOa/mXPGlooFkhfardqI7JLyB0cVB3ycfHa0wcPlkLkdlJXaTUbC66L4xHckg14vMfzn9lpE
VErRZuZNQLQ9NUON8uIVw/bRWPLAHTGCacOznEhnUCsEz07+sq1ZJ0MGknk6UWeHd70dLzLZG5Z7
VBBPS0Sci1L0xA3WN61Wga/Y9QL9RCLGnka+C3LOrkaCCkSdrhu7NLiFH51MML6pP6wkdhM+4lVL
bNXwxEGkzj5Hiq50WLm2U716sgt7r3kyqGO4B2gT8Tikv65OkQyIfL/SD10iDlRePPjsc9dLQRt7
S8wJF9RbExvMH30YpZGBtxNDPkTWOvXfrLHdE7BvL1qe1ux1IzY4GQ9ODN/kM2F5hfHI+hYtoQl0
hceFz0J6lQeFhf1BdzDt80BRAQ8d89eJsI9M/Aj0GbKbGNwnn9b5nTNPHCrgKFcNNOCxeLTr9o/j
6Xf7OZ+Jo6pjKrUneLifCBPhYmhX0RrXfs72U/XDaXkd2RwdisSqDrmOMZS3LUaf54EWKguzUcsv
tOr2ZnbvUxcmHjbvrOfdwWjbt97CTePP73YyvWWuOOcpBQYeVT+CuabSj42pk4JLzqKqdkKjPMJY
hqPqGkH0epx4ZlPG4LgI/8IiBSBJH2eiDmtJqAbjem0NSFQOwMuWJXc1vEjMO76WrTnqvMz8yrWJ
fWhx96os5Wkshbfu+pztAilNuEDMugP1VJNctpiG5pUe2+ta9l8duacVWY9vRtf2A+9lt8ZvoV/Y
S1k8PEaKpzqzC8bBsMq1FuMIxneFq0JzBQZArTm6IJp2sZixoBnmDuoLRhMJuJLMSe4s8UOuNOoL
u7Z+bZeWJ25Swc+9ajMJK4CpWMsNIN8WyYq1b2NEW3SLWRpb5sg/cby1U1KTN5Cr5tFXh0mpvSto
PA/sm0Iy01T0LICVcHHtl9YEyzPYL4p9u+fRh8qVwxVJPNzbtNpksPmAyizKZVd5HPwqNjKem2jv
GCgQy0gFfmoOEEZda5GcmNgNkV1n6S4bMWXd3SNNIVhW8Tiw3LCm1iDzoye3NfVVVdWXhK0DEZ/y
AXNlBm/jB6NymLe9YIlfm9C56QGgiPDLcKR8SGXc/Rj20u283MsxHBvEyhjdGtNcMElIbetVWnfq
XeKdQC+ZDNI0aNLBPzk9L7KWvK6ndO2Aw/RFaHmyNh1sJxDFdzbhDVeJr1EAgCe03uxSS5AlbrB2
Lx0JQ9YOJHh5DNdGy8OvBlOrk1rt/MXjQ9rQ54hWu1x7eitSt33sdP9aMP5BmKFVYvy5J63hfQ2E
O+ljX8RfyJ6ncnGu7tAwa3KziIHKFSrWwt7QOP1VKebrqWQLShBgjaivbfuejy1aSoeGTFabwDdI
2NtzwZmo+6xbcZta48msxW7u3FPVNGFvllfFlX3M0t/G8j5afdhNvvtbppIsa/aXzMQKguaX5/o7
UXx7/ls8GW+m0T23ufUCGSM5RHPyrbnOl912n1XRfbja8JSa/PSaJa6kZ2g7X5yvGnl20lNc3wkj
s+r3nagpPyBUl/4UHOKPCRGetReROhlHjPx2h1NpHjLKPjCpUs5mSnqKWp0OoEpLmdqpJJVefQHW
StPV8ihqlezM/LO+S9OxPmJusPtrRX4lhKeVr52hO2u2Zl9ElxdB4VUbn4PCUulP+C1Am2cHQT62
SIc/ibovYPEU8JBxaPHKfR56qBaqP1Rx/A5h9Lkq80tkd5caQs6/t9n18kOIfWXy4g0SgNpYfJM1
izpWIQ5D2zyFsweNIpdbTuVPVCJu+uy+5HPnr0kbd8MCB8L14t+UMQd3wjFvqGvRxx+/d5p1ZbF4
WVz860t582C16U5SBz6WRLMpSWR5t1YSdkTqJPtIygNaQRy4Yk2HzGcq+wdqlHc2yQ3z/iIROKFy
T+ahC3VXafEavg7trf627WyufONQQo7RiWHq+fBKSku7r563ZAI2I8DWDNcAuImVm4KEYZQEW0xm
w5l3ba+A9qMQDaZ4J+Q4UTCBvGF0HLMxDUz9PhmomHXdLyutAEV07NR5E/b1fjCRNKhpg3bDkp3a
x/wUM6LOY2Q84Jm92OQiQLS+pfeelUqrG9640gPnwdi6i7t6OEFyThhF1X7MiRNR7Qj2iolooORB
fOMIW/WUsRpo25hGO9S0MbYvuJIUm61aAVsy5/QyuffhhL4+h/6c2lOPcHUIlE04ih5lN1IXq7fP
uK7xZermfOtrQeY3Q5TCe7sidlAGg+z+NI4d+upHKgtbaP+SpOoypubfCqs4T8ypucRmjWfYttr5
laA3MJQ2LhCaGt68VjjMOvY6rqd448qm2kmt05+aqDzybfeB1LvncuYTXLhJwn7C94DJ/DpWfUgp
AzZXL1/xxdecT14DnT9V1MTrKWXn1MvovVeuIaM5a6u//84XzMQT4RzK4JI8eYvsCncVssyAQ+pk
I+ZcRm6NwOCIbMr5VufeHj+ntSmtrlnb9WQdnK56aocsPdF4OoduSlsfvNNt0asD8TjWtwqzrF3K
7KVp63ZdzKNOPi2hbarOPO6qgSukUN8FkB8o1j3x8Xnj3lWK0rU4ieym3iVERn1KAZlFjwh/hHin
6gCR37nwkM/ePYGwR+3P/Xn9McwQJvGsrezeKbZE3+mwZbl/GexOvc5FOn9pOR2JWYncOVzYhO3S
Jv42RZ9uY3iIqwFqeXD3XY08TA953a4yzTmM+Rs9DkSroyCu6RHxBvt5oE5K79Uucx1nO5r7Tlm/
EDWQiKiDLOz0EaDJxpQLxgvCQLhjl3My1O+aqe8LrX2auIlXY5M8dTr7+jiyf/uk3d5nFFoUwkjH
pHHUCPpVDpt9u9sabf7imd9mP2JxysM+N5/8kqwMQdqzO0w/Ymp4izawq9vsCG4xB5YePUmrOTfC
2OoKaQq/Vb4bey79/P57SfL0Cc/iuXB9IJAxiwytMdP3PPropDqJ/skvnhrKEGiS2BT1YlwRphw7
RufMt7UEy+G6jfG5dDOVzdIuw1GX67rJL1anzmn0pzaf0wVbVragybXkveqwtW8CXQ5NTxEw8yhU
wL4QYFLkKJxoa62MQquh8hln4g3R4wAkdkfgd8GBZRzcitdfTm5cGQ0l0sRZrdT+0MgjALhwspVz
T5LzrvAy7ymt2Rb3zifwkJ4Xtx9CiMev0BdA8CUlBPRvxO7a5mHW844dEBPKOD3mlXHwHNQeQmUE
H+Qu1ueAFPCKukVkBGHtY4497OACAadj1c/eu6KvY2VHrPkwHHGUrla1RqS27D867dqhSs8soHFE
OLx5ZlttGcBXTgfsw114Hi2RH6+pSJhuSfxYaJ9VT5922aGRxL/3G8yh9YeF+Zb9760HXMMJPUOu
ny9T/Kyoe2GbtXcSdvp2GshxO/rvGdePivTHoag+Mwvg0jhGoajzvQ8vZ5j654rHRTS/SCei6tHG
DsLYrPrzOFrbRr8/oP1tqb4pnv3s/GS9RDcA2ath3Eyz91dyytEQQLOhIHmaBMDpSd0Mh0z1m6QI
y4HF9zMFv6L4yr3bDNApSn56DytFS6cxjg4n++jSV1QNvUi3NSq0btHkE0+XLrc3XcexwTAuFq3g
2Qg4jnLQYxH/1hVvFqM4t9CgqljfeoPPT3CPCTXA/a2cvaBPLMVbRTXWSS15p9hjw0GX35wVH0Ty
mQhzX+bFXhsfcqJYlPIMu7awdqmW4T93Huzy2TO/8sFc0aIdjpV4KoAhkfLUtoMY+xUtcFco80fQ
xFBIQC6QHlwr877URaVutOHRWSagP/EPQA1sIF39kHvYAhrrwS7008JTrynTfQ50HAsDPS2tLt5r
yGtO896Ml/IOSZreDBMWcPyr2CdgBGvFezldp3t+pXirZiJfzM8YfIqHRRv0w2SVe009ZSPrCNU5
W0f1YZ55BysdT1iPEIVhepi3dOn3aT295OIzh+IvR/cJi/BWkjN0FCUCEWi4Dzb5u7LG1Nj77it+
5olQWn6iGhRySX6s+mvkD9ULTnQ0Jw3qLWniCvhP56/d6DklRgf2NSipRzAFeRA7ptmS/IEQvPix
pJQPDT6tRYt4ET5N1ksJucjD8nm+Q5j6z0EcZgRfyHCka0nEBhlgmlE/sOcx2hNnKcvAoH6G+bWi
ajdKDpm3x2ix1+IDGV1e8SH2Xg8LTvmWL1dMMhtb/9R4jctTXVEsyYqcGSJRL9Yoz5RRQpLhJRJx
7Rx8YnNEUNde06xzLpn70dDSql26/EQm9nOpHmk4IfT87lmkJQSr9Lw7ozFX0116Xi5ADjblZG5I
NjwIX4Q5YDhp7hIrvbQNgEi2WFUG2Q2eSYq6lhJOBGO8dxtSSwxM0TuvgFXklqHeHO3yaOdnR3/r
wLLc42RweI1VRaqzfDM7Fl90dfMOrN2npuBLjeocpUgiIt/lI52WuAsIMb+1hgypAyHmWGDKtDBi
UflYm7tqqgMymCx4Lq3guo23jT99mPIRjuEMJgGJZWXJ+lSWWw8EExJxb/JgSXlMiY3lL2tLGX+M
xXtO7vbhtnjAp0V0B+Kc70HR8t2jJrC/xkXBItAqziMuXSwM7vt8BwJRObXLOIIxQoVZRcjSILZg
G9iTJUQpBszkQmQE/zr++TARafaC5/OeYR1czusMQsk+inJj1ehesbfmjgNafqppOaDX9dTBEduV
YPdpRcAmWn2aGgfcfni3La+huyyn5V5gDIkJMp1nv/3I1G3RobnpXfdd5empLQAtDxlqDykBCi+9
ZN3r3qbQrlnUr+4iuT/P29bVeAo7q3q+RmSgjPlTKxtOwlYwNLgRsTMhcewsa9B2qiOwhdNlZmt7
l3xfQJjh7aHpssDmXcAaKurT3DDwlxROvs3GWyMvpqBShK3HojVhxfUJoHYT4QAxxwej+55MjR7H
di+8L5DhTxIVVqQP0d3c7bahu8zMMs2mRUnOqn2S7+chTKKboMQDH37lXtrCZP7uid3a8JtsHRGq
a/pniEPAhXrzwyeon/sf3lifagfeIyYZRkiYko3Ho6TYy3w567P5U8Z/LMTj9YBO6QugEwnAxE3j
lhf0AhMtqlaAZsYTXbRPsqMgvZzsXWF32bWM2uyDAnkH1ph44N7qQ8meJFySrYci4WsfnLO5nVy2
QN3wkf275nWBP2g+xkUCDsVJ/5LyWHW5OPtjvBxSVYZ9Fu8avLgIc0wpnoZlTHIlNwbqNHIoaR93
N7qaz2I5Y8Pban8q+qDKhT2upluXPPO9o0el18u4WF+Ozh1e+urJQB1Sfvs79M1+xp4H1SiGQZCi
+PvIk0ELyEZT6tH3pf7V48DeYRHyDtjwLi5Qzcb+mlm1r3zLUEhFSCzx6BR715/P3UDqwnBjajOJ
jqIJJs2jZkdPy8DpY7AT7OCxGaBE1rANap37qYt3kvqyx8Kg5Myk+Dy9TglZglmbplWRml9+shDs
xTjCkVNZ14bn0crr52lXCYs1OnCt6J2Doc8l5C9HacT91pt8DfzKYNihM8fZhg4kIAVFu6td9R4r
Po0GD1dote/T5O0Ionz5pr3JHNJapiXewNZwBBMbmL5E9ZarM1LrjXEn9rgCu2RfC/3U+/rFTciD
SI2STqHUQS5ERwY/Oans3pSFOXrrcyX9b/bOpLlunM3Sf6Wj9swgQJAAF725o2bZsmTZ3jA8yJzn
mb++HmZWV1hXLimcy+6O+OLbZKZhXgIg8L7nPOcdUtZLUYYkjBCFE54j/8tWkwIAHNy42SMafJXs
JVWSY9sqGe1s9Ms91yRHWuwn4X2c9mA6NK52OloR4+6SOTmOXrZvK6e7sBzX29PFcS57xTMR+zZT
o+3SINjCYHEPQVARuWkXd64ji7tS0CD150DfVpBWjzgcuz28APmg2+o6HXNnz1UT65Eem42ouNsM
1eroxX1A7dbuPtRUXYjhrsU7rOhgB6fZ684cUlvoQk/5gmpCxvP7eqjpka887EMluRuDnMee5ogP
aVB9B0Yi0psiAF29zcLS+Tzmuv45rEXeUIpxS3CRhdysbn4uMXEx5I/3T6zBgQ+J098uZaOxZDRU
V/KEZnBl1dc5/x1KhnngWrWQR84FBpH4hgbFtKeV+WOo5naTRRnsIk9/HHxKZJiLzhLEG4eoL5zP
tNxpTJdVjwNssfbKFuwexSjQ5dnYRJfYJ/Uv4pybdeMXY+RTVEAiOQPc5l7V7eh8bWBKXYboHZ6q
AiTZZq452dvAbKLROvMDsCMbf6mptHlRf6VY+mejrYorz6LoVAZnvIuOvXFyL4q6eeoGUd26oMl2
Ne1IvrcTvGA+TdR6SKPkXAc9KLI4l9nt2N+IbHY/DQUBLVuBjO6nHU9AhJRtDUeZNQfKHqNLGgIx
XhE3miN5bdR9g6huNcRY03APzmDONBifP6BWru6GYmppoCzlLh6XLx1RYwc7X7InPynjZtdSLKIV
O1SYPvK4SN63PS4wguDbLXJGn5fsc7sbcBNysCAOuh7lZ1H08rYmfPYzaOX6HKwfDJhxqY+yceVN
zv2BE07FiaqctZI7eI8CvUyN6CwaoffZWVB7rGtRXqHppzw4RuZY1VO8V4aoUWrpNFSCtPKOhX2d
GoxITEVlflTukO/paNvNDjG5vAXc7X/LGouc6MXS+6Fq3OtAu/bB5nxwQYWaQxTf0luiSqdHPUzz
VjbSe9eKmazFbCDwzatc77JpHP8GTakG/9ChhMGKuSEnkZrOhMGL64Q3fIN3RgQAaC7uLEFmbxun
KeyLpgVYMctQ3IkOXR+HM13uwRSuUmUa1Lh5SvCNKenrIYlf10hCVENReA7f9RSA9wCtB0BaE8/X
GYuutCCrwe+76NoVdINDyG6Up2KucqnsjlAVSK23Khu2QoBXss7j6QyCsfkCBBjQrJ3mS73jK2bd
yRTZj9bWDxvQK2WGOfiRN/iW84Kmk+sIsY+RUxWUKAL/xg+pmjT4nXZdosEEoaM6F637Dq1nzlez
EAidqxT4kvYEN8VSi0eVBc47Cjx+g64IQ+mNR+iitYEqk3M/qASAaqvfwzhJBGtWllfUNqh/JxCh
tHJX0NHKmEvMexzz83FCIH1pI3HdA6MBYKM9fWbKprsLiJJ4j5P7Zy11fpNwkET0MQY/4QphXwnq
0FxXZfxu8qv5GIEMFkVjYxl0aOQGC1XiCsIu6NHw05hqdYH08RFVf32rumJ6JyWcyiGRzp7HkvzW
QXBGEam7BG8gPq1b4cH1uUPJqpgfRtAhG3Y36y7E6H2cG5JWhylmFqnGPieLbr73eo+qy5SLvXEQ
0cTUJ97bWADfU6mCqDc0czxujA02YheNSQOzB+ZDtSNa5IFAA5AOIArzDPtjkM7dhRnbmhURWrvJ
CPOk4EDQpTbdoazo+rKGaKrUiumBN3P+kYzRfE1B7lvZ0zGHnXH0l4FOcpdSjsmmpbjRGKNxLbUc
7zugaudRk9pn3iSZwqMDBATlTOubc63xKrUYrbelXV/U3LPfV4Xqr2laqoOoMbY4czvvrS5jjcEv
3ZEz6t1NAUm2EtL6LbHE01le1ulHg5QZooUvVY9MYepvHLoksClIbeC8M6Tvpm5C5r1WYzsZ3c04
t25n3m1P9qjl7GknEfYIyjFOTPYeMm5/NSgdPJaEUVNxSz+JVV2eWyDYl2kikKvMD/6gxoMY4GkH
nBoffLf/hFPN7KtxLY6Wc9Z/xFUY6U1Zh+iPa6+jnLTorjprcK5vCUyT18ST0vkPS/vA8Yc+UkZX
wigalQsN0lvtCmRZOVUgOsmXE47om7b2mm2TLl8o9FCfKccJTqljb1U2ob0YPTAdBCzsp6pZhk1H
J50bwwwsuJoApAPSxn/V5CWyjIIAST1mxY4DQ8dHg4NIkbYVKaHDeU41LwPAw/VlCb7IMBWKDRv3
NjvOFGDT8NOvYqUfBxJhgZOTsgC5edVf1BP+Ny9Ec9LVefBUgPm4min71WhrcFhYKHmSbGf7JagQ
e7QvmKDpmS9H/Q2VMeJMmpK3iDgcBmr0EW+4R5dHSOvGlhHPXaag2XsoEU04eedE1NEEmpyQq/Pc
BbfMNu7lIL4ytE6QNTuEjRwxDWaQpJLxGVBxVGf2aB6zrGnPapR188bEA68lNEIPuxa0JlnPOp9u
Zdp3lIxQsd1oO6O2Th7veSIxkmz9vl8JW23yWHFHQPNVx3IHvW36CcEpvlUZZsjSG7iSpdHUUrXw
pwv0r3R0Iv48jMgu9KErY6r6XQo161uL7w1Kndfbt3Nm1T/mrlx+pllWXviLjcsfZgadAkDndGAn
MAZmcm+hVGA7pwB1IYchJtwOkPh7aybGYgmBQY09ZXKwmeJsmYb2cxcu4S70XU7TTlbd+X0dX1PD
KiHIYXmMoukzSW1QqVpQ7VQ4EHnc9wGuNhT7+bUfBMOhzBYfHbm0UNq72t72Nsq/pZygYM6ULHzp
oo7NSLzf4bdAx5rjSridYNJMeEmhpabduWcKcSEhIyFFmoixbqtiF+MkXpFiV20T67uA/uRh0k7y
OTJpDfefa+tlD0t9Z03evrGi5UsdTBX2Bh95VgLjJNNT99FuV1LQBPyJAl1HJrmhq5SM7x0v/EQF
HjEC9LKbrE5IcC9kD6QwoD8dp9p/aLy+Ois9iIcDvtw9nK/2vWOtH4ZpyPgK6ZydtFsWtGyGOEsI
5+YGV2y0Y81YIAuF+oZjJL6O8Afw/Qxr2uwFZTxDa2iF5Y7vlyRpeXeeDUmr8hKI9ZotInUT8chm
8q2nq3hOW9jfKEoL4GmtGbfdlFwHuAz1NggT1gLJuuNXz5/99ya8xvy776NL332HrQhUYBg2P/LC
4esUXGFzhlkDFtvrOALAFTlosX7NF2hqSPYX1Rc0XC5dXLISUJQtyA0d80tVxFANGt+F7x8sE4ve
OCGeMyvQgHsW9zs9CfWZL0dwRKuYAWcutfvdr63gY5+TN5pRyKB7Tot+2pB/YHGwTzxs4oKQzywr
yo2tatB5BvC8aM7CNP5oU/6DtL6I8J1xLrRqzpqA8nrVAAjIymY5hylHjSZsdpWtLtMFLlPv4ojG
HRiY/iM0j2bnRIwmqeS78z8BLX9kAfh/MrDPIwHlf3YIXH+FO9LFffvMH7D+N/8YBDznL9cmD0+v
wWaakBkU+ONT2/3v/3C9v1xDz9126CIIZXtECf1XXh/Nmb8cR7PsCSjj/38N7LOk/Rc+Z1f6xhPK
tQlh+hOPgFiDdcpsRhW6Ohmol/IdQrUspJIMRCba88CYJQG/kKYaCT1gpgsLrtODVyeE+BZcPLdL
N/aU12tvl3BFRQNQLsnX0R71T8ze8xvZSmu20MlfBerR+lTC8QgsPImWIZOytQzJAUh4wvbMldCK
NQL0M2ghdKNzFXXvUzhi3+uJCIRfXtq7fwb5n+PujFSOh/FCg6lTuDk8dZLQ43HIG1uHyxnWzY+m
E1yKi+kpWaUpYe28MdhzU8bfgwGH58UpTl4OoY3Pf/KK6E3XIqVql1lgW+ao/0pLNz2+/kS/H4RL
M9mOzDFzMgjhUU2YuRS2oKSKc2s1tS3acT68Pso6O359ZVRxPcObAlhIVciYk9lTtbhSC+y4sEzL
965Fcs8U1ve+Xp5CsVCLq87NkL/LGn//+riKxXE6sCGxSRqfqgEE+fWf/5JzVHp+Y5HAQOyDS2WO
UmqMmzMdKdwGJl2pauQ921tstV+dYFmukdT7CL6DlAAbKgP5rk9yiE5uDYrQqUfzAEncBymZ+9Nj
7AzcLNDlEEFg5WINxK5X/bzvUaMzwL7vu9bwpzUR4Xo9TW6Onl4K/KaYlxvahlpCR15Q+kvZgqEr
G0tSje7BDWMia5CTOo0CnQlXzvpYJM7Hhp8sPHMaeOn4Ynot9i55O6uyoC18MCguuog3fr0XPx4m
ben5vrAJDRR/7wm//nhuBa6SrxZIuTa95vzb73EA6jdGeR7pyDTXOKBcI8mUF47vn66pLkYUJDrY
QKPd1Tu/Q1C62AF2gmngZL/IYvv6Uz2Pvvp7PI9F5QjOWkaTmvZ8SngYk90+arodVi3eHAWozejR
6AurBFpUWro7MYPkfH3Q3zyk5yiH3ds1BO+5J+GBvh9pQkmJENdp/w4VXXrWobSAFeO/K+Y4e+MR
Xyzq9TPi0lMRJPDx6ThJ91qYHEMjTL/TEQ6tvKGU1vs44V9/JrHuDc9WtU/iKO+OPRgHt/DWf/7L
/OioUOJaVj7albSgMMfDE49RUQmnY2Hu12K/1Tceh91QcpLFxLziEBQNF6mlvve4gd4iSzTmn8f/
ozPI/602RHbO104ZP76GX9v0a/PsmLFGAv5zzHDtv5RmSSNrWE8ErO7/c8xQzl8CKplizsg1407z
Vf3vY4b4i39XkRrKLmozj/ki/5cTkTrnX57NwuX8gW0cG+MfWRFPJi5uRt+X61+Be4Zkcq2f/l9m
lKmC3hARjvQyylaKXEkpNeyK3S8/ym++4ic7gODP52EUf2mPIxPPfDKK8mwxtdwnBre+jOz6YcD+
0rsTxDdEAY0Cd/j6gKePxVDsomxt/LY4LPXJepycfIbigcWJy5d9G81VcPT1aL2xHl+MIoVk4dNG
4iiJHOEkGzFJQ6DmydxsocfTdQWcdwS2rN69/iwnpy+hJIVkx3ZcqkWUZ//eFH55RQknkowAjHab
5pPartjILifQSsVXsWnvpyT53k/ZW1vNyfbJoJK8L2YuFWiXs9D66L8MOi9h2BGRtAoU6nAneq87
kAho7V1Lzlews6o3Zsh6hPxlZ2M8x/EJPce0TdWJjMXn4+l5xu7krURLR3/S8F24kc0l8Xhp98ZI
L18aSbKu6xgljINF+OTJgrkpZUKzklCciAwbkKpbWfXZvxiFL7h0FGcgSsYn6wqSQOLFpu9QskR1
SuRRHVhMxrqd3hjoxdKSDlcOSnUeLwtP88lMT9TaOqXtts2yPtz2Y5oe/aF0tyaInUNllfInxaz8
7PUp+Zu3tSaKY6JG+21jqH7+tmwdeEvZZ8AOpSr28PWmQ6OUdSjqyv/DNQZqiwVmjHAlCbz+6ezn
c+j1IwLvbTKGyRHMDzLskUL66w908isy+f6+Z7HZInPgonGykhuKX6UZlnSbzsGd63bqGITDVYW6
BMD+Ocbf8I3XdrK+1gEVy3o9gyAyJ7P5+S8IvrSophW7ARP90ol8l7fmY8esqBGgL87eeGG/G06i
lGM2sri4wz0fjp4d0gn4reQGem6LdZf45g3AhuxyyAZLbHuVQSV5/Tdd/8xfljSPKD287bYgJZrT
ijqZmU7hJa0hIm+rR886ryCrp9Ae/vjBJD/gGq5tONS+eHGEzNStS1LJVk9jex7aVO/RhiZoJQix
mUYUXX/+UOv25HElY7Kcvjdl1k0/xxHDoo/pplTZPvND6188FSdlD0IBvK8Xd/+CYIAZNUyynVKq
33Cxsx3q8xkhMJFHNuSS/R8/Fd8xpiLvi8vv6VNpZfX08Zj+C8bnLVsntFaB8ONPR+EVccjgf+tp
wJzMeR/qJuUvL93WFVr4bmhRz/ftW0G7J3sT0465xoHD55CETOn0toGLsMUTMmdkA8IzwAA672Hg
UiiGS/3GA/1uKFez/XJUozxinzxQh5xfL6POtmRWeYSCqOkD4QTjKpxPvr7+2/1uKH65tR7Exc0+
XcA9rPqsWvyMJKvwvqLefTnEEif2PPZ/PBccenoYCvimMPdOz2oB4S9xD6SL72OId3PwemsLBkv/
iwdib+caykl3faznO1LklHrsVruGR6f0GvHIIm5kT9brjV341Rsh7y+3Is6568eez71SLKzng41J
URuMqDm9dVxbrK7h2i5Dc/76O/rNKJT+PAftDAnMHKafj5Jb9ujOLNHt2EBhxmb2WYEoOvyLQbi5
c4pmplORez5IPAhkHKiet9yjsz0JQuo27Orx+vVRfjPdjPfLKCdvR1bUvSHm5FB6x+jMVBlhr13d
gwoe9Yc/HYpiKanxxlaGGadOLuouZgfUI066dUdJJ5JPIZg86SaPmemtN97Qy8dSHqwVZragr2g7
J2/IT9NUjsrGi+YmVOq1Lq66MYxpV/jqjb3h5WRQnlq/TZIjCmOd/IJjIK1yLhmqZF/FA0sgXipF
+8YoL7/ryiNYHCqNdLnJOSezoUhoipoChn+EBGi4ln1ZfsrC1HSXg8GPgmbXyswbM/DlmFxC6Ppz
nHCpdjgnL2zkciXHkmg2fIt0clL0JlbqwsamqLZVDka41yeIWN/K84MEgEMjhKd9GptKngxISZHw
vbLOtmHvBy3Ggcon18yv8Jx3/mw+WqPnkxXBfthsZrwQ835OKvuzbKv2UyfM4G2DpA9xixYyaDee
H/W3qgf+uRFeOmVHBRXCgt1ieZfg7MIvr//tX045yvgclterL8gf++Qv3yRtGAqHz9G4ECeBzWto
aWLWS/ANDgr25z8fzeOOTSWN7Y6f7Pnu0DZZNZH5w2iJ7uZDnrryoVE1jm4Eg6Tavj7ab2YCmT/U
9BTlRJvT7PPRZBCTbpjz/VPOSmohVyjZI30nfG2aUKehpSub968Puf6RJ3NB2AyG1JeSFbvg8yHt
0FsiK/WyLfmEh7j3nubFJtcIJmhcw/lRavzw+oC/e0ZWr8YKYjiOUW15dhHubdW2Vs3nMB4nC6aI
8+hP8TVxZwGQZ2LqXx/tN7OFH5NKEdAqH8rUuqv8cu12ssHRBLYTg64VEF6ra6t7oGvpeaJi5/bP
x1o/hy7Lh7bO6VimcpsRW0Cxdamd77FoWpf5ECYXWd4u+9eH+s1b0zQ8+PWkcTmsn+y7BdRPzwRt
sV2IEtjVdaofpGltopyNgL5YJPtsnsM3vmEv35yhquZROGEBrmvv+W9ZGor9cQyQcfTa9rpd8mDv
AiE892N0V/Sb1OFPH5Kex3poXy/Gypzui8jlwzoyHNH6cRqP6DhiXDZx05NWhnYkCdIJ93Xt7l4f
9eWMMUwUicsAnY+mY/j8KVs1q1L3jNoQt35cyAPb1mmdbzOyLN+YnIY/6vnaY/8iQUdxxJFSnP6g
TuJDPy0AECSSRCyytFX+rvYbu9iQ4raaNdLsQ9rWy5r61fflG5vNyzlEuYH5avOwa5Xo5EGzmNMQ
qkny7Jqmuy6z3N3WisolQtMxubFgGN+v8XRvnfFffMcVBSlv7Qez0VGDO9m/06Ge56JM+Nr5uX8+
mRBckhO91a343SjsocrhvidtmtLP3+JC12W26XlhAUf2plNygPzQ9G/M0BdzhcIXC2H9BWlz8i19
PkrXTc0gXM6OosEVtR7INmLG0RBH4/JvhqKmwl3R8215+iHKFiScOVhZHmj0zqTXkW9gE+hhJ9Z0
fH0F/Oa344Dl8hWiLWLcU5ReLmJ605Ke+FSBp81tdptd0KxJZf9iHElBlOlPzev0GDLKlt4kToMt
gDg8YXYQZV88Y/XzGyv6xURf3xKlE+557Mqcsp6/pRVdDGvbhQhYyxj6MRlqhH2S67kFMGGdT6Ul
IX4SKPtvno99z3ONR/fYO9mkUyeBOEw47LZx/fqiwY35ldhwPJb/4mfkPLRe+hTt6XWS/vKJCwGS
Ndob8Yp6Tu9S5o3R31uUw96YFi8EFGuZ17EFi0kTbqlfPI8mmK1feF+oikMD4CoK77MIATXM/PPS
ds4qPLfEVJGBVhugwX4h31gEv5uZv/wN9Mne4WdTq3tPcCHsLW8A4u8Vj71a3Ls//0V/HebkQ+e1
MSBkFhf51dN0nfvmATbz8EZJ6vfPsm4f2mNyypNZiXBvscZgPWthMGkOQL2he+WWb7/x2n43+yk+
eIqzHXXK049M0cRD2tcElroJ8aS4VsQdLhEchA4nPkX6AcoxEYHl+Re/IV4QNkVOe1Scn8/KGZOk
b5cMq5a4gIm0JMtjFvbOG8fX3+3AyIq4GFGqF8qRz4fx4HhQseR8h+MM+1KJ7X7WHWUWNTrB/MfP
xGIGMor8g1MQ7NLng0kYR8MI5gFVPAzNpYzguzsxaJE/XtGMwyGSS7yDWunFDd6piMUq2bCchRSh
TTso8lWmJn7jPPfyt+PmjpDAZk8kQ+P0JqUxQ1USCDgzAS9Wgkl9N0QINI2AkP76bFgn87OTjuJI
JZl9dBCpIp4qJLJ5Giya5XRvQJcdktJCbg5H+jZC43+WFiCVXh9PrNPr2YCrpAxMreAEt5b4Tvbe
xK1csop6nKWJTJNbUjDc8mtGrbPhbuU33fvIxdlQ6A4ZbFrpTH7UxDXpc84MVvXh9b/Mi98Z0C3n
dBqalEpohpwshaaQSUQkK7Y/XVuHWNv50aaY8T5y9FsnSqbJyYMTa2crbo60v/muotd4PkeDuiiC
Log1QsrCYqfEmjIASZ2Vaj8VTmWjv4bvWPdkbIFXJOiBm++y3DbYSbsj1ugS8AFl2Ps6ndL4azK3
yO7jPCxb5K+lewMxVd/h5fdcHO3oODdNNYppPzfa+aSStPNAsAHnhg3lEMMsG9JSHiy+T393R2KC
EzfDwnHP2ctODfANFVlLq7XLI8509SjKfrzBxVk1dyhCVQe8rJ+C4CPQG/8MHqiaANMnKeQE5YNh
y3FT+AbNub3oeOW1lLOTJJtY6Mr5Fsg51/N2BpNYvJ+j1Fp9BqElMohK2JaowPkgKvPLMg2ZBH0H
EQmiNSxF57rFsk1Oy+K1Ub+vndnSV/mQBmG2930ywMGLE0qxEImeLH3yY3KtYLrQrskC8E3OPH13
TIjxEMNbPcJYIAYan3LYjlO8K+wlTx6dyYkU2vV4Drw7PUDQO2+CpnDfEeHp60M9e3C4O14w3N+5
9MXeq9SMlS1UhRPtxpIUuKOae8+/SZeMdIaxHabqKkjrer4dlyazHqwwl+1lMHTNcE+SnIMkKBb2
xRBGBHFb07IUT6A856ek7C155fQjudYmij19UWNoWa49Errw0jbF2J9jUAgaHGAUgj/5QZ26W7ZB
ohR0GIQ/FIcq4NxLCEkBaKoqwksHWkwMlUkXUfwIwjPA78KmTPKpguXyvZgdevobRwRR8oXVlq4J
tW4RfMDAbLwL4VZGH9pUTvJzPok42TsFQepfJwC+GTQQIo8IOJk7CdopLVoDPSVqJvsujLo+wJze
tN5tkcp63ONPsnmesfB/NnjPn5oyI3rG1l6OCA0GWcaBsNKgyFIdECVf2tAouJDiI2nJBr93+gYu
XNYqAuokQp/mqY4D+7PjRDjfcNGj8SbBoeNDgCQPX2dajFf27OXphnKevTw2QC46/Ppxv+bgjESJ
wiT2cCg1afxJNjLLN6IljmrTujiTdz1FRpiBUViG+0wVNnN7SbWzi+zJ+S6GHAeg6y8gzHzaY9Hq
wk0M87BMbtsuEd9x5uLyLwdSaY8j0an3flCY5ty1+xFsDejuaRsRr6bAHxautyNwvHYPBZHnT2Hi
EHBqsMAMx4WLuLtpxTKNh2BMu886yR11Hc6GgefF86ItQhAPbnVozeW+SUtxX40KRGGpCK+80JXL
nauJ0iq9MPBG54Mai/D7WHJN2cuceC3IzF73RS+J2z3EHIb7LRSxkRsvysLmQAG4/tAWpT1f6xRP
I3TkaIqovS6d7wIJrHV6U5V20B4IeXEh+UNpIkbZIocXsGIAfzXEMd1eJDWwWog9iXO/pNYSPS6E
A/AySPOdV9sh/fWkE+qBjT96rPwpuGPvlum+aEF5kORTFWw3praXs5E982djqw7zdd6gnvf85LM/
kCR0OUN+Ssm/rQFfcQYPrJ3dp/mTLQPxEOEf8jZ0sLqReF45WEeK6PD5xykovS9DOcQ27JtctI9E
C9p3JFd3t2IRFI/gdavlkn2ouCVIsc/OUfv5REFiDl+21ILqD1U3wPouc8v8JI/AL8/nburro5/0
Mr6qImF/tiLQX8eKjFLriDIofHJGIapNb1p/PIfM72K+K5IKXBUnRnMQcZ0kV2Ex+uJCjbb7CC+l
9RAWKkm8GRd2w3k/wpui/MnEF4RHmEsxzyCmqz4C9AbTPLX2BopqSSJ2NA5bH86ZN27GsiUYN7Ai
YFh1mw8bO12U2edmHPtvAe38+rrNS91tnD4anD17icZop/MZ1qGVLO8z0nPHL43d2l+MB9boAclT
Ki6z1vLU2UyKKPCA0IUK6PeiA97Wp6iL2UsIgIOaVeHjn4NljWuz4tndEsmeh58yEkq+VUMtH72s
NMFBCStHDOFkgr0h5hvQ7Kd+HGrqMU5Y38HaavP7LHUa/zGE9h4edcZy3ZCdqGFBEg1x58gFVqBM
ApVcCizoEHiiJm+2tj0GK1HXRWNOClof7HCbJgV54kOVPXoFEQvH1Ad5cqXJPu4foo4Qj81YVXwl
U5yk+Y6YA22YiAnQD1BwYwQ9K8EWDiW8M5+trI+8bdIN/YUil2wER8vL25OVYLd7ZDlpAH6iJAap
gLpY/mzo9s/cmYb86xhpTSKyZ5rv2MoEAqgBKcEe/2gKQRi+AoeEKvfcj2wbmdNsejyo/nt2q7Y9
K4HfTxcVa5R8jblLiMXpp86eiJnImuBR1l4df7BMv7IEJ+PNu9ieTHNc+/zDHVayKvqQV0GnzgUk
GKZ0bnqV782gi/ze2Evpk4wFCZFZsiRxed1E45hetFXjZ2dhqHyEdQsmREgQ3GcawiKInIYD2kFz
JetkccTwpfPp6n8FstuGd/gxST9yJoNrz42DyAVnFeJwLIOBj73tdy7G3ZUWUCRERp/P3mDhPyWe
HcGK16UpigHP8AuvVNW4/sjJqGYaV1YxaEKSIC3dq3S2xW1DCpb96PVpC3WIX7o/zkM9ZreNWmpx
oL0YDcckJOlua5w+exw9qeY7rHGFtePxk/ob3VaowH46q/7cjWVtn9uWIWIPdiJsMDFr58Jt47n9
VEULNTkpEmDHLt34y8ReYBAUOqF4Pgm/qLcw2ATGe/Drw1kzD9LZCUPK3y2hPCNbUEX6E8BT1bEw
N0ABCovM4NQajyKqw/GAGnxxrxTCWOB5hme8Jou6mLZYKHPyUCFYSaj9MTk0ebjI6V3YWqn8OHiO
dUMoZamvBtq53ffKt4fxRoVzSbVFpwoKYiTRj0DFGWV36CxdiXe6IF4d4Jryv1qdbRPgGYxrkreH
lRM/NO4vd8/niYoo1rRSWds0AKgEpA4Ltw0mkWj4T3UZxnxK53x++Pvc/v9FuP/hcUX5nzW4u5Iv
YJx+LWJywZ7+191T1X/L4vRXQe76B/yjx7U88xe9UsRXPoo5x8hVtPmP7wfy6l84gtCLIoXVLkU+
roX/pcgV/l9IMAE4OAbp7Soc/G9BrtAofLks4gj6R8sr/sT2Qznx2Y3IdamtYNfwKbFTAaQOd1LN
qSyiQ0HFjHu3o+Z5mfQNx5Ky86blkKYUuWWqkxGiXzuGx4WcxeHQ6g7cd4+T9LIVFDF2jpWG5UXr
ZrApDfP62IupK0HhRPHXpZehs1vgZ/yo8qBi01b9km8qMLkPRUJvEblWQINEdiHuyrKOm+JcTXPp
7TLdmIe4ECWitblo5u3QOR1U8gK50KaFakhlVBM9gCkf3dc1eC4atORV+bhae+LIthzJ5/DYlom2
OJalzg2+ffcj95iu4lto4BsRgW5FRCO2umJX08OT37t6U7lWMd03NlZXoEMGkFNF7324oSvXh7j0
26reWn5kfyM8LfhBPh5YJDxJUu0GQrg+tGGWedeFaCufRmHZX49I7fqLpKPmvpmrFrImJ6U8P/TA
vzjKjyNIzjxsKajBVpHNgR5ynN+EcdmNu9bvww95MlrumYCieRR6Gnz6H33zbsAbQu5mhxFLTAUR
1trjv942qCNbNJIuuZsOuRRyO9pxMZJs1PWAzLrCvrUCD6gCsYUluF5l8uFmnHs1Htt4bB7b3B1A
pPpFR06LBYzQP6urKr2X/pRC1I79/MqJI8yMQTzlAB4G++uoTXKrU1d/S4tQYep1SbAjbITG1AYC
qRLAV+fkFjJo97Gq/dRsncrQbiwmJH27KLCcb4ueANC0U7I8YMWFTDNq8r7pmDc9dKA6KgUW/QXe
w1y2ctg2FdlNh9CpXf0+0X4Ja29YBve4WGXtXCj6NDh805H8o9LjQrOpXdHeWWDN6wPejeAadgXI
X4WN+smgcwI4iFvnrhuoFF4lapDeWQV8FIi2WswK7Q7SfGfyKQsPWaA1l2K6j+N5QTZYTT7OLMed
xdroIDlPVUgvLATelIi6Axg40CI72PUMnLCnEpwS1ulkwdGqjbpWXp5027BrF96bZVznOFEtzA9p
PJfkg5Vtf9eKiINUG+jxu8jHCdoyW46CShtFw1WBwvdzIgkLhUI+Yanxu6iqNlo2xt3i7FnOe9rJ
ctt7o613jecMYteJIsAwOhW1v4OvXH4IiB7koEg+Hwm5IacO8ha0NJ977u0GUN3Mpww7vvXYtU0E
t8WdoIQRiAuSLNcuLv7RfvQHClfgdWUB2i3MubWJnEuxiLXeOGaqv/tlDfZLJTaQnSKJSUHJm+Gb
LtLhHSAkSgbAZUCeiDbPf2LBH/wtSJEk3oRIdD+MXf40B03THydv4fC7xFAhNnBmQODG0BzZRJEO
ZdnkIqglbu17N8Cv3cJGM1dViDV4UyY1y0ZH3FvBtbvkFQYwK2aoLgJAGRA2DaqeWE0u4vW+Lavw
PM942p3oOsnFgAtEviurFEBZnlhVuZMuKbAHS3RptaUADnHcUo0PAUBBXGX7oViISzrT140NbAYI
t9tijZ98qvLFEE8TtZN8dC5l6Nq7Orft77kM+q+Iq7xlD3+FzAWjMqUwfS09kINYJw8qSdDky8IV
H1wmYXXjEaMJ+A2k/qPtLU67CTsMpNtGzhjeAMnR2IsHpi5FbSDl/IEjtuWYVyAI2gzDb2EQqWvE
nS4H+146FnsnoBKyVzy7hjCLjRjcty/Lg+n/k7bz6o0bW9P1XxnMPTeYAzCzL0hWlUrZCpblG8KS
Zea8uBh+/Xmo3mfGVfKoTh9g0I1GG7a1yMUVvvAGI89OlN0/3jpgiFauIHnj2ptZi4K/dWVsI4Y4
bglUSpdG20Q6YokaMmrhbxfz7V8Fzd/ZnEd1zvVyA/dsgZkEssvdpq+P8dsweqcmQz9142YCGyiw
IOoU3AAEmwGZguwqQYk3sElNvo+4LiLzX0GpMsXSbD9/jvVt/rvcuj4GHba1jEyfHuTZcbU/6aEW
tjbKXTY57TlG8PLZarL+kcqI+fr5UIcFznUol/YxKF5k80CCHfPQKG96Wo9s/6aoh5QWjTmBv0Zq
ma/sicbVLjtEqBHFL/UWWVuVf1BexTRw8/4Y/xvBoXzrUKV4+7erH03/b1x6P38I9Jf/Yx3qtYYD
ixmI+OfhL/u/fh2/1eEP8ePgF5t3c7Yvw1s33731YK//+R/8oH/9yf/X3/yXxdvD3Lz957+/1kMl
1p/GjVv9HuWt5KX/OUzcdekb8WFV/Kh+Hv+tv2JD3fsH17BGuwQGn46iHKvzr9CQ8M9YAZcQfejO
rwzh/4oMTe0fjumuERuwXA+Go/FfkaFh/oMqOrQdgAsrtBGM6/99+X/tFebtr8k4vXeclf5Ad5tW
Jsg7GJzH/cyxwHhVgaCMR/1cn0ccvTee2iZnyuRhYbp0w7XpjPJLExtoxQ/4XFEdt050AQ83zl/P
ADp4ZUlDHVu5Zwf7d7KhH5bd6j+OOtNZvajttYPYzEUz4xX229f5w/uuR8F/79G/hmJe1wjYtGxA
LkdDIV9jSRXV3nioy9CmXNn5VdvTYDoxzmHvhYE4agjtOQpWWKNhrLCX386kXKAu5Kq8Uz1F1gYd
xAmpI2RSdoWQNuLhZYYyV4QgB3dyyjVGpxU+Q+sM86tlzdkVakvWQxRX7RwadtcgsbLY3kM+a5N2
NkruB6qCwkBRo9YSnPCIV3HqcGSOVK5CUQNpViNF2jO3m+cp1a1N3dB+2EzcGD0CNGL86VS2s0Eu
B2cvmeV9HSQAHlSfe8WaN4s7REi/xZiedRVOGttOKbMIDFJCqbhTl8Y8d1IFWaQTs3b8dTwAVR7r
HYw9+I5jwAqBIneeomIMFE+vdjvFW1AK+am22PFyYx+yG9eUC5aR6h6j3luUxHUkfVG8j3vtTImx
x5kjSHAzm+XRkwYRjWLhk+pCoz/zYk27GV3cXtOu1NEXFvCooWYFwsX3b5QsphNL57BNSNIHrhd2
JvufgrQDkO5w5XTYDxYF4l/B0uMa0vR2jiKiokoC5E5FfD1THj6f9XeMye+bghHXlu5Kb1S5R49v
k6mcrJRQCTMzSrKPWpnDEUno0ZzFddG+0tSAIF+ZsnxydHp4hHpyeCEDRJhXy1JLkttZybkuvKjc
SsTjraBAEjkLsqKZf7iogiU7bA/m3EdJNfF8tWn+Ji/7fc5AmKwQJwO0Dn2/wzkbFhQY0QNk4ajl
I70fsUvNOA0HYV41uvfz8/n6uH40OiCugavnO3ZrPWN+29oKyWuxgKj0zdyIriJzMXeIvM03lRIZ
l58PZa55+dGn8UDevveMdWj1R639pIrQoRoUHKooliNWVGAAvyXZwKMi15T5rKUkPPhrNEA7CHfc
N4rF3i1ZlusEZdVgNaAWsdpuMbTK3P3KyX3svcm5tXGERH8rb3H/UCl8WqtANm011ZsL3GZUFxae
lXoSkSck7zBEkfK2tpoOFxpjSoqN1HWhBHMEQiQYS4nPbh1X+q0w7ci74TftL+MyWy8T/UC4v0Jp
zuuqQ3OPDJiDStgIi9CZSFQEvZs5wTKvTcYTwaf+p7mDqaPTAlYpyqhH3yl36cotNjblZlJHyETr
DdVCHBaTBAMAaT1WNR5opDEePaxe2LuFID7ZoHvn3XTeTEuz6K3KTweje+lqL/rWl5V9i1qKfevY
EksujH1zfdshJro6X+fCb1s3//H5AnhHzx0vAFYAYCNwoBY8usPFJooOiXOr4B4BL4hoNY7jF4YS
YRkJIwnl8sQpfExncSC2WjJTU0MRyFK6TWe3UbDICh+SFl3Zc+Apw6NhN0Y4Klw7YQnfKzlxcq0T
+uFZgRygQcL5BUD28Fkjt+OcWQ/WLDcwUke0Ef0qJ9t8PiXrzXk4CkQLJCaI9YFsuh9KWelkxxH1
zkBrIsQJVWe61No0MVBLrtE4zhEObYzY4Ldcu7v9fOyjVGM9aBh8Bf5yzqwwjqODpqeSDKed7J9i
9vxCtJ+GVtLMVBaS+LFGGQpbD64Hrt8CnrhiKLS7gZ0MJ57j4x3BE7jWemLDu4StejjTwJUsGlOE
MQiCDVs8StpL3LLwlp/XEpFKe/HEzfynAeF5WjTsXJRYPoRoSyUpm/RxgPK9CCsqd2fCbhHWnPBP
mYRTPnw+0R+XEvjYtfppAF8hoT069wTLJsGhg0I9xjZho+GF2xPO/e0FyyiEgSRUcCI/on8nkAzF
yFslnWee9SOkE2D0zonw9o/vQmpqGyg1sHKPaq8jVBp39tbGhof7H1pAbaioDPX3ZwzuAlkw/Qj2
xdHKLCOOaGmmcZC3mNeYcEGo9QLW+P8YBVDsCiUFx3NMsLPiEkAzfdnAgd0ufUsYxdkIPOXu82E+
7nGgh+QjQL9WCu770f7bFavqE8bSVHrRKR/HbQ1UZNvwR3d5ltt7tvX81cvMIdByTBY+H/n9DQ6P
F2oWoAQBZbM23Hfe0G9DN9B7cb3lEJtbfrgqlvpBYN2wRdmvQqEerew6RyB9EUMFvee1L7wHgiBk
oiM0CD9/lvW8PHoUA3ISxzdpowMR/3CXW5PepwlGc+tkNz/idrUhNczmzDPn6eLzod6B7odjreTC
VWkMWQFe/wgyZSM0N6nmWt5LF+8ru91D5DwbpBOQOZhmYFdrKywdVfXcArvh+G6RRcjO15FBnjAk
XxtBMfeGmrd6N2EMhE8lTC9lWw5JXoRDNywciksKTNwzaGD7ppxpPipaDnmqHyaK+hpVNBGA+WMe
UdOzkdvujDPTlWN8Ytt/nFeIFNaKKUQ6CKDYumF/+8RwmZIRQVAPwXXC6irGBwF1qeFsMezyxK78
eG4SPkClA/kMlQlo3eFQZAvFZGoiQlqqUd/GehaXisDgXOjeL4ql4kTM8/HN0OZC2gM6L9RUikOH
w3kWBc5lZLh5XgDGKM2EuTXIGB+hRfWU4tMRFnq9DHkp8nXuYJB97vtl+ds8lhLIUN5nERqE3eI3
qlOdgztpzpemiLZ4yqnbsTCcr8gl63cDwsV71cAWOdesfP/56v14XNhIGpM6Aqpkqo/zRpSyU2ki
tuo7cm6e9Hjsd+nUYdTZdq0x4DAWIadYAAvQ0tI6EaJ/nPL1XEeKgLP9DzkrvWqtLNH89kVD5yRb
yOv7lIZBokynJvz4IkF4Bn0R0g4QQAg2fchyULvMgYQgBZUNr1plKmHk6PGJJfR+lf9+EoAftsgC
AWnyYij0Ha2hDF8rvazVBp/aEhszxfGiHZaOlIjkvDob4zBuGWc4p6npXrErOtUYsilzOMlJs7CQ
c700MEVi98HE58YkpKvaS5zt8N1KaG04XzgMwN5UVmGp2L4o6ZPEGRVl/G4Z69sYU5tmi+x5cwoW
evyheC9SXLQx4PkAJPiwFR270dpBggwAU3YNeV9u5ylR1k59fWIOP34oA80DkKdsfmgXHyR8TLOJ
ywXfNqUvBZ55igcoDTX8z1f9hwSHxQ7KFZFJruI1Rzj6UjMmK/aArSVW9bJ9nooE2CdlJyUj3bPG
G7S/SxyNPTncC+BknOdS4SjAvq3/VvZiGP3aENgt6JBcVb+UtYKRaJKKAgrUWFq4bJV0FJEFWPVX
DWOFjlWxSAJq6tGp+PJDYM27UHigaPDeLOdTHZ1cYyoWAFh4fNON1ryy+9GP4HPNOXXOzR49mHqy
9LupKdOHKJHtpa03p6iLH78aG4xrFrQ+2QuJ4+EjDGXhSETWG7S+ZbFNsXzgvEA1+POv9odRVtE6
g/QBLX9kPw9HiaXIMiTRAUK25CyNrlt7Gcl/Veb/x7ruexHrcBfTzERxFIUwQmjUEA6HSUSdpnD5
ceZ2pmilqow9RmRwwO5NugXPDmjZm86d+rvGwXMQ173psZlsY9x1jQfllcAMQKurEAihdqGOZ710
m2aH25b6q5VLdxUtUYFHS7FgtoeMfPk9oikPvLLAuQKXFosmHSQa55H6tRQhUlnNNfLPKBzKro2u
0kQTTzVOHmgqRjN+snEPyWTJO5yg4J3YcdCPsnjOIKGIvQXGGm5D1cqXsjGW1wIUUu3DDrBxOZZe
9Qg3vQppSDr1iR324YaDvwr/Ee6s6fBfNPgOZzGHQldJbeoCQrHxCeE779eQOgVWgJH7MKQGdox6
X08bL/WSl6ikgFKRZbRrb3BoTj3M+skOP+kaQ0AE5crlox6T/xOt9JasQsEauB2wNizDfUkbmkj1
1EjHxWtuM64zLgH2AWnmMVi/mR1ZxkpBZc+rreFyMS3AHHZlUZmlX4owwJjIuAo6x6zmTaMPdhba
ULb1WxVG/MPn++VInvC9fAM7n6fgzLZVBFEOv8HUJ1E0O+hH6mNUjUFk0bFgvYyet6qsD7962q7T
jgsKd5oU9fQL2hcaFS+A4y5XkJp+pf+BerholOHE3f9xfXDGG9T61zgIWI13dGohmD1qrZLX9FPN
adhqcxptgCQPvyzMiYt92noIg9bgQ7ztAlYUv1TpimFjapFy0YyefeqO+yvCO1wkqPtxrqzL1kKU
86h6PJSAQOO4LIJFz3o6OBFAOXDSBS70UzFaGL6gC/jFqFY7QpPL4jkT1Qq1zB3lGdNL9VEMtf5k
IrN0X+YzMFCvKh4LDF0KxHKH8UlT++mBOlUEL9Ys89DoZu1KL1BeQQl/faHJNJQHM+qV+LZGjb7w
x1Kxa64UI3PPrXGyrsBJGd/zVFN+lUaHeLzUQfiC2ITiANAfcgP+D86+14T3SvTsNlxN5oRfjgts
1o9BmxqBuwpx+oiPu3Q9vDJ7IaRxzyOaI4Bv9Bo7XYcq2BsQwvF+yYSJXaQKTs8fW6vGaIRT5dvo
jfGCj1RSfW8tThvq0loy0iwFKcKV2Dm4qLUzwt+OV3CAufidhRnlRBvU9YwrQI7KoBmKGi9RPMlL
MV4idFqke7ecre94roxrXS6pvpp0MDinYluV516MI48v9RG3kkziE7PToZxkZ1nrge6bZN4BztCp
F6BVizR7X1V4IaRZ1twNGAU/RkPc5v5Cf65bheYJKOpoyK/zKRVfDS6RJpRuj3kO+KTvbjJnl3XU
J/j4qANeZXa5VK/qZFdA0IEJ7s2YniwHVW33YZe13YVnAKcP2rpW3lqhtPhXpdXyVcmAjvmGjBV9
31s63Y+8KvAhxRTZTbdC1ouCgdzovNTWMn2Zx8j7YuEyCkRs5uSnQjwMP4TG+vFrLYMtYoiu+FFa
FabnWYZUb5UjDAA+WxXXFJSqb8loZ09tU+dDEM+d1gXNQM9uu7J0yfdtpQb1b1BWvqiTFmKMY0Tl
VQ3wdAqnSUcgWPUiCeJ5KMtrr2x7jMMqg+gBa6ehux4GJBxxRSpiIh20HKvQcsTUYmvfIhLYRZiG
+aAs4JrodQumvjY8bpayH5w3PDAVquG1Dse0rnIsACPsRxABMSm+3zgGkBJQrRXOx9KtbNufZgWr
EKvtcgH9qJjDNs80GnXSSjXfAexp4o6aGzgYFJq+L/ERWyevWja10ATmVBZsHl/FwCQPzarvL1A0
NtutUqLdvZ3KSDw0qSLp2JRZ8g2qkHCQAlnk9zIqOjewnalNtoPtRFdjRMZ0GS1Z8iixv+2+DlKd
scQymjHbeMD0+qAtc5T7oZ/jy1k4TTb6lUX+HSS5RrVDTogvX1Drbh7T1PKw+AVLy56E9vGlcBLS
d2K0+W2SwArzpteLnVON8iEvq66HI0ioz+OU1bOQGspZYnL6SxyTcEKGzqHsMb5xcF5Ihm9TAwYP
OxagZnQy8GT1bU1YeKQvXv4wwClBWgebLN1vcCa+lGPjJbsiJxZdEYDT4EPummla9HBAQm0apufa
SnDTdRo536aTqcKPcrrBPG+aAgsWXS1KcaHGsUXPNRuwZ59cI/NzmVd3qe5G9X5scFwI2cGeceFV
noPZr4oRLegS8u+w7YW3Eyv4ygcw1ozb3p5QLkxaQ3YhbYT6asayHI2rMfNmsu+h1HB6iDAz02LN
2SZZMwJDd+fkJ3LQS7ypELLYKnbrnNuVp1zqBgXDYFai5oXcymFUcAW3RSwb4Fw2Z3eQu6X+GifQ
kYDZ4foDrJ7IxNfozlyNhe1u5lxOBjb0c+ZtjCapJjqdVRZtB9dJmr2aCMBVwpVlc6ZisvoIBMpM
Qgt5JtPHVTk3Ao7wMfcNT7RYpXjTQk+5TOHrzAmIBvAzOXwf0+vs9eDHDhi/laH/mXpqXOOAO4Jx
7ktbqGdTm6st/DGrunOWdn4rcF0pto4QcOXEnLQB6idcHmOfelnQT7pXYqWW9+HqgSDDskTuiJPR
wThKLLB4w6HPzeUWWk/yMjiFO15aHpfemXDVXgZgjejxpB6pKy6RGWyDbFDrMFe5diGipMuvpbbH
+0lXSGTBZcWeD4CdYBLXjlhxdzIb2vtFzaxt0mpXVKIsyBPywul6agmleg3tbYPn7ovS4NZiKbsq
pmOURXi7sd19xZ42jan4ZT48VKmD306FejJrhv6kv1Q3iMk8F2a+J2uEb5W/qWm21VVzb0k1QKno
prbsa0CbtC093LY1vHNZy65V45k1eTsnse+BwwLdRBqn6S9mLcru6wwL01nCyCleMkfzra6+WrTn
enhAURBbpFewbX6pOaBtvV0/p9tCJJu0NLbcrM4WvmAeouSMrnSPp85idJafCF7Dj6vI+B4n3FxV
Q+W6idSbAT9snIu1ZLiL8KVKMHHxpjN6DRdUUvmzUD4c1POwd+vV8jaOnClU23aXOv0DdAt8o9kY
uA1fRWPBsYs+BDJ7X8yp2AvFXHjD8l503RPxxkOv5NQXRTJ+VyunO1NnZ1fPy3c7sTZt713FunXB
978z9PLRwofVSvFYzoV+5zbxl8x29lb+iEuIYZVdOKAmDwgxjS9YZWLTjL/yNj53iN6jlStRxuIR
K94rMwEAmE3jsjOWBINuw6U7Od6XvbYbUbL0G9PZd6rxCDL6B6q5QSvQyC5ks4Pov41o8vgkM1tH
M75Nin6roeSRJXRn1Fq91zEWAUFcBY1rUb9WQnDV+IMqi74TdXJvJKs5rWuECio5fpksm1YpYh7j
1i5xpNPGJ0zKYC4FAKdfM1H87HFuwcq3utLx3oYGuvFG+BReeYNz1xAUirbPYs347qZ8+GmuAkMZ
p3O47WEczRfjQoq2ZOGoqz9rFtCmLZafqfF9pEePzNwNjmtPuJJhZ2en4WKrZ/FgtXej5rqSgpZd
46yrjwh91j9NLT+D0HxNSWBnta3lG3FGsUB0z7rS19iw5bdF2p3VFqsii9VAXYYXNv5N7c7oJCB+
shkcjri2nu6GbsSlyhCv+ZBjGZQqUGhBlnYESZPTBbKurkbRqJedGjlbLmb3CcdYx8T7yLoCRnHm
zv0ZSvMGinLdZY6pdum4l61lwpCoReoXcDLsLMfjATxiUGPgFhHH4B6a/yTtTYKl7N4yvXwYXQ0L
wwTWVf9DSht32L5pHHU/xhPZliVMjKOquo4u89KavtqVoXzXQYf8LPUixsRCc+CPq8QgMeQOwOg4
kMfeFw9P78y3SBWJIQmwvBAlsfZu8vCi3vciQdxMVefZCZJeR8fN7uo+9ROgfUYAjn35li2lFuHb
OadVKKPG64Mukfm147a2tplbimeFsd4tvQ4/FaS8ab95I9xE/P/qlYLW1epOZLFJw6JRQMH2WopN
s5WaQcmugPkC3sYJBneFIHmcBi8TPe0XVa0xDhRGv+AcVEostIHCYGtaNxpg77lKNCUYdQN6WEWQ
dT6r0Bw36tIJHH+WCn1bxc1rbMRTQ/tRYtH4pdWT6c60R5lt8zih8A/zroN2XWCwCSwE7k7Ydq77
Mxmy5LswJYa6+C+2Xxzs2zFwxLE6DWCPjRxfQsGMvDGg40nqQuf4yrVg0Y2lKkK4foSNuHviSps6
S4QbQ5TXbdAXBSUQs2shE0xcLncuRpUL92ASqIrX40Odjjhf5jgCh0NrS6A/44BTumZOhCHWpHWv
TY9mhF+Vrn3nWW2FNYpp28LvuE4m9DLrvKD23GjzNoFZhKuc7Wq/5sg0SrZaJy0/bgtpAuOBFBUa
o2FlXCNwzpjFHAOuhKKXvGghhBr+rEnjDjFJtb5uOWDzQCVGc1bV2fjCy7pUCw117GE2QQv6hQQl
n6+G6PlkSpDlvuUUyYvmKVqzsXPRfVWEJi/ruY9XdMIw036Et8drL72KZ7HeZ1eOW3K1Q5dQ8NJD
eTQJ6izG5QIsadwGjdNie4zAVn+70MRsN+mkLY9FBiAqBHcRfXXavnqxlFTXMZevtB96lHj876A2
NyZl8at8NrRyX8qlJCwzCsBBabs29pJq8LItwaaMz2vY8nPoDjF+iLjZg0uggKteUgsR7hklj7wL
QIindzC2ygt4efWTkzfyGioOLz/jS1yG9CGVtZqMEy0WXqoLtFpXVpDcQmvKqiui8yGP9O8c3qCn
Iw0avw8LkPDNtAbPwzvOjSqsjMGEZ6VMv8VTZeALnKUOCiulDZRu0o3hRTXj+hbbRIONbSIyD6q4
/DrmRZ35WbF2d8HaWCAwInajD3vV/ZahPAm+ZHbhlhdVM+57QyvWCEktL1Jhp2pgUMgCrJ1F6Rcl
7gdsGKKZvm1qD9kNBoPe4i8ZXPgza+nkdWeUOJiOUNJfyDNS8CzGIsS2kXl9pTmogvtGqSQvDX/h
m429Zskd7Opt2NJqpxRf1i4xRA+t32G2xa0WFdUPBGBp9kk48D9qO6qvgCENWuBJhXqaQuD9qhA4
f0lxMyUzcErN3ZW9iXZVF7lUxgg7myGMMj1hRkdSsa0Aze74nakWgOdrTCUR05Jav2kWaVlncQN8
8daAlYEk1bgMrxRnVAHvwvDu7Xisbvmx8rmAGMmlDhzpPvEIc0NBIpn7bt+KX1pbRXdtnWHq1tla
vJn79WzKKBqQBDXoBfpUijx5lY0iOes6mDvbGHvUZtPVJhGtHeW0NTwvpewxY63YhGNqKpOf6QsS
z66npU9anBRPkQf81Tedid+bm7yjj2WXN51S4GcsWC/CV5q4af2KUgF0onLp8FYW5XiZYtOWb+Ts
6hZsJlL2ALIo+0USBuzdmKSGVALuqE+TXv05OlCQQmmp3VPdmLWg5lbgLmfbQ3K+5FFlrsaHwg2h
NvI46DhN8Ij10t5By7jI+pL6SSex5x7B8V6oZKn0Nyz3qlAHaOWkssNrOsmq8itgLQXmyUSOvapY
mV9ALIxZ8hkbvDNqhcO8y6ZXt5o5+91qjIhs82n4SkSr9BvNjIiy4sWauFUSK7lFwCx+iFW7f6z7
JuECw7bA3FCxYE20meDihgkRF6HAXFtsExtVqgCVDG/PmsuxSiunBjL7mM+9X1tWou2s2lXPNQEy
NEThCP/hzE7cPhwXL75NHBhBsItnhS6UyOF69NIiF+m9GkfoxVTEBbAHw9wUJclI2CTSuVLNTIk3
mtY6z21lY10HElr9MXOe6VvZdOrzYHfLmz7L5iWKI7PfL1PrXInRTmCzjHGEXEbq6bti7sS9QiTR
IoMA0yWIOuxXw8x0YvRbxmytcBlq9qYVg8ZigEY7h2NP9ck3wP28FBxceKQjHJaG5tR6adjHQ68S
TwxihzIjlpojtuD9xrUHRKUpozYdnuQwyLm8cAamHGCq5zNXV8dWjpd+B/1/CfPejG8ENe8axbWI
4CaJJdaSgNwLi3XF/RXWQxzfWl3DYrB7aqJ+7qUGVrozZD1/UJal9pNOK76VYrB+aiqXDPfToBMz
Gw03OEohnHlLuuzMxa6/Z7BG8G2dJGoqhbK0ZwNku1fqjzYWu7m4rnubNZUTE9sUGrvxhzvm7ZWM
PYpMwAnf8QCmcsoy4EMzZVVNsx3kQmntreoyh7VhPVu0OspQg/f6KruYoE5dkRyfwEb8aRADLhRu
EjhX0H09HESTHl3kiuyU1DPFn5SJyss6OdHDfu+rHlRu2QFwZVAjBFhGN/2o16ArRgKrDx3XLoub
qxnhWm6C3nyqJipRelJoF03mGTdGRVmbWnu1UYryQYd2HsxEx+ctMLFw7ntSPZOg6vMi/Ife6fuz
of0KPhsu1nFVeapqF32ipgnmtXylVx1OvXV0V7nZtPl8pHcPi+NpsEAjQqKFN4Go8uFsg5DI9C5C
B8ybRlH4aO84v7zaJHIpkeXxDFmH1hrg1RnuIbaD/bkY8vh5gTGDvAxSfr50hHrZx8a8Gaa8OneF
Sr0ro+iA2n30eOJx13r68eOS1q5+FcDKacIePu5EL7zQilVszkzKsxTfPB9Vpn6L3J6+H9Kk2yaF
koYZB845zDwgvHY6nGPJ++SVsRfmhC93lKhiEhtDvXL7WEcypzQTAPuu6xeT1p4AFf1hNYMqZ/Ws
6l30CY6axkSFSCLN4HBMxWvf+qrwXpJGE39/FGSq4Xy9i/N/wO+hY1Q2WdoXgUCH6ZLCrlgptXL7
+ex/7IDTxqfcthJX6IrZ6goM+Q2BQuLh1Q6EnsCFlOg3aKhuwRN3P60SG2qA595VNVVY43YJh2pT
21eY85JWlnoJuxisrLK1JxmHSCDWu1kVjotXgbJcUPRLzovC6Xf95Fr3pg3lOSZ4DT9//I+7iqeH
LgaUA+wKTb3Dp09rvXcrtUXuJCV24HsplCtBB/ZWf0oK9BiHZLKBSf5cg34w/x5rjzUjyh5ihOXR
LLWzrdM4DhB8Yj/rNswoNT21i4+x14yHNBw4kne0KAy1w1cbVIVkXpuQQrEieZ1xOSPLa7YbcAXd
HmiOtW2HRb0bHcx3KZXVoeHIbkePurz9fI7/8OLAI2CUOOj2gtc/2p8qkgiTQ606sLRBvClZj6+0
O1ZbmxobZffKPgH9+PhNTbCkNCop9tA8PUYnT0jwJd1M/uQNXXVjm331rbSlczmiJXXiXvrTUNwW
69G8ftpjlImrJNQVRgrTlLFr0wfEIZCGoA7uV6nnndhqH48NElqmEdqhaTu83OEHJUuaDIOLCRoM
ZCmkw0zYhVwDn3+tI1X2tdlrwmxjhXIFrKq1R5dgjcORmxkpyJlJRFZQeVb05AIziza6rBaIVLmh
DQE/ZupvtWVIoZ5bAEP8gi5sETr5pBADImxzrS/Uyv0OOsqNPrv2g+yzXiH2L5fBp/sQf12kao8n
Tr0/fBFoX5iEsNng0RyjpJUmTSleJAgPOIsV6tOkXCNtUF1G2mB//XymPq5rfrwL3o2IAW7AMee1
lVGnzS46pAiZyDO85Ze9opXNvjXoR+ZGk504q/40Hgk9CDfYFB6KDYffP4vqqBnIAYMhmq3dOMS4
rNMN3ahe6d6kC6ShEyHHx4sVCxSkftegC2CQeXSCSKGNjtZzTxVgs8kC9Og+0932yuk0Z5f38MbR
TRf3s+Ziw1JWeXGqt/8RCGcD1AHXhxMVixGC4uErm2TgAjAsZiKiKn8mmeZdZHXlURpuFQujyTkf
FWCwU6f7fZWrPzsPWYTLsnHjyTfYhkkAA3uaN6XSuE+2hgQenZWup+hZOrREXLWOFPLGGZmaJDNp
EaAvnLw6aQJOoIcz3Gxq1+ztPe1O1fUtBNufDYIJxzfTfJ6uEACkTE23HhE9J226KXAi4TKGl63M
57xBRyFvJ3GVCKc1N5iHOffasADgAgWHWoIxV7p6wSdfE1QQS5YvdJUaIWCH+OswePqvZYwoqGeJ
+dSnbSr9aMj6X3219C8lgwxnwEKmKaxyeI24U5b2G8xNLfO9VQsgNEmCvSfZCeTWEC+wnMBTa0sP
p2qIWlrjY/os9Kp9pvohbmOSQjXklhdfk0FQlJ3rDElwj5Kfvq1RohOXizET9emxCW+JgEtLwqiy
hIcggFl869IcGGrdWU5GbYuU+2ykuow5Bt0KJUgXKfZ943o/Taer7+IZCNim0arlecrA+yOIv1Ta
Vp1HCqK607cRvEiZUjAnm/Rnl9a3P0PBfMIsfHzUzVXLx6wzeo6ttLU2dIAySGS+LNLpblJc/BiU
vuBzVKl2bRYVmJC5WqY4BDJeZIFELuw+px5G3Y8i5SVvl/1KG0kdUMylVDb9YKa/lKFs9wDrO2ql
8ZQ8ZLGxaNjGu/FFKlFvzJvViKiLTBou6EOY6FNVTvGi9c4SpMKSD58fNx+Pf2j1XKAIUxDqUrk4
3AvtpCMJkqIWaFnojtDa1zf2CHfs81Hej/fDaNrm2AeUrTsMBMP9cJjYkyVoDnq65dx2IQpn+Y+Z
+UEvicbinnQ83YilaDYTYpNBhYxMKAH+grBsahytO4RtcB24EoRaQUMjFe2XPlYvocABjei8JhRl
J85J1LELQEMkLCXlks9f4Q/n5OrbtB7K5HBcmYdv0ERVY7LLygB5IevaGLM4rPS2O48NlRaMwdL5
fLwPfAVIOfCtGJGVyrDa+uV+C4FHJBsT1ySU00LlbjmzvhXbchedLb+K81HQsj3xif5wQzMeCwB2
DtoD/N/heGi3yUEfqiYIv+/v3u72+52/Cc5GP/wy+icCnI+L7nCoo5iD7lmpdngDBFP/NNX0RbxT
TIB3xfjDBXc4xNHsoTqNnOX6Nhfbhy2vstvtft1ffDnxIn9Y1+swYFsh82OBdWxVUY9qDOCWYdAd
eZwu22C+lWfWRbGdAuAkQR9OO9Amexr9uOzeKlvv+fNV8jEwYWz45R67F/Lz8VVGaaaD3I1Ss0kh
0p8i6e7ZS822E4t74l0/frS/hjBYIGRnx8R3NPwMpVs1ceZWj596wNgE/d7fJToQjOIYAYIPxQKW
/zHVUG9LerSoShAnpsVDG1fW3Wxm9DNxOTy14tc07HCNcCKh0+UxffDtjt9oscfJnK02DQCmDucT
aJmgk7QzWiAo+OgZavy9KJUxzGCCbLNKT4Yw1Rv7bwlVr5ExeYUH9B9wHd3NY+9P2nf0DPiQFNw1
saHZOO7NrPrqoQh7IoX50xekHcAqoahmkTcd7nBIY1ltI0YTZEo67oEpL/tmWoxTB9eaeR1Nq8aa
pA6xqnx/wNYC9HF16fSI+Syl/D+UnceO29gWRb+IAHOYUqRUquxKDhPCdtmXOeev78UatSihCPcD
3IN+MCmGy3PP2XttSPmz0BdxidOi5dGkzifoXXkp2kQo7O4z+XtUyvZzloFODIWu3jLvmWkvGBbM
nTBdhCkGc7XWLYPBgWNbtf/e0oAZgX/PYtmjCb3GBjQx4zN0SEsbsKGvvPg7raKsNi7+pauCMtUi
SIO1ggbN6cXvZKdRJsZKjOn77DYwcwtEdk+4JkSz15rnU0PqMDYbD9eFW449kdvB7oWdy9qiaFeW
5KQaLU4j7IyjU5HEO1lBtvHbzkX+vLE0a+DnmkuIzvrbEYF2HZhjJhCi9VhFNJvE407oVcyeLDMb
cFBqGap+oIkMV1kxozG247S/ccDDNhuv9YUlUcVEjFZpSTijf3R6oaUoaZQPLTObZci/Kk1kJKrT
wVYhQv3z6ktzECshdSVNzQ8V8f8+0Roi01EJlWinNpa1z+GBuyijbpj2/btyG9cJmAo49kQ5Yd5Z
FVBYdHuDep+1SpvZrM89wixs0uWDRM/nSwxE/6jOYf0lqWfziM6cOaOUO/ef/96Pzefq1V4af2yC
Wavoh6zOojTh9Aub/cfYgu2DNFbOdwaxBMjHg6b0JDv8W4/wz4VI5IOkDtEXXi39HUApMDa60PwB
t6wpMqy/Raof6xnvp4L0pDoEvcYXDE0IkDTJYrQcp2nk9/Ki78uq+G2clK3I2QuvJKAlhPDMzfi2
rcOQA6XCE6xMPB+FNr0x57CfmVn28Pns2FfkwXkFgBBuXMMLjyeuZMVGjc0H7swBmxYtkuOBjw7g
DXQbnRLfNl2FkA7W88ZOl031+VLMEIXRgw17hHd0VbQyek5CgOKSO1boa1xD6aXBDUP2M32cIjeT
+4KJeqPLiNsQfScvUTI7QMm06kseNg4CAc2bnE66rbs8oniPMhnOrzLHL7O5qBKNNkXV2S2qXr+K
h7Q5YPtV9J0cFJpxLcDp/1ShaP8sIZz9KnDpZL7UTup9j8pdYsdomFiNAyaOmMmaDK6HUsgo1cYx
e52iLKOsKQvNdPETS49tqJDroRBedY+f1fwmJbkF3r40UE4H8nifVDN6/d6ulHvk4aL19F4FD2m1
VfmnM4k6dMdMLRBYT1ZTI++VytQtu9h86VpD+dqLsfymIRcHo19a5fQkWXYe7FWWs86zskq6boeS
kSQTg/jaccKJ3ToD36eUjDndxbFPXCw037p36X9KxkORABHxhd6qhAIYAqEJzp1rpnPIMCsxVQC9
o6jyUOKUgTdNdsPbBIvPwfgvc9ZL48XGCqNJ1j4LMrR9ToZyasdnF+me6eSMbAxVxLILcHAKQIJY
0YMtDEO4zdRImes0w3TfmXAz95ME/9hNE9DFrpOK+K0OMjEBxNPrnxDNoGbULN2xb6WYxFwzzflb
nXycVQ9ben2LYMqWvHQGxuZmQQ59s5NaNdpLqc7OlqerxOirl/24s8d2bg9zLRAWIm6fCw8oXHk9
OFkweWVp96/wVxBbwQDXKm8Y4/KYGgCxb7OxB1GVMReGBqo37/QI5nlXNXIEqrk1w7u+i8zCR83f
3aWVM6mHBmkWErhRRhSNJNX+E9Jp4d7y024tuO+lr6fEP3r5mDQGwsW+RzQ5VjLY3UEqkDLo5aj7
pA7Y73SKxuS6Vqda3RkpMhyjI7reQ0s+Gr4tDfP3chRkbbRyP0RexFgI8UBOyeiGeYSEVh3RayIy
sOliDIYjHuR20niI9UDLMUbWE2IblSmmX8hm+psVhQ5bVSS55M7DcqkLU+nbgxSJNvMVggHK/Yyd
svK7sqmqqwBLmY0Su2mANVdONe8zc9CBGuZFb17NuLJo1zRKqfHkkxSAQ0vLGK6FhXYz95LeepWc
TD/qWgn6awOgf7db8hAtv/uYDeVBWpagwJ0QI3OV6zSZ6tQhKi0UyQzkeaxNDKFKUd7bXY5m0kFX
HV8lWTAgbyE/S/WSOrLy41z2yHsFr+/kx7U9PAurEPoVXyndcqM6Gm4LNPVfez5YPwlkBOeR8JFE
iAWuXfYQhEIRlITZaQ9Ol8DSikZVYJ6IxHsEHvllgMA+eFajGMUtJFsWylrueFhikzaPb/c68XF2
HZCbMU3tW2Mlqo1kZYACTt2B261vksHP0abeDkpUyN97m9Grq8iM9nAUBM53hIwBip4+fiRxWnuV
tFF9CrOBHbc8JMaiJs3znWSnM0ILo1Wu4y6rNT+RTfE+YaZ/RRdRvH3+rf3Y3598a5eajahboGaU
MciOTuuYhjLRKXsKxoy3ATqsk3smBt5jZSKFGqXZ9Mh+6Q8MCrSdZqM4NpADwnBqK09xsMQsC+oi
O+ifPj+xs5KS8zIYZFMzf8waV4Vsa0kzDnKdka1c2g9Fno7PTbMJyzp3h3EYW8eoxq4Wv9MHP+d/
tVVQR2omhzFxREPqxyTOBbqDoVJ+Iexsb+XGGyjP29gGsT5hGJtwqrCuyqDK+40S+uyDTcGO+Z42
DFYjMJSrXRN0IbsdVGyPgTYFvxwEJV5ezM1NZaKN/NdLS6UOuw5FAngIvHqnt3zQgapbuOhRPZTW
oQQ0+7dsrH+WPSA55y/HMa0zZuDpOj2K7kzsrRBP4bppk/2gC/0lihqx0S64cNngMCz7P8umdF0D
+RjkMHUoaV/VQZ+g86nnPdLopWNqbWTmnj+QCqZV4DUMJk2evFU7v9bsJrcw9e4Mm5cChMW0D0pp
3n1+b877cdwRLDWMC+hM0C5d1VKd0YDjIdEFjH1Ro7SE4JfsZjIfbL8L8qB0i4qgChZ1NA2uFE/Y
SjVzKHajMcTLkLrqjh10/H5ju3Ph1/OWQEigXUiT8AxcFFapjkOX5anOTVrMgw0vlKph49cvlf3p
aqTQweW5YetBq2v90KilRWpisQhHhwg5xBgmz3yT2l3TltU+l2vjPkF4/0UZNSy8uUHGliq1IbqV
0ni0lDR+5dqgvE5y23nRUjiGfV4P/34pmE47yoLQXHrNqwchmMe4jpMS4rNAJiXLQMyFg8jv80tx
4YLzt8uLcAh6C52b09eH8B1CSwUlpJUqyNEdMp3kNFU2HrcLrw9CGRSZ/EN/fj2WNbrE7IcY+DBF
Uc2XFSGqkUXVVRro+da9PZvp851ZKBvIf3Rmc2caAhIhQlWqoLPg0XoMUZ29xfBwXrvICK9U/OCP
XackXwhEipC/qCaS5MR4qXpry+X6Iao5fco4E0B/7I8W5df6DoYlE8MgQlFrsi8hiyWY5W9h0rW/
dNsEh4udjOTogdAj+4YdhfamDFUcXvdmNKW7zG7150ByhlclKTAP5Eknu6ladCTIWGPop3T6ftPM
rUgzmZv2JnWgue9nUkXek3bAUoWszhLITWFY28FQq14hilByI2Ryr58/Quc3l+0Y3RKmLoQIYsc+
fYTa2BxLJZhQ3FF3e3zadWYesfqNvDd741Bne1x2foATIZbyLxXnzumhDLnUNEjNHErTIvW6llX4
MSVpE/e2VtrjFTjE0oKQhdVj4wm+cGSLFwX/NPxXMs3V0yObNVG45DXRK8C2+gavbtwhzGn2mlVp
P9QwGfc6cVsbVdP5MrVQd4GLoZowwfKuvm2M0hqeIJqp9txg2AgGw/jKbsC4a4JoppRIko1feb7F
XtrU9A5p0cI94Lae/sykVgmN1tGhJIlSPWf2jMFSmQlg21cC9PZxEpqo0Xhr0lOoOkgf7KRMn4kP
7ZAzt2n4GA1BieqN1BUi5ruyek4YCXoaRiRAKzVd6KNCf+B30eT1U8jXRfYyI4y+o/Z0aBmi5H1s
ADDgEcltuUdKK3UEDgHL90tRJMkt8HuTJHIc7RZz3pKxY2VLGEtMfVbIdIoM/a9kTU1+FeMlBfxe
NfSfqxqTUzQn07daqq3QKyGDdFcEn4FzynUb6+c/vhD063jtkUyZi7J0XezVBoYmzA/omuemuaV5
2l016Mn3OkFm3ueHWiOF6PazcCMp46YxMnGW5f1/dSWwLYiS0ZJ5g8vwLlG7GM+raOsrdE3VVVvJ
woO2r94HRUJn4fNjn306ODarOdWDQl67vl7UA7OSRNTP3WKat65pgGMtVh3t+I9HAQuyDCkNSD8o
bsyVds6A0WNkMzMh/L32LqXxep9JcvL++VG0sx9DZ4kmoIGQgNdcXT/4pi14vVsOAyjUn73WK3fp
nXYEIuhpXr6v7px75SA9JVfjVbgHKbp3DsU+9RW/2Bs+1nQ3v5uubB/180aH7YLg9vTMVre4Lq2u
Fgpnlrhk2Xl/gCn7f1DBu8/JPvJAAWzc1gu0iNMDrtbzAqnSQARRtMvcX0/u8fvO//Ll86t99sVY
Xexl3fvfUxtNArfRyBEkq3XVijgzgRh/oxC4dEcRgVFEIwijk7T6GUqrtajM6POViBd9q+ppRWjO
Flvjwk9hykKHntm2g05y9VPiBoNNCE10l0gpEX6tIe/NeMwem7IovM+v2vJxOyknTIsP7aKFlfkA
UaydXrXEyHHkQoLEcldgShA1ipiyN4tfA8Fp11k/YkMHq9a8VFIthis20NLWo7F85dan4EB3YTBi
QPn9eIv+d+NwKKGwa4Z01/d1LD/BMcnKXdMpSoFTxQiABUgifByQqJNrp5nXUg+86+DoovLJS6Pp
04k52npBLtxodIXWEqnN1YHAcnpdChLI6hEYNcVlo79OqNMxaHANb8wir+ggZrr+e+jSUsNL0tPg
NYWSOi6ZWVhAOlnLfhqhPH3TzUibdtMU5j8/v20XBFpQ8xcpArOrZV65WsEgG02W0mPHVRIjzm9R
S+HqahoF7kQ+4bDEexcZ+D7twOJzNjXtuzEGdurnpWSwJWma5GeV2dFj3zfz4hpVp5xmc1tCmFLm
+ZCqiUb8sGqAu7Cqirhe8oCSo2kHduWGZYUZveqqstl4Gj++YqtnAeU7GkK6OQxQ1kj+fJ5FB2UF
4E2SIARO2kS7y4Omf6+JLnukIV8Guz5TnY6B1VT+ztlbRTDJS/1ZCkezxRuijb42OLZ0NJSkewpN
tCjEkUMS3+VYq3X/8/twYaxHBcd+AAUKHgxrvdVh5l51o4M2MF309oDA52dby/h8kfzy3PTdhBlP
Vn7PyRz9CBmy7WETkH/z72exIDsd5l9EjejGalvXlYA7BeRJhouDI93Q9scoMfRz9EbG4AQxwUmn
HyRWJaYblWR7+hnT25/NnCe/Ns7krHYwGaRQpTD5YqfN9Ob0velTSOAJUsGdUbeQ/Mu2cFWSFW6E
qo/XMYX0UbErmeDWaHps43B8pYGGp19JpAcrDwJvYHbqI/ycrpjBJHtHCcwDclj9rkXju/G0Lcvo
6mFbSObs1llooa+t3nEZjDDTdt4htMRi31VB5nW1pO2Bh4kd+YnNxsW5sKZQ2MA/oxWxcJRXd6nv
htjKgjHdmQjK7rH6lVdVO41XG7fgXLOBO3QZ1hvUcMjJltP433o6VyJzYkEMaxSlSMWCsQFqpghD
wvFGU5SQIl6HjzAtCBREBOaTayDe/S5m2dxYRs+vMEU/jwONBuBybKBXp2Kl40TBt6Q4O923SCls
v0nb6c2YDe0ae1f0+vlvv2CKYMHGjqIwtVy2jStbgdPliBA1RHR5bTfBnqEYusY2keS/sT3MoZ/V
jvmbpluuMnJq60djwElsJlkNC8Ls0JdaWqETPVsPNC8CDXDgjMeMlbVYsA1I/qufpFyKL/o8Wb/q
wZRHn3hVaVN3c14B8DsAKC5oZoiX6xe6CupCq3MEIlbvSH/SBgIbn2nlSxUzXazCVL+j6KzwR+u9
18ZGfAxsa/C0FDKOK01S9kiU7HQF3pWh8hxYG/3eC6senx5m7dxWHmQasaf3dYprRxUh/dEmKTC2
aUEo9XdTIUYSiGiM/Y1IrXui0SbeaoQMWGdrSb1zprrY6jRduE7s2dHRsDdipVjf70aVm3icVMQw
o2NctXAawDe0+g2anS0f2IVv05LjJIMjRpxN5bFa2lQtmrCtA3Zv5tjcy6PdXuezmT4bVhI9K+Ao
ieXDk3vga9C5ia00D6lmiJtGMcsrK6/7I/2c/D5xWsdNoqo4kmg5XylMbLY23OdrMKNzJiMIt2SK
hLWStA3RNbeA82loDORVj00LgURub4oYBK/VSCE4nr484nXTt/JFzjoa2GzYty3De9VAN7YqSzo5
0OpZo7VZWnU/sZDD1NyTJM/QlYWvQHtqR+NDK4voJojnFuWuVTm/+rgfXolVbGS/x4dpw8HIm9s8
WrKF5yazTDftCdamyKoVbeMjcL4oY4yxEGwgISMCb71EWcTqzSEr5U5L7PSW+afwTIUsxs8Xpku3
ZBnSmOhKmJGsNXtOxXCv6yEa2KLon5PMgtrDh+l9pGp5bJtqZIxGvJ6bU44/fH7o8zERthVqKQZl
PAssEqv2i4lVNpUGm+kM+jJypMP+pjHjftdCcPiLKSn2R6cIxj0go+khdbDRuHGgVa+Yn81DlDXB
lyqZ6y1lyaXTohmv0Y0GDo0gavVtEKpTo+sj+7JU2lgnkDwQzwVdIddKHA3Tpxr/0msDXEC2xBTW
ufLSJXIy+oBdrWNQZSUcD9FsuWovLCi07wHJQwTH0riu+6URV1YS4vCf425+zpjc+igMjGNio9D7
/MZcOBSbyKVFjnGGrcb6vkyKBtQxaHaFA76uBvbmqVGU3BWDuaWUtpYF+bTUWcw5JpjZZUHAnHi6
YIdB1wRVqLe7sUz16QHASOY7iBDjY6iI8h6OVAc9PyxBPkhFi1q8NgPQM42jfU3imslukc3hS4X1
SHEjuQsfNbsQGDMs/qOnW9LCDYnn6tqy4unrrDLVch1qHQNHfyZb9zbJpua+RdT+Ayec8hU+Y/M1
BezypkjKb9Up5TdgHfKP2myu0Qam+7mvkt6fnT4Ce5jPYAaDpBpcaWhqcSDvtJH3QdRqXxqnkQ2M
IDIuhLbip7utFjHPgFwAoFFK8XnupLJH09dLRDC7Y+kEf5QBtMohSZ1R2Yeo+zuX9iyUzCLPyCUU
A7A+JvIpaZETmZ9/HIxzb1FQqxVEBDH+GkyunhsPYzviNuvnr8Y0wk9TMuAObiFHEuVCa1aYhAZt
/JuqLCcHHTH8BJLGTF80YZpbu/jzZRd9HYPgJQBhWV9WDQM4WYAddGQUXM7gyN5Z9/TaGfZlYqhX
EA8FMJSx2VjTLgjI+Q7KSMMW3vMiajx9qJJhJAaypgxxJjgcBsaRWwO+1uMcyyZTsNEyvWZQSalG
XnM1oIrzUEF2h1TL1C+17Mx77Cb6UUB3YDsnV85tTvDCRgX6YXJcPflLxhsT6kU9TGm4OslykNUo
XFw6RlwoHr2+PvdsHvU/3VCW7I0r3Wj9cJS1pwkT/ctkF5GKtcuR6DzKo0FK+GiMsMB5C4jZdCog
RbozL9VgIw+5S8wimB0ZyMedpvQxHeSyliRPMYDgkURjU1PC9IpGX6+6yLkCayGerDjJ36HHTNHO
jhztPZrZq7kzaeMP9WQGv5s277q9cMzpAfZjdc2XMNTZR2nSn7bFCb/11V7e/tU1WlqUCyN8KRvW
5ZxmBJlEk7fZWYDOfEt2Eg+hR+znSMJ/RMLq70dI35i5kHQxKtEeCmrM27Q3x8OcqeEuUQqEV5+v
jhceaRp6GFcXuiy93lWJiRVK2HSDm50+S51HS7p9pw2keHUmAjdGpoceLtxy+p0tyUgHoKTjvgGC
zUZitSMMmggXOwTDXZ1K2TGw4uYawgfVTGltVa7n5STHslVo3zJ6Z1odqweTLyyCLENB5ptDoPWD
UarekTwpL6TUxz8kvaOeNASRUqgzh2f8diTU0a427kJ1Vt5rVflr1ozvskmbX4zKmv6AnW+/xLU9
f/38TpzLbFBkY6EgwJvUHWq71VVhE9BaREKXO01ijnaYRVsNu24gpW+vK9UU3SkxVnSvVMocFlo9
BwOotHFAIGl3Ia1SIPDzrkAbNLldHHXFQ9aX2saW5AOSfvIMc5LofhmIOibNmLUdPufF4O5p4JIm
Pfk50q76OxkZzj6H5NmvljET52GN5vRblHH81s8yqFQgUBQ7Ob5bfScUgB+Md9MKM50yZOIo9yUz
q6EDuX6EYE8l73xsIVt85Ad+H9RDoZf4DWFTJr0HQdUufZVU2xJ4OL6ng6MVs75Rrp430i3yNOnV
LnBqJsBrHIVutbk1JAjwmz7Tj32soNjSKn1vh1ZPvyW1PVDivd/RKNqFHb1LBwAP5A5kqhuPxVlN
sZzJwuF3oGQvIpbTlbXlI6qlEHM4TPbdRkbpMo87MCa/FpFQDmo/7lG5H60Jkn41Zwjy0q2V62P1
Xt11zoGeE6ENOv9e7fcDls+isZZzUJvhfhB4jYhUUc3vptDtwG1EpuwauryusGSkagK45CArZCui
l35chOleE+bzccgDJrwilO8cHQVjwEztth6Mbh/lQQWOcxwPaaURkxjQ2kOKJwMAS1LCbvV6z9st
/KyqwXE1bbW3c0hqhYzETCJD+8au6/bt8wt/vkipmKmAnrLpXRQ9q8KZlOS0bRyDwqZxgpdZHnu/
LTprTypF9fTvh+LC8kkgvgWi9HIq/2slwcBM6jZiBtfpA1LV1Bz3ZQtBCvNrsdG2+vBZnN5KNmAY
p3iFiVDjbp4eC9HcJKoq5luazyRqVMNEzYb5PaUP4SlJSI5E4eT02wG1uj37HA/000isJ22dQVlQ
w9I4ubJVyYy2ZfOHXKbdcS5S4FNDUX1VNVzCkc3ttIWiP2ZhJj3Q/FYehWOR2hhH5ZVe9WI/JlmX
AnHL5aNmTtUxJ4fwtpqKckt5ftamY/Ci4Qjh0uJjZPBx+nuVqZwQ9tFlT6zJ/COHeZp7cFulxyRA
ib7nW91Lh3RsOlhFNNGiKzbIAO8FylLgs6MQ7xQmKDW4psrV2HaCcPHcIBN7HHT5qlRs/MnVYIUZ
g/PUeFPbUvv9+dOxvOCrO4bNApc6tSddIGf1iaYkrOdwTkCCxn10r3TB+FB21nBEWpng0nJokszR
1rJz8aD0TnkBFmf6OsqEBL820olkxZE2tI9s43JA5OCHoYab3+ZknF/01i43lHrnyjZuFnUuKlPo
DGjoVn2NqICYTp8PXImWFFcEpylXZU1N76J1d66DRC92M3+wwZAgmE8LCXOQQxRJnVJje46lrZb/
WduCE+LpoKGEXZgiabUIaDro+iElGcCIOFaFSPiw2M02XsoLRQpqwY+fzZfmPJXWEFGZOzpqo5FI
sGfCCLLYlYPYNr2Yedf1FA6InbOxmfp9WMwhCRZ9iMxU76rxlYKiyX1ImV3oS12JtH4W9hS4tBOJ
UWA3ihY7DEsaLp8/lpdu1uJBNh20EhfUjvQakoTJJe7SqbZvmygTr5NaIeYEindsncbwgiTT7wuQ
zI+Tjt0KAuV4a9Z9swdSO33//HQuLNe0fWj706Rcxg2rNbSbo2EAAZ3tlKiLv5txRqSQMIMfsnAo
qT4/1nljlg4WX0PuFPMzpgBLpf+/BXsCQsa7waIinGD0w8i8hsqxp1s9QLtrcnrD0XceS6CwNuy5
LD1sHH9ZtFZLgoq0Ai4L+wjWtPWSkCYYy8BW7qopzp5jowp9HX4lplG+ikhkhq8Tw+0HsiM7X2lK
/TBHeQ1eN1NfEFhNG0XhhZeEvQMKDP7gNVl3WKS6r5RcC3M2KOj5hSkZVwa5TFsvyXJR1z966d8o
VCDYz6zVSm7pc6iGvcOsmC0vUal286ROav1NcQTDR0VqM2svt5JiubQOLLjochO6jZak/N90PmZJ
LouYhnKWVv7n9+PCBeC7vUilmRFTw69uR9jZMg48bocwaC62xDbcmEllHD8/yoUnnGNwfUGX4Stc
c4Zw9k+WHhH/OdkwY+c+IkQ7jbFxglPbeLcv/SBEO+zMdBLH8BWePt924TAhdlj2SFhzbtiBY4hD
2zw/f/6LLh3GRoXk0NoAw7K+biTXwXtuIRkUMw47u9GdG5iWWym9F64bzU8a5Tw0i8luVUAXYaHa
bUSLM1ZEDjtabnxN0rMKc9+sbLwK54ofRIbs8PlWcCCEHqtKuTZAhYbMz1E7DWwPJNOEDa7kD3lG
AEJaKDDFZ2327Lyw7lSNFPakyKVdIHTngYmi5HVyTzlcO+2XEcvIVgfiwqXAG8sJMsVmdLf+nCkl
mgUIDzkpAnXQucys5D/qLMxfi0LDvpsCasZjDPTovow1vfDbNO+f+JuYb1o8cAHoVzlrXNsaYS5q
Kl8st8a6uKVVufBcoDZbvKxoL5Y4otPHrxARPUMMSzt6FvWxU6F4zdrWp/28M86AiR4t67dOy56/
6vQopEA6mMu6moDfmlCwfiRSo5w7TyVb3IVEFHkWEOD7uGjC+4KUjdQjHSn8TsjGVwSLmofkp9xa
45YXa7XGEUuvLR4C9IfmOho074saH5wOcbWwhi+l3i7w6ir5S/rLvNeHqbtCRORLcfaHWLXe10en
PAy0hTYWtHMEB65ldr/LU7IYNNbbfLkNJNxk8iKyhwnDMOmvM1TFAa8GFhj4iY813eGnXMwteR6k
GsT9NOGmHd4TW/2iDtA97brX/9ZyBZ0QbYxvVsV8HNsQyCIC/o3v4XKnTq+aBjVSXwZL/I9X/PRO
EpLhGGXOTZQkDHRtU9h3JDE4N6k2kqAKleIgpYO9MfC5cFAiu3jTMVyTzqivHtK5zPvG6GC2NsHM
og9A9w6OZ3uoxmLaVYGUewUTwt3nK+Z5Mxh5Kg8IwZi8vlggVhVyH5qJqndNhSA3a76HPETPBSK5
b3Y56Pdw4gEqw452fppmSDQF3RZV2eUGyFy4RkH6ZoZt+KuBDXmPikBdNGfW9L1Tc/PrxnleuDqL
OgXVDXodiqTlv/+vQqqQQVSxUVY7vcc1yUJPIHiq6PM3W61FxjdLzX6Vejw9KpIYv04grBdolZ7Z
XlC2hh9h8lWviiLLYr+mer2ugzj5A8s9g4waj0TCfH6+y2VbPUE87Sh6KB3pb61P1yqmqhxyTjdK
tdqLZVBKKSCIvRRm2uuQN9oPq43IoQlRon1+5PMlGZKfqSgoeagSEKmfXqgU7e2CU1lmCjIy41mE
92iAF2A+ALB/PxQQyGUQxkYYzMfpocgFoi+o0cXpAWT5INgdt7Tj3p1Ixtj4VRduPx8Z4IxUqYtS
ZDWzCIlIF5LMzMIqCBbA9lrYv2ZNFdeSI09kiJChg4tUq+WtPL0Ll5PXYmFnULjQQ11dTmDAKah0
GeSjUle+aHrHy/U8cR29Fxv12Lk40EIEhhgFGR3CTkql0+tp5zEKH2J/dnmAm2iHiSH8k9cgPlwC
m8jGSEaNDbQK2cTZj1ZgDL7F2jRflalJFpckgdB3qehCUuYqRyIZI2NKaWZ2KHbwtGv1KMY5J6hH
dJXvCLUKPDwlwY/SjPPa7THlOuSrUX1vrDEX7h2jYnrzDhoSarPVzyorBxVFhostGY3wjYq0u1nQ
NbcGMeZPqEuQ/c9x/OXzZ/P8k0+5hNaXTT97GrSyq2sp6OyR9Aj8sSoCv6Qb6WrxIP97ecZhmAgg
KQYfgYri9DCj0g1AORx4T9GkYn6ezC/mOMO1wubONJIh7REsP3wSvayuS9moeGDjyCdISkf7A2y0
pLRyp6gJDsqg0oL+/Cosr8XpMoQUH2kHVx0kIG7P09OzU53tSykDBSAZ7YeZhliZgZp6k0kihNum
Znj4/IAX6lUAPB8WMvZE3PFVg0Miu28iH63eqSGmDTJlTMcjDc5wgH0qs7OLwwFrcpjlpuzqQrP2
HR6QGQp3laZkEwT4lPImtX6EcpY8REHTgbrv0o1W7IVSjcdsEYIvBjQIZKvrwrIv+lYqxC4rKs2H
T23uVRltRQyr8AfVchgD5altX4n16tpIx2FfN4S3E08lnhC6mjeMprdEcOcYaeZl3CnuEpUe29/V
UpNJuUJyiQryk1jQEvKKbf1OyjD+Hhrl/KdIGAjvHVo0gZ+U2Nf9vui6ZxpXWbEPApvstZRRCtw5
iPdfpbrV3pG8N7pnN7Mi78YZLbHCAOL3xg0/rzCpK+kb8JyR9IxU4fQRGypEbnItS1hwenIK+yZl
yDQZ41HFReoj99UBooTjXqnN4b5yrNbweqxb74SpmPvPz+V8rV7WTfRkHxUCA7rTUykJ86AGB2OP
w+YneCDlxum038NYtRt9xfPFhQPhQ0Htz6uPo+/0QFJoRZmlc6eaegh2ipLETH2ZW3z+cy4dBYUT
TykmyWUGfnqURg3isGrZDCUNZj2zz21/LEiO+fwo5xcN0w7DAoglPHt8yU+PovYFNDlTSXZRWNS7
RTC5h6EvrhvVeP/8SOe/h/mAqbE4MJmwqIpOj1Sxb15CqwQ24zy/wbBJT58MNf/zo1xYgRBU6/QR
lyqIsna18rcE2WpKFeDOGxLnLirH4Y9AKOLVDcDXgUfzq0jb2IXmY+GUmvtdqnS9R25DtRN5zcQT
LudNKiISpZLO2vjGn19tRF0KlSz0Q1iR6yEQcwUlCNIUbI1evQdJqoLOb7Sn2E7aDe/4hYkj9LyF
m82gD+3y+sXU4IayhCSSC9S85fWblcSNFbW5RvwZ+0M8Oq4s8U3boYZVvcAMm5cOmc4bpbP6z3w2
Jn3YFxGdYLMmMWC1tMU5G8OBQRGfu4iEbHkej6Yqkq3d7vlshurQYRuOtF+HB7d6loXUTeiNQLjn
ap28Orao3MhmPkNoCyIWXY7pUBC2lbR9966xu/Sw1PW/Pn/+zu8wymjMN0zCmGvjLD99ygEgQUrh
k4XfwYz24cRmkeZGR7pXtXVVL3zG+I3siPiSYbvgoKfHIvubNTcj/dwOC4JEjSJduvVR2io3fWHk
xHyEhvE3LWb8zEsRczdNfJ53gawjntIbwH8In3rGIXNjx9ZG2Xfp7LgMS9X8odRf3/R80oJBabKM
rktH+dXDcj+oUINeWtSWLwRC1dex3MvRTmi4l3BFiwMJP092bmMhmdhIHIUG7mzjtM5XITTAaOwZ
kFAS8WacXjMi69JQapOM4MYuRdumZ0eTIJ9//RShsUbWjJKdP5cH4vQoyhi3MuOtfMdcSvpVplFx
wyh9ZtxvyBtNuLMfxKEWT+SyiNMyX/8gyLl6mdsIUpyBMO8+1sSBXfs/d3AZTqCDNRcAHaz49Tgk
DyRCzgdioHAolFcorkj9qW3L+/zlWV6Ok3qVen1hQvLQ8AafNb6j1JrHgNSMXWrn42uVRNqrBs34
zdIa+YgO2nSFKddXI8FOO4NErH+/a7oGzt1k7fjYbZ7etSjonSI32WMhVlmarU5+KO2OaMmCCNjP
f+nZpggxCDtZbhvZ11QQq1eXjkEWSg0EP1UtQN5mbq4qhNteh1TKWruVpYAw6fzKsvnCmMg/lEhr
MZA9sMjbFWmC7M1JnBs6cN07umkyEpRcHZydkYykz42ZJh5A6xB/PaHu/pnWdMhcu9D090ggCjyE
hhh+zq023TBD7g4Vxnx1l+FYRzuf5XxiRGlMYMOYf89IdJy5ZTFOEXXOQumekD6YLQ6SSjaeCaPr
dBfzAUIt+qLk9obKVL+EgdoaO10M4OqCdoCRbdXDlF3rlopOM2fB28FxguMsC6me6ZP1CgSkVk8i
L4QidN9IThBDEeybmw7SKuFZeWj/ycKpvzLLMZWISY1nYrTQlYJZ6s36nlGMHcNDH4hqd+pOC3dM
8qWfsRUNN05IliYIrUjjeRDCxGo0WNKPAr76V2EF/7F3Xs2RW1m2/isKvaMG3kxMd8QFkN7Q2xcE
yWIBB94duF9/vyyp1Sr1bd3R2zxMyEQwyGRmMoFz9ll77W/pNLHb+Vk6nfE1TivltWbsvAQGaiWV
L/XM8Vh3pXKu40IxVqo5Mg/vUZE0x+HCyQzroScbgHoGmHemLgBA8bqkym5RE7GZTNCdmyK2k8Vv
9Bp6vFvVYMJIn1ZDpdO914KkMt4gw2LPdVcSqKBKlRhcZWaK66pPTBYFDcI6ZrxiIlBV5rNtr6TV
kFKbpwsJMGRe8DFNumWla7qp9ctQVIVOXFK3APjt0+m+zxvdDB1wZA8kuBVlKL2eqEPct63jV3jR
m5ChF1oOljaDPe0Y2679ca7l40Iw+j05SnSX07rpy3XOVRJjBKynauWRvl7tlxroKfkeZUE/QJJM
QboZ4no4kNkz+FxlthWSyEJ3qm1t8nGnsgZJzeFRn0L7Mq4WZs6Sf02XbuImIhFL9+PJ1V4MDcuJ
H3sW+aRYqOSj9IpFhUo+UNUh/WYuEchj9RV7hJzuPFU2j5lpmXj6sEFxhXDqOyLQq1rQax2uakHB
kuCIMoZrtQfWHpSJ014wW+AacPIlNYyxIgM/x/2U+HE0Og+wAdMqMBLPPddLOxwN/pr8Oie+xFEb
g7msFmYcDb9ulhEreX6JN+NCdC5eu4wo5KqyJh9dliXvzxeef11i2Zg0aA6cfZHu/rgzmZgAFplT
7GoNAzEBfdxkDZSJNyyEebNM1vww5jWIQ3LK/QJl5ZcK+D8+pv+MP6vrX1bz7u//xdcfFcE1Ik76
P3z595P4IBW0+tb/1+Vhv/3Yjw/6+1X9Wd717ednf3qr//iTPzyQ3//r84dv/dsPX3Dri36+kZ/t
fPvZybz//iS80stP/ne/+dPn999yP9eff/uZcJmyv/y2mJSen3/91u7r335Gcv3dR3H5/b9+8/xW
8LjjZ1f1SfUvj/h86/q//ax7X6ClXKjNl0WaXpX+80/j5/fvOF/ApJMrRaYDLUeiCH7+qeTGTv72
M77NLxheOU1ceqocqS6HgK6S379nqF8ulgLac/S2XVSOn//x1n/4kP75of1UyuK6EmXf8V7oOv6w
g9CuY1GlxKBiYvs36Bv/uDli13MbFdnR7+UwhE2aYeAvW4Hx3g0zQ6rnumhvNbNdmfOQH3NV7y/+
tj2i7WtTDLvIHrZoBVhv1ERurIwY+cvNUunxZep2SoJceCwu3o24KJ3eU9S8kd8BcLeAfpbuZ5iW
uQS01zPSQh/rTOF4Pzuiv1K6Zu30BtQ25ys73AdzxqrfQrgDLnndinw39Okr/VAS6CK983NTTo9l
jyncNaw2MIz2MRrtkBuafOfIYzZgGEksSw5NbxAYY1bHMhcbW+mu7cwZAzvBwlw2yw5Crl8NrI21
mRHswO1OWnf3aRnLK3TBVZa6mAXEuG6U4Vsz2eTA5jWr+/KeZvmVnfG2wHTme7PpQ8YxXplWlqFt
tGsnKb8pC2tHVcnnti2u5YyPxwMmHFnehyWOphXvRPKI73h4TVEU4YAy3C0tMkXqMdYDKKAjIY4z
wzBxXCv38Gl4T5M/9UxijJpz62a2COoOyx4rL2yxZnm28z7s88ncqE4Z5gbppISyH4xO6yCudFel
GG/MQb/i2E1EFXPoWnXKPNDvRVW+LCTyXTa1vUcWKyzJEm4u2dFa2xKwrlT1iqArda2MUbpZnOIG
quYqz/LN4OIjipcbM4Kt0RZnxTP2XUu0tKPUd61MybyARabECp66PgtGU3E+lCm6Vhx7PzmkLM4N
P+zSXqFemhl0B9oZDtAZyC0vOuXAvYKLy1V9ogC3BJCfc8DNmlHL67I17hRXKHcZ8Sd+GcWs5COl
ni6XR8WMD2ZW3TVsbBlDBu8iJ5zGmgztG8n2hBDO9rgdkISDDmbeo8BEGmJVicmnEsZOn8e9BA+6
yqcEcimnsYBxZCtILdJFstjc2HZ33bbRt0YzTrasn8qsbMNLxqc/WcidotGPhpms9QHoskfQ51qJ
rClIG3SMdt7OzB+HVu/siTEi+mSWZ83q2rWi5m3YL7gjPXd8MwWd3YYmKjTqlNfVJM9Q3WiuQzVh
gBEQJiFMx0y2z/AwH1QlP5G/Swhwg0qcC306Y23Z5Yslwxnf0wgeiw2+GVaqUT8CkuFu1KvzWI8O
8XERcnIu3o1UnrTqQphy7HQlDHXrpafc5KQdCXPcEeasBIXkaFqYo6b75lQdlJRg466z542ZVAUD
Jl7B8A8IucTNP0BZUg+LtvJzopMZlJUHrRUPthczNTsW2wI2aTsmSehQkJHVPX14ZXYcetkRDg10
o+6UQG+LvQO1mg4uW53Q38tB3+iXgruRKAJsvUTYuNbWE1MbZsz7w5BfJfmV0HHz1NwgSX/DoWft
ea+p1kxcCulHPB4HaXihIdrrxAQ4mqf64JtmWx7lMBcmW7cT3xk6A+IGyCT4snYXWF6Nj5tNHoU5
TnZaku/gBg6vuQ0FiDxz7Xn02jtLzsc5BndrXkh7Zhlb57oHVzpPVsmGFAuwqNIOx8JIdyS/LsFM
D2rysIS4BfjM0qmujIWAHYQ7xqkmwKlNth+08tJNr68vcIG5Zn4w974uznCfpuNjXlhBWyRVWEzK
p7AHbyWYZYSQHF3Fds34hr43h/nQEYvu29ZMlWqnOPNc4hyXStl2fUbfwhrHTVcZxUmfjYC+vQxE
DCumGreEs14D48DtgNFUU+N8Ky9ZNXE8HqTlokEpelh7JaBXTz3KQnlu7F739WZQP4mWB3IKRR21
yE3fs1Iv9ipQWF/DGusu7UQ6SlluJGwjv3NwqafdZK2NxlnPQ8lYb/6StbfVbGzLkRicOMWJS+DO
qh/ikWGdfL6PcgzGwJ9YH4b+cbb17qTE+r4cKcpkuU/mkbRTHMAd+dDTAvrWHOn66xb7Q0Fer7bU
H2rG8jkTzH3K7ORKgaMbDNi7KcCTZFXn/bRWnfhqLIBElyrCjEw548znfDbtt0HWHKb6btNqiRHA
Wt62nrZNKmU99kRqRFTkdUdgb2Lvx3gJHE2cFSEeFyyjq2Qo9pmS7QTlIrl0l/m47pIPnPju3H/O
jot5OMYtBkBkp9sleajxZaqeQ1M2lKtSZY9p5En07gNyPGpohLFs/KpiFcefFWQwRsgyTk51rH62
Xf7A6WEhBa+11uSulquKANu1DRneZ8aXyIghytZzH62BNgsoJobmN1MjQUB4Ym20kllVOd6ag/oy
iWVdOWUSeFX7lqkKh0KNBQBXrr3ulDw7eR470LCML8KJarqYnaZtGNmyfbV3udDdqF3P7WKtYYDN
q7LDMauXyvI8LcuTa2P8NsaeyqLGS8Swy0TdZyFSWNVAaPeU7vMqSd9FGg/0w5WSH3QSizNNhAOX
tHXMA4Kc7MQodhgus62SmPJJmDq8g3muXmavLG7UzFp58+CErXVlxevZsmCOexPMHfUO89cTaV7d
PWrWGCzOU1lb/a6KmO5Iek6x8YjHDhAhq3nm9CsrJyO0o+/qdQw4OHVt+rE6FqHZJGvCgfcTUfZ+
2XyOnW0Qw+aOIdTt5nImektTbzOUjrUraO7fQQJ/0mebvcy5jRy54ShsPJH2LQKrVU5GrHME0pty
P2o9QOlGg0zfsVvmWd3vIIVBz279ieCqqCKXt0z3CXlFckISZPii0jnKWyXYMNZ4XR1CTTAv5lTH
Ih0RlIFR4E13RHOMIhvpAkYhzeOIwdP1HGndOh+EEXRuvZ0z7b7wTA7DxZj40CXpq03jVW/om6S/
3I92HNYXDwYuArWxVymnbpK0jqpUVlOcBKXNzeBFV24i78gZfZ0rzfdmImgALI1CXQvTfLgEVxkk
6zH7q4TenJIMPzPHSsI1RPVVnmhnkDLs8yMQbCVM7TYoTP1T7/JNpR9LFWXYm4Elw2vP4q1pXcel
+Mj1+rB0dlijhdD2o16KuRHIJneUeFNAjItETQg8Wctuh6cJDIkN4ajv3Q1UJj5yoDVr0FZOGJnL
bVbaZ6MaKhQS4gBowj9UjDHzSkaLE6KU20aOjxfqX2hexuX72b6SJe/bUt9jxz5oKvtZNy/fhmE8
0c6GhzyCCCq7ba7FO9iHV1zUlHwCM/tCo6jx1mNlkyttbocuOnFSf2+7W9wgdzVn66yLwtq4q6r8
Zajjp7LSNnXvrkkM3i1KfsRmsWMW49xYRTgpaRtWaU4C2ki3AG1jPXWNgQFx/lZl7rOVs1WxNsBf
f6mc9hMC+gEyhy+jCvt2vhl1Cf3b3CSZDqqk3mTW+HUYi5Wwx/1gDi9EMnsqc8FNTDXfro3COxrZ
2VvG12HWicM9quZtbC831eQdZI4oZHYIqBzpE9jtasPNO2R+orGQVVN7aE1qmzmWJ5mJN5taF35B
EbSeS81Ul+96o2/tTgnr7NRDpieBsrFC0tp4XyW/Zlbtb2XGhU01bR5nkoz7xTs1TXUF0eNmUKw1
68fJxrTvZO61xWzWgvWyY2ZZhfEe6PlVLmby1Rv9pBKn3ZN7Eo4Km0mjVgFqX7Lz5pdpYP7Zzp/g
FpxMClWr0w4Y0B6FmTzUpXlx2ot4NRNtC5ncz4W8rjRSZGIrD4fKkGwJcjuDEnfmjwGt101paGDi
D0tXoZ/l7WTpPfY2xUvTyz3GCjp5RrthEP5mMLSHpn5mku442d4HVxL8pT671eOq9HFURT6HkXg1
JuN7mRCUQN7kWs9N81TOtbEp62K7TPo5TdXr0V5WBMGB1u/siKYv8fSF82kLS/itnB+FgpTYLEng
so3BEAmGwXthzCXAHsSIEOOnl3Db6YGx5E2tQPy3PIFJxRxumckOyUy5aiYtiHV5yNgDE2UCET+w
BcjJ2kVL5KN8vgzDlZfX5zluT4bi3nkY07LWeDbRpTSWPfYMrHtSrx/k8p7Zb6mlfC7GgQHva9XG
OBgjc2YJ+R3WtlvkqWqkcYP98Ct5XSdCGh4LemmBZc6rjMH7kVeXRMrZGsUqAx2im8NqFvU3T6tu
pngg8/hZT53PxOi2RVoeYkFeQ6wByR+jq5rcc78bjD2bNqe1BSqmSMIs5b8pWgtN7jSSJsRify3B
5gdJB1ykMvRgzB0domd3ymtlI/RlFTfJtm3b18xVntraDrI5ndaW2me4InXIeWwNeTHulDE+Wy0l
6aKw2Bgc033RjRqei8wNYBasFLUFFzAOEACS+puSEj2kRy0fk3qbKa67csA2+cIZ+tDpR2OnjW7L
l8hYuXsf1clLjY6bdoM8xpp+rpuGecyciR6jHPd1YUfAl6xHs1jmQGbDEhK++t6D+KoUA6dnn70l
JNaAca+aDZXpw4D9nOHoZqcUc0e6e/s8RM1LkdG2ooAndyVhFMQZ04+CQ2vQLpO6B+frrBfpStp6
9ns8VrdqV1qhJt3rNk0bfltW+3PVXemqPGFDPmcmxqg01bC3tw13VEceaxQh2qUQCPysiV8Um2VA
oQsELzYZNykOtLDqpmWjunO+FgMoobHG252Q7R14OKX2ecekGgMZ0ZOmxfcJxDDOKuN0+W3yKmMl
jtnAlC2ZPGs+nMFvFQvPrQ5G2yX12zdMeYDvBLIVHlGegnYYdVLJax+nzCoSXc2k3LjyqubTcLTr
HLh4hM0bpAFtYz+PMxLQRhgPMKs5TDSpETpuQ+DIMPdr9G8PvrBw7sRAHDd/0on1YTfryKtpTLUy
VdN1H2VoNvYQHUVVdMih0DwOpizLdV3UjZ96ALeFU2s7GPxUSk2Tv2JUokmm4Fd0po+YDA9XBYhG
KIXInGcGhI8joqnX6XvbAjDMXmvMxWsSqe62misCOshPcRCZh9dCjI9RWu4U0+boHhv7pWNrWzzT
z1XjqA9c5lOpHyhN8QKxViEWg7qsB79WzKNtscI5WnUvtVr1VnNucY2PSrJjaykUh5OHFrH5WbQr
5soFpK+JNyKvtNWUDfnG42y9iXs0mCmRY5AMdRLtRJo7xUpdhjxg/rr3Ve4+Vo/okMbRae4MAzf6
YgdwWFrqOv1RRsm7ZMpem2iwOuXZ5Ep0u+SNxsC5dJR74XZOqNXZKkrpUrTlOilbJsoWbUXCEcmX
TFFNPdtyWqDVZ1HWBlYkV6UpfV3GW1sbD3Ericj05nWtKVMoK9EGNHIPmmaQSJ0EhV7u21F8ml62
Euaw94SxHYrkYDbvuR09TJ17PYxDgOq7lq6+d1rpD7SiO2mmvhi618gTQZcX722GFydPDvn8Ejsy
qMr5xjDjq2nOnpWyPpLovbUo2uzKCgpP7AGF3bhE2UOawfICiKhUxiN5otdGAXayk9fx8NRM6W1a
u5VvLsvKcutnVAVz51ASUzBWHVusAobDt414nce9RrthFkcloTyNmrOMdL9Y8vkUTcNVrns33Ja0
c7p7E5Mxy9mnSd23GPJphNt3cX8eMPTeZpPunYcptR8b2aorOk5ht1Sxj+c2BBD3ktMwUglH9/VK
OypEzPoR+xTTPKTidunD0MXIWc047btE3ERGnawsFUhkVjbnftBJ4gQls+SOR7cMpuekPPWldhVP
kRPolU51udAxKNvmOc7mOfZ17VbxOhJU2vzxEknULw0SRF5TvktvnQ26jzXXoEJJvnVZW+0idfRO
JTlhSDmpIdfI/ltCYa9JNWVbdDnsyjU210czXh50j5VzyIr5EC3OzoiTE8KQF9DDstkYiPPjlJiK
ja5S5Oh1SmYROb67ZEk4IOLojsvpLhX5MwktyS/t9P+V838GhPVncv7jWy+yN0iVb1/732v63x/2
i6av6Wj6zCMxgeHSm9cvTdlfNP3Ldyj6sMSj+TsMuf0m6ZvaF6CqAF0ZBcC/hCz3m6L//VvY3/l5
xP7LpN5fUfTNP5plSF7BBAlRHBQpYwd/xMD0rPsxcHjOU8jwrbyh+xP1bxFJx04fQs2e1Y0z3ans
ld72al3Ut564wju8ihI9ZByPjle9Borjw+ohXP2+bB5RCOkeJeODupyT5ppZhjDdeBhN02lDdTC7
N3b14TrneDo60a2l3X3/+/+lS/G+Kvj3j82iH5pM/7b59D+wpXRx9PzHP9o2/9JR2rSf5dvXt99f
fZcH/HLxKbb2xXAYH6TXT8OPttJvHaXLt7BzmCYIPvo4l/bQb9cfV6bF8CVtexe+Nt5DLs1fO0oa
lyYXH5cNVCWuXrjY/3hp/42O0o8+qQs1HxwzcatMY9HsorH1YztpZgymrB2mOIxUSYPO5PCvaEO3
tab+/+cqudwzv7OV/PJcvFwiFi5T0bzjH5+LeaZEm/IuDfFmKSdMU7hVI87CXje/6lnSga3NE2BC
+noe4/o6F0YelvFch+48IfDSRg6yvtmMckkOCHrmyi6Wbj3jN9uMuG+LoUo5V7aE9ejMy5YuUQ7L
YprUzfXo2wkGh9yrlhMACOPmdx/4r3/V3/fl/h/vzPyORyLkghXhjym9TsmUbhbx9Iui4WaCdxuQ
RFCtdKttkMJMKivpUf3Kwlr/+TP/aDv6/jflmS8Bg1xizOpevv+7gRxc7kPvRWUaaloZr6wBa8Ci
kg/z58/y3ST2T0fQ96cB6mYxQIAlmnlLru/fP001esxfex5wcysd6JVYar3KJHm1qkc0DlIE4zV6
6oJ3pBqPPvoojV/menlqxnR2oCwr9h2xTntnzvRNXRSgC628Mr4loytuJtwpDPqaY3vRMqvY81Mp
0wMOgvQ1bScnxHhH66SobOOARa3fydGanr6/wb+0aP3bFemHdetq+Gx72X7+RDe8+2kty6/sQFX5
x7Xuf+AqdulY//tVzJdELH4Vv1/FLg/4ZRWjic0Gyr8OTFUs+xfK+K9tce8LOBWsWvAdsC4zg/rb
GqboXzBx8AgVlx/jzVj8f1vEFPOLiZ8GCAOcWf5hsfsrqxgQvh/XFu4AXtgl2YX/44b4TmH63X2Q
tlIwmFQ/zsw/33SNtSo8kigzsE97yvFtMufmPrExHDNW6Tfji+FuiqqH0T2tJQd427objLvJAN7o
ZmE/516gi5kzEQ8Y9MBVbvvlrp7pJ9DQqgq60hGJc4P07SnWnox4b+i3mvKGR2ar99HKaKFpSxa4
x0r7WhPD2S8HasKSJDWre1ea9kDQe7YrWzMPHSaaAmab+nVLWy+5RDS7aRDZUYj5/TOiz15qI4dW
0uwy12CNkVGqIKih48ZXKdm7K1xeu5yjhUcvyU7Pk9veWsutAOXn13ZM6DEK9DDum0HZm7TDlYs2
NDS6T4yN4hc9EX6yM3xVW0wfhLyfiGFDr3Gr9HLT6mitSLT4JQ8NLY5oeB0cFoB47Dg6ewqng/hr
xXhfCa96NBFudGrxHUhbv41V3c/JgyTjU+67gdffyVWaWAErVZhwHqkxuyacWUfhhhK7sKrPq7H/
plRoasU3ScyrCSuqah9c72uCWkC2K9bxxbsdTO3cE64KrKhPNl3UB9Tap8yyH5bJtreGBmdjUt14
7dGf8cBqWYh6hkw+E8QspifCwhpbP3PSxxQaTMOJuizTrTtz/AcsQ02lOw36oah91Ma9Uhx1842p
qWfbZkvxdOVlKd5TbwoV5zR61W4YSeI06p7cRk1/j+RSbnJVyAM+/O4M4I68V+uRJhfnHgvxgg/Z
gpwH0yKJLfW+wfbgxNGjVubI+5a+SqwnWyybCiRTIQekTtPp9rO1XHv9kmyEe0AsRm3ydjmD5VYe
W4fJnDThN7lxwtK0mgcGDkcznDQYFktzqDR5ab99NlHOFV21+8kuV2pVQ+jho0/ab1rKIJ1bbEyv
CCIp1lpTCcwdGoO31nRxByAlRO7JztP9mM1+Q6CoA7SF1INW2SgcXAuTzO+LhqwNM5pME/alu3Wk
uuJTJgu8JvN6DKcLsEQq4eiyTWY3eMEIuETynwAFuO68IQV0pZviCm7cysGXUgzaDYG0Adndphh9
tR3JfW49VKKTaxo76IGoBdZWB3uEWWGP1hIgw+SKWJfdR1fdd84qUR+jhBFZE/UlyumgRd615nXl
jkItyAzat7NyqF0cCqnHEMIr+Rf4FG+kVe/0pOc6VVfzaNdXRtHSCU/m7aSOt0igGzyvV2atBZZK
S99k2kdh9NJ3GWivniKh7LWu8tPcCs1kCD0gsOApzimbnqtCpeNWAru8ckYMJk9CfdZHjZmhqLkZ
0fUY0kEAkeNaV47ltOut2wyyVlAUplz38kZLpa+qxVrv95M53skm3S3dTfVdV2j7EGHsSNTFViSz
HzlX+hCj8keIsIR5LFhj5uy9Z7tORnuAbM5hWdTM4XK7p/bOAOdYZ8p1lb3Yif6NLK4gZ0ZMDvdT
JJ4j5B3fXYg50N5BqKEIcokYVdiC8ZwnBMbiMi65Yshd+IzjAqjBKaM/YFBGd3KCWsVUCPduWj4j
BYW/8gc6CbV1O9j6pk9v0jRiiTgzy+odmBt5tghmtejXDVr8rs1oWXn3UNlWFTaOurKU7FhYvb/Q
LMMmOTVJ4bdzsnfNEVsHpF4ul6IfKywWJUzyJN0OpgngaxxCoM8Tk+ssgIjYcsp82tFBk930y5Pn
vnmK9Ec6J+Ck1kj+K647bxWrw4YGBH2rySR5WGmyKHCK4RuBg/vFVY4Lp7Nkl/QbVZrujWnU912P
CTZuX2rT2SSxss3IRqWdV9q7vGpY4+PYW46u1pohkzjn1hL9ubcWxM1G5O+dlVwrsBx8x2uuncJ7
HbhrcYvdkBiAbGmrLx17TVtm0ysSFBJo6WnHOOtW4LcuzDy0HRPWal8lV0Vh3egtjUHwbzNvTBxI
rzuTYDu/eqlKo0/bRUV3Ggk1rK3WBk4mhnNVIfRp1ZjuiS5aN0uvbhtTkysca+Qgx91tQxWPnwbH
a686+a4Z8b4FyNHWEelmerJb0W0gxbUPuGmRqthkVWxbn8Po6U/00LJtO5HsPdgd8K1Kz57bci59
kxhfPCNTGJdR2Ee5uRo6hjG7ERg4b3ANHGprNu5HUWvxQWE+hjANpkrT0YNeQbm4zwdHPkSW24du
u6DSuKxElbCGUPQ9F/zgPiWk5YoLXin2xGOH25PhhGntOeONlXvckcmJlsdDpEQruCY4VqsYSdnV
Hr2Zv11r3tIGjzekn18PiztizdGZJzefykSNSsw4pOpO/QGn1zdTpVniVGr5rjW1s4+7SF18uuO4
ciMvZbBJ4+usUmPup0R70K1onw3yMJuort7yRNMkJGjwQ/SZG/IOzLUupmC27J3n1DutdwWqAB+w
A/C4KcWK00EWGBa9fLvPxZoEu7Bvkie1HJ8rS3+qSSqOydAFzzvskqK5LmqsSlX31DrjJmlJrLd1
rDdM7rrrmEYzTWi00TBn7++c5bK90HCkX8yk6pgEpqJsC5H7SUrFLoTSbxeVqO9FHvrJdr8Vrtce
8rrsQrXqy8c6Utz1PEeYIazOWOHAJoDLu8Ti+aIXRr8xL8zNXjHqsDA78yp38DmsM5FYIkT+lfel
WUFAos/9atOWt1hlyRkO6sSksdzZFsIoVUOtxwa9iplFuxZg/C3IcIEta/26jEwKIpF2p3LMnE1r
zuaN22a4mmrU58eots1kB+++vokso0JTNVI2/3kwxDbrRE+LptxkGNBaX89jJ2cJdRNMfALt3I+U
yttj6qGidOQI+Fh2GZ6QhvuIyGrFOXBXd1cZJ/kXc1Ya4rKL/mgW2gSN1ems1xK+GexLdxHvTEG0
a5K75HPFxbAaZI//JGkiQIuSgF5clOyve3fo86MpTYdakTMQa6K1Mod4XmcLlgm/1x120WzeFEq2
HHojjuF1sHH02lyelH4RfmZ+tN495smDRXnxKMts3vVY4clU0WK/SrA5GFM03il0fF6wr3VnO2FD
wvpvhF7qOYB8OvumWmb35GH0vuGlXKT76dbJoyEsUotVKm0fs1nzdqmX09wqpNn5vIDlQ5Kns8nx
vtcRTVSvcKNrNmN13dGwC9PJiKgH1UNWG8qZiOfyvRRq+Zg4VcV0em9z66UXzx9mGgHdMKYzBO6b
nv3KMNPkoWNC4CjqZuNpdZh7xCYr+GNSA++dYbkNpiXcfYqVPZA98TRrSrTxIgQz16a7lbarzkq1
Vwcq6T4m7HrVltZ8r5D0/kZQjkVPuItWVZWN206lUs61pANwORPcPrv2g1N6RI+Nlb717EgLmuaC
NW2Jh9nNroKhO4tvvJQ25OLK6GS2jTxUxpDemrn9Iapo35b90ziItXBvlgbsR3wPTmVcqTTUTzCW
d2MqKko4zdlCGdhFcZRc9RE9B3McaHJcfDMtk9ksX8nRnMx7jA8YX9QGVXrkAATeM9BoepWDEJ8c
xJWA2BjVNzLnqDfTHXESAZOL32vDLd30aFdrbXcUMQV7Lj7Ikaup0O1nTTqP6QAnnESn9ZBa15E5
dnt7MI9p9i3nswznXNxGaddfqyk7cZSKMmyFkl1QFE+Woj+V1kRpm8bpoU+Y7qT9ynnEu83dOGAZ
PMzeUvq5Md4gPDyVQ3/dG10H7kVyOsBiGGuljnzZPcyD+VJdzi06h5TYyfaa3tD8mhU8cWN2GuyJ
YwiQgxIqBBa1xOFCsb09zaD8jsWUorjV8D/R52TsQFprUjUeY3yHpwKX0a7vEy+9dvDghwvX7Wdq
EQNlJFG0axXFgZGpuKcpmkuxVqyq2bHJXlrtEZhwbvrulOVSnjMAyBs5FGnlF7SSuTMKLxRTU4Zx
68gurHI8NjkJM6ynyTAEjTdoq6IXC+cot9CPxN1VOn+TrsWgMSkjtKkKLAPXdzi2FYSXvuGvbSR7
8uOJMeyHHK9CacbSr8Z2WyvAn4CWq5Y42N1EB2hrGfXyrKhLtsL/vLFn7ROGxqaVjRNmSUXfWYP1
2uNfUJbpLa7yIRiV2PvfUQNmGS6jBmi3fyapPH62nzTA4v7zp7v+7a3/LH8aqvKn/1N80kD6QS/+
/ov+IRjbXy5gzktCHsos+KN/tiscVGHtAo1nCMGCwoM+8+sIgoPKDP3CYCLg+4zBb2Kx+4VsDusy
Ia8DHEZn/isyy3c86D9lwMszEicLNZO5A9SbS+vjBxkw1wgs0Eao/q4W9dJb6bVZKxzc64EdxbJk
nb2ZSmt1a7Kru/9L2Zktx40r7faJGEESHG9r1lSSJUvb1g3DstycSQCc+fT/guR9Tlu9w47ui1ZY
LhdJEEgkMr8ByYHeRWtkxhQhAUNFtQOCUuvOZXgZZ2BZd2VskXJMcV0BsvBraS2blnO2fEE2qJjb
HTJrVSG2aYhIy49wbpfhvsrmsPoWRb5MvotaqOCcBrlCvqd2ciCMW49Mtr7NHLufWHWVr4EitJNf
19cOQsfcclrXznLl1qIp/rK6seXf/O0d/49a8K+UQqpaFKI8xNgQwOP1Ud76dYxCp86HLIDslkwt
UjInOs2VdwKH3enwtHZpnxOkc7iof1VYEbvJHwrCH/Q7uT7lOWTx0IIQvClu5tfrrwWIWUj5+Wvh
lKLMt32Lzk22getiYeio5ynloKiB/XG4szwLwau7yRNL527RcQomcdkHGd5JmxZNDu2c6VAo/u73
Y8QU/lsnwKMWiK4iRUO4ZFDwmZa/3uOc5ZabaWG9Bujc2O4uXcM0VIcq8nph43cEeuq5xGe3fw9F
FGj/N3/mw7sx1/ViWoCmBYFI3MfrymFpQ3Aw0Wu6MOfwCEfmuPuSeYkLHJXddshvmyTrob5kyCS4
/470ZR6bliJsUzxaEa9nDf362Kk/UqScM/FqhVWoqAVO8Ja/sZAsgKprHlbn3HJa50aUahkeys62
V9grGY10e/P7F/Br24c7gUQM69VH4yxgNN6Uwf9WLu2D3C6Wskm+J2y+vgb8J+tk2VucB+PluEAK
4a38/pLxP945ahMB3QNkQTgSvjVC/3bJLMwSwAa2fvUwrceceXECtBAOvoYE6+1JZ7zgWQ+MuiK3
py373NrLqOM9gEpbTn+YCB9Y8WYAkMpmlbBQUUwEZ/vhVcRrASWgt16yXIe1hQR0ZhZEPbfgv5Dn
L7zV21K5WVwJwN8V3JWfQ5l6qNFpWnBDdHTzEKODjYOL8lvt3tdj3vzJ887E07/FW8gxSDAZwU5j
R8dq+RBLhimJtK3W+WXWPfgCCkOlzWDZeKOgrzJrMVoP0i2VWTQUPMyPXKbDvx0sB08fIxmC6pdp
OX68jUi5Xb90QfvSVD4u0hBJK0w3NuNi94t/JRKfuN+lgy6/cQxoiKgaEprjnyKrsECcUJ8Rb5F/
wV6aO1yr8cqbS4nR1e+n2Ad9Q4/xYpDo8NPN5A3TF/v1rc4Csbe4WcVLl7gQyPdF36FjfkcVAyXm
7aQWxc1ZVG/4O7Th6nbZReW6WA+TlDi/IMJYIEa0rvZyVWeqoXLQwJGnvjz4UHTugzpOqVZCzp8J
ia5VLE5zaa9xxbeWOcri6g/L1DF9tb9PABcJS2Q0ENFBAgR5lA8Rg5nZqBHewHPotz5HLIkCAVMx
SWjGaWzAQ4vQnizv0bMaTOVneAsn0kki/mqeYO+qwzCJPy/oNyPdX29OkIygd+G4wgSSD7MTYG9X
J1krn/ESyZFlEx0+TzcudIoF0tqwMBxxMlbrU53NMIo3Q6YnlW0J+FNwn6o1sU4cbYv1SVtDF5yj
PDAJwuyNdRUfOd+a19N2Ija44DH0x3tJ/Wp9WivIEuXGriqzaeWMPi+o5STGLwVM2PUpqmdcLzn9
oWmJjQE1ij6ixNWJ7hCEg3l3JVbjJBhIE3J5FEosJJ6jdi74ipbkgTvHRM3kBr30awwxsHxU8hCP
2hkfPIwp+msKjWA2q6qmRQI/LqnnU+qxuX5tIuoOT6M9OkyyMErJM0bVtP9SYdDgWGihYwiPrhh9
N+Ajv851wVkkRfKsel6dmoIYyD47lMAk26KtLsSgJgLF75fXx2gEIMGz8QswWSl798crdhrlZahP
NM/WwUzGafBM+HO7sGTzDkblB89JIVYm4eQOfZfehAQW5unvb8P9uHmBkwGrw8blI7rikSX/+uSr
GAdl0Ud5qiHJ9YJa5wC2GIqdIhplZdc4e52EbX43dlFKxJGZ36b7NOpRWdogRT1BcOvpGwAAjQKa
frqKKP5MTjDe95GFEooyDg1XTCIgORT5IBmgyAdMiMWe2czDdoRQLi7QruzNyh89X9wi7RnKhdO1
FvN4/P0Tf4xrEdIHNukGT83TopT9YbcqYRY1SHyFjyPOCiSxvtYuSey4mnmLDK7nnTJnmpm2M/Zv
/Ej7t8zWCqSZ0mIoJjd5wEnWTGlX5WutT7l00THcF2rtbAeqIsqD+XH1l5JVl0y1yamdJapZnaFD
u/MPke1Ny/xvwQP9JWOLAb/Z5w1ChP8QqpVo6rVF+uYx6jPB2uplam6AauBglu7bOkaUb+He6OGY
JU6sNCFFSzQBvlmZQxrvwJPnV1TVcWSu4iL0TvlUmXFQC+SLc0JJd7nKqTLxNUtaB2jUW6EWB4mO
rei2C/sFj/v7t/UBLIG1CCERSW/HWHz69AQ+PFo/l05YDe3yKLC2Yfh7rZhaa7Xm7ffejkoYQUvf
qvUphD1FcKut1uGFzEFdpYh/14HT07oU1jA9kqVqhmMKC8HsE+NKNGkA9zPFPPQBTHQbCJun3JUT
Ya0nI+GCeZ/Y/IkzlsNQ1KnHUPR9iOAO3JuhYElksVvwp/fxMaHQnFf/H3jgf5yCPqxRXGUE2RWq
2QCfjPXBhzXqTKsXLBQ1P4+o6BEd3tNbN4vmkXJ15NKU/lNYMF/5y4yinwo5H90aNMcR6PywHdlF
Swop5/AzDm7MkH7peyYUez/j4xUSi+99Mlnt3BmpjoUBr8akIWUh6DFKk56r/i4MuigpDknvRQQD
FuR4r6uWT821xcLvZ0hv55+vLVVTw1DOiOSwVlhF5nWk5WxehFXkDj+gQcXjvd3WLXfilyV7Uxlg
5PenMyd6if94eLMJECSAPpAFfTzZkA4C1rfn5XOWLUFl1AFKIbfJhN3EOXBXTy97Wr2BjOhfu3FB
e16rnNpoNYjZ30iyHesKBV/Lu0nqDJiCmto5/W7nlX2aksEQlsKmrV69ooJwAxSn1t8AVFfTrTc6
9ozyedHEvtwq8sduOEyTH41nrbIERZAAcXHnWtjaQbS1gWSJ0j8IG4yi5khBl8+aUXszEgPlyGIY
Vz0tFU4gfuEVB9Aeg/cAL37x0q1tdD6Ho4ynzKEouyRpf9FnIZnZFv2RaV051jIV0fosF2TQVUf5
8jDGYSp2fg1b9/OEMk3+NHhVCrjC6136WJxPqfwHKZ5AdGrdqUTsv0pPoSvojbf2tF4lcWPbR2dy
MveQWl2U2XtZtrX3uPhjWlqPcWvP82fsDEV/Y+E9Z92zY4TDK52AQD/C802bdiPblsrxp3heq/KI
9yLEkbX1ohqCXAnaPUPFae1U9AJyIWpeM1e247xjqizqRzz002Rvy2rqnAIiYKN84BJU+argmFDt
D85Y0VpleRwDCZsOkEPUiJ5RnoGqae8GQ9mRKb1S3JXZJxqIfWDvm8aTuIkPcZJn1TUFWmgT+2JM
+2m8nnx6v/kh8epp8O+TxhWUOwsvS6MDcyUAcyoxAGNbr7qIBukmhUeAfEKW6LVYLqYUi9z8OOU1
uw3W6ZNHgB1lPvhwFIbA7y6YHPjQwDolbXHOgyTrimHbiWgOAJ2HEA5u+/dfwret+DtU+T0ut7bA
E1/WQcXueAl/UKbuycEdLcQ7qvDLITzOTeFggep7o9kXbd/KeZxU+Gwq36jdBjaNSj9Dj+Z2meQk
w7sisQokKsISuqq8gH+OEN1tUAja0BsVx6YmEerez8onEBpA2K88D82WdA/GgZB9Q9SmLXVliQSV
22snVzg03sHqBghnlP0Q1qVt6gjunZBlbmkZLRQ5YHejnqx2tsQd1EBnbMtvvrgwRbleXVRx/Dik
kVJbzTmYkXWjIWcH2TpBZr6E+ydlgQofm5zeyzqenqYYXh3BAV1XM2Ki6kt+IHHfWw9NHZqQ7414
AobIk/UtE2BtyDeOfaxrPiffHzWjC83w0a/nP/YS7N2mDcRNDpmwOMzrcSTSkf5/DJ+DDzZeXFBL
smC48Cqspowy74dSHGjUQec5mdZ2ipwlRH4bwbUBiknrDWp46otmyBvGy8rA92QA+J35BuU7c8s5
b1quDwEziysI/kq9JNZsJligLfPm8cPkdzQezNCMo8NH2WIjhejGaWw6Lrv9+TxA8oV6oeCW8Tt/
lm3wUPpgQGB7TzEFoI0MMxig+5+zJ1k7nJ93YWGZh0v65W0wBmYNMrrvOW6M9br5k+j88kbYubYe
fg619f7x/w7y++eoFLjlTehKTHdBk1jZ+FLmgcz1MW/EwkMrd8W3BH6wgLH2wAE8beON//6iWpCd
TDVO3gPt7saJl8QHspWN8FLjemgZpdFF3CKlCkuNTW8pc6CctintxSS9aY3pFGs0TG31Er+PYCtZ
QQbu9fZM8MA4o20lWmsYMi1DZE7n9vurfZ8eAdKYjE+ATiE//LAyDz8HS8Y8TR1tLpN5GbaKUK2U
HWaPKzzTAWNvi5Ykw/s+kdZhGbhLHtJ8i5Prjn8n/FAwu7o+M7f+PqDWCrgLpk2Fi3wIS85vSuAt
rh/O8piaipa9nzBAZE3HkMipfHQT7zcfQ1e9OAEsx3jT+WSsPLweSXZvO2rZ5gvd0fygW0p/els1
tlkO9eqb+0fOIQUqP1QpWqOHJo343kwJJxX0gJfQ6a/E+1yhjRz34fHnkMegYLmdORclX8IOAEJ2
U8icvjGsOthK9iOZWxFB9lZW3+Rbu8OMEqJRgbwrnlvgffqLioIBJRteUzZchEiwsZwH9ld+Vy4D
JkOHkmRxXi5FDLm6PfVea6PjWMVeVQMm61LKhji5DXw+61XHD5JGvzrXauD/Sz1RRPPtyaFUpKjl
V+ex7BOKApMuuLqTYab9FDRYZ9b7ZFnN3J9iQnlxmIVyiTCRzqohgsHMFlsjItMkcXeB7wYkwK92
MBfEm7SiNwqk472cXPRVpovDkFWcd78b2WMhTrLIGI6jeFszqo0qBqxLpjJZn0QWtVP/qASE1+DU
vz/6HKcdQyTkvJY8UQnU0N8Hq+0Q5XrtmeFzZmlmDfUqM8Xf66dRV06MgDO45nn7HKEI2LhMcD6v
ckqhFoSklboydIwS2SFKFktQ3wiannyC1pg5w47+0DGv3ossq+NXOgEBjKkKou2JWvmO9b30hiCA
oGqofK+kXpo4JUffuubs1Gz7isKEf1WjSMGT0mHPKcKnkFYJlSJIFva8biHSFAfOembwhlyYUgHq
nCW1+KIC8u5f6aXiKRF+oSdvQc7q0PE5x6IwRUpkLAg/YQmDsv+Eb3G9JPsZUOiSHYJJ+lW3o3Th
BN4GImkUPKPvTad0w2YY8/JXy1t5qqCpzbZR+4mZbtrVDpPvfSSLvqUSLXIbtb3LafXrJPxUrsNk
PUDD66kqrFLFwTPxlvllTXJlBArPNs+QyAbK2IHjpalSVTn5Kpl1jBKJfA7iJVPOizdXQXUOAiVp
ontu2/XWX1PuYP6wZ0cTFfbPFfVvCyVSJ9TUZryp7D9DEy9oTCc+3c/5fgrJbdQr/ta0g792SURp
4qhLOq+Qsdy1K59Wb3CN3AG7A9SB3nFacsoQmefBQco8rovYBVvWLlY4bsKJzhRgzvcneX+XShYU
iLe+L1AohEdowk1VjSb+xfiP8YPs3yzevKvNJ5q36n1SuOZ3KMBbfAIhGfPBRFCdqIF1NKa3kVcJ
wnunlGwxOa/94sh9wUI1qzKuzd/8nLLklFwy9mn20AJ4q4ebcApkQc+LFuHGQbcruhvocgN0m+yG
6rm3rEnsXkyqMas8tVZTDuzoE/HDIy3rL9RqM789m/7DmbqlufMSiBGL4v1Cvo7Z0hRTxXp4P7Fh
2LGGKBY3cvA+le8Bi163+WaFazSzwaqUKUJ2OtAeRvQpnW8AVyoYrIch9yXPjNVewVTK3dSkcZk3
cw1Ec81tDW8LzmpL9hGUtQazyKVr2oy7ZsKpxgVpurpQZf2sa+p6j7c8q/HwPiDUgU3QK6PApFhe
51jFVeaKKoz+UPj60DailkN8YAYjKIx5zz/KyllPD4F6tfuQtW3AXYdpOrMaJoRYzsryzAqqRgov
2WbMlbn335+lzcH1bwdbc/nANE7s2Pcdrv/hYKuHuYWGHlKqeg+NBTVgM/50d6o/GH5/aNKwmgDq
21yLkhX//6gvO0WlihJSyf/OEbuc23YL4tfzbpHbMrM7hknDjyEveMOI0ni8sp/B8feP/WsJwYdV
QFXIwak3oB3OPP/QJExG4VK+LdIHnJ4IY7nvmHy8Q49f7Ffkwf84zv+8IO5UFA4CSAQUF+MPNYsy
07ZTob50r+aGjQJQZdwjN1kS5n6u7N8/4Jv7xf9/seYJqd1ib+Tg/IYl58dC5lwVXtpg/3D/M2JM
2WqK9ksgULY5zF4XjYdCJqv+NExiKXb10Jh4LvADBKa1euxHf7ijX2c6d8RRKoLzZVw7jAfKh0Lj
EtvWhMCmApzztqjwfjVrfB5K3MTBKY05rwBhnoWVGQs2B1ILhHr4UUihhnU7wgFODn4tWt/ezISW
ZUuoV3yc9ZE453wRnCe303s/S76H2d8/xMfXyIuDXmb7dExQ2YUV9Wt5mH1X9e5sjecMeSuGc31L
hGTnN8OnBXEs7w8awv/rer7NizT/4Zn5YczCmWwE/fvh/HPbQzBH4fPZEllxbery9F+V1qAJOqhA
UlkkcLNU/xEOxJRQiR7z4vy+LZEkm7cRlhXroumU2TB+P6C/xh/qsziCM1ENKIW2LX/+dUCnZZ1z
VJ/KU9hYGr3JsK5D8RxoFsy/C3XmUrw6TNuCCFIsTd4Poa5O3HoZ0iA9vacio091hHnkqpofv3+q
D701vh2EBlZ+LqPIOYDI+utjNXafJcUs4+92QZn657Jyg9KkilrU5jg5RWNTb+3aQ38ZAeSKU+AG
Oxun2/aimcPHYkIh6eEP9/UOEflbXKCGyRDEAHfeAAPRxzambdMvCvMMabLVtbMOGiGSNZwNbM8d
2r+6taHRvm2x10DpaVMnK6fYTe9D56+vyCLgkQKsKyUVKYgr1ETsuzqBiN6eQODTqz4n6DE7MwL0
Lq2wr51SNcczXbheo/Z1NaxIS9qtHXQ1WGqfEiC4UKcVwV383mcsAw5J4jZpakehdZdi3gmUB6ZK
7lCrQU5JnDgAhTkoYquQTJGfiVNo8c8yo75kpignh4hNLHgLr+9HoPJtNCcw/WwpHFlNejKNrkWi
3boR55fGHRhuUr9gCM+iq0ySab3nXJKmLe/Nhs1hsK5dX2P803Q6bvJdIMMK3sR/SzGK7Tzb/Eyw
3jI7On4T47uqyCQXoRqpeHHmKQN3j5QCl6xLTjvjpU0XJU+31Vx3nPPoM1RF9ShIx2NxDpYed6GL
IrAtU6ToRk39d3k/H8YTKhYoKZRDTTmYylBI9wNTnj5qk601tOlkI+goQDW5d7GKZTihNRN4vvrs
L/G4tp/pg5hOG7mp7Qbntu9obnzOJVXwdMc8B+aAMpxynAINcJLhvxaOxF106Qeomjw7/rz00Zly
XiI/NXFclO6+aDr0KjeSgDYjNtdn9Pj3TYuUXrSbMB7ReIFbVEzAKDLd/Wi7eEsyXZdx13frhjb5
lHPKB7hMvzbP7O7o2VU/vQTYBS3IsHocBBoEiZpaf2moCMGriN5bgT9jpKJPnwbXUc1+UhzwHwxc
Y0L9lv9RkDf569L0ZjN8nxrVW5bahFXJUVLj3TTIzajtoHaIsOjCcxtuib7VVFpj/JnNpY0e8F62
cK3P/RQdIBQPH/wFvb7dkk/JEdUOccptsV7Ueh5PVFja+1AHkEliPzujZ1vZ1LJH/TlhUp+81EeA
htWXvRRaVl9SO293c+wgioHyaX/kEE6py238q0jaz23JcmwmGVwHUy53oZeBilW2pQ9FOHv7os2H
27WoenvPaaHfR4sNfr3sgvp7JocHSI7ySntWelWPHTJ1HaVxADLpCZ+heJfFU/QplMBoy1zmr3mH
e1iVyXSDFW6z85NYXUarWyP/1tCdRgHP46ujpdl6RRMeJr7yIuKc+KLndji6S5a8qhgV2HJ2qnWz
xAUKg4XdGoUyd0XmxsbnBtmg9HGa1+hbZUGli8VQf54ikNK229uXnh1nkAssS1wjobgedN81P7oi
TD5R1MzBUUGGfnVoQXHOcqRzP7pFlh/k0lh7B0j8fTd6FEIIBbtumYdL0ekFxbt6QikpjJMs+pKP
brxcgIwYvneuVzj7dpA9x68cLfnNCMD7R9T7KMJZWKZd1jEwiZ3nwCiaR1FyfqvbK8x7EVZET7H9
ZhedvJ5DDwZW4JgZ+kZr8gw7cibNvrEhnl1QlYdOVgoEFiKi36szTVBH1jVyMo7z0vo6STX9UEia
whF11m9dV7QuSAfIHvjrdszcrEImGSQXhGa5TuV8GQwpiia2I/Pz4oQEYo5623ESlYCRaVfyUs84
arpycK/Qdpw3VKCf/Gn5bg9JcvYcls8I1REksLLBTs81Coj+0sKPDPvmDB9CQ7aeyRVt2u4pKk4l
2IxyGyJZJjfWILxvdMyhIbpVc2wpYGxcu8aJ1mnKT122IOtb9n36qLJFfdH4AOCgNg/zNnE0OvkF
90cnOKIWyMKbsxVt1Gi6i90uw+BlHYtvBY4aG5pP9VPT5moj4bt+imluXEhXR1skYZJLL2+8b10U
zNcFfQiEhCgEc1GUwpLBUpyUh/Q6iCxoh5VTxt+0RbK1i8gbi41fdOoumILyQKAPgm2cr+Gpd9rs
DvwQmJMp049u28jjOMzOsZBj8E2L5HHi/P6I9MsaHZWE/YTQbfpjYUCOWR8O0Jl8e3nodQw+XnuK
TnKJjKkNKPsCJr88KvJjB5B5Fz/GTR+/iFmKz4VO2pdxHdcfKMwmuzFs3RsPwMPRZqfYobnZP5D3
Wht/asZrS3fl82q3zVFUDm4veBx5Z3xoPPaymYhkFzlycb1fBqeQhtEW54ACab5BP4I5E9z/6F46
diMORSC6r4YfeBc3mT45cJMf6lqvVyna0fs5JORyPK/zc+PZ/aUevOmu6RL9WSMr8V2UqAtuXLWM
Z2+pWTzU2m4d0Q9XMwSgCwSzREs9KWqOSVCjs60CkJ+UY2JUCHWCrGSmP61ulD1GlHS+QoDpP7Ph
pycWW3izOlYPtgp/nSpO/Gs679Aq+zqukIddGsMoRntpTa32rqQ1cJfOrVRbECs22lmF+ir7AUZb
4q/rtcZQ7QoAFb4VVt1+TsWKEHGW1vNehOjxOPQit6NcvdtoTAUdA229WokLNu568b01j7cLzgpu
tAsHSu3RdemLEYlPu8Xdt4eDLBO0sWR6R/WnOlve0jxVvf7Gv0kpQOfOU1eTwRRDCHc6LoCF+tLJ
L+NWus+DhbTetoKdcgMEaXjM3XFUx8ythLfFczm88pJWR4fYrpv4ss4iuaO/7K0b1KCmXRSv4P2L
tY/HTS2S5txa4BCuoAOFjHVgT72+hgJAA8qZtTNdNJ6qb8XsWZ/gleRyG8w6g/8RS31fQMdAv7hq
l+yqzss231mGqHJcksSxjiFkufV+iRo9ZEeTeti7GL/aCjW7UbZTWl6W1Ao04gwhmcsWYk4yGsZC
0W3FgHraFK4tdDm7Cq6BESbObnJIEa96CgT9k59zKtXEEY2Da0DihKpmmpzGPggvfXe2m+Lzigg3
enfLrOx4uERES9kXEdzX5aiqBfJNNmKp+xBbaQmd3k2rWG+0laRVubW8eH7IBWiejZt51acWfs56
xOh9KbZ2qFz7eoqLuUFHmv4CEtmE0x3AvXXXUnG7LKCSbAMHKkhvLXNX3FaLFcSrYPgbDOF31I/q
0qDHpOvXt32P60K/W4IiqFwK/13Leohou24HB3G2vecMVXYN76aAwtVQft6uPdwNzLEXGlIhhhCn
Jvf8dp9O/nRT5pRvd8WczyeRYk63g5CYhZTqCu1clKmGSSYHHyMJd6Irj6pyf7aQqg23dZFAiwq9
UlAipJb45EDceB2hqu+Elot7bNvEEft0zNzB3ZLCZVa7BTMARG6CzBrcL5bXhiRmQ7Tk1ZZIioUi
Lw9noPw7QUhF6BPLSm78VDlzvC9rpGlQQ3bn1vdvHGsMhkeazHVyKlTkfUsRwV7XLH1MM/mcxhLG
PMeE+mECc7JHv1gfbTYPmyARaNpy4YpamVudtciHw5jpeCuVXJEKBj4qNzBO6wfdVEjG6QAPjSj3
iK9jX3/vU6h9YYt4nkK664bOZ/SmkTKp3cpmg2g6XLCHEGCTRgSEGhTzgQmDcHI+vTqtLD9J1XTR
vgvD9Lprm/ZhUF2f7gfUH5MLqtlpiBQS0nR1W6id26gKXk7iPzTYh+xjDCGuysS3btxy9q5cSTO1
TTua6jHHop3rJuO3ZkC7F3VNt9rYIZswyiaj6vYwZNozuMapv5Ao/sHjw8IHxjBaNLAXoUjFTp3A
agCoOVx0qFrOe2QHnYcVq89XjA4qdSzo++00ixKd3aXUZ3Z5Nv88wHk8Rw7slVtI7tl18sMQxgFu
DjJ7gvPoPFMRnA+AieJja8f1IZRhcYd+mjaeZtkXu6kfq8IYnXBwO4TYFH5tJ7dvN3AZ26/CTvTl
4Ipk3iR6LiIckAfvEu18Hjq1qbznyKVyCBe3yFIOlyNi79/LTITPZZI6X0pHILJOR3mH13N7IShl
P9EUcEsT02b8JQtYZgESjuStBEczCb3vXmkO6UtTm117druXdoysfF8FOQ1aitxtcIFlNfK4nc5n
Y3SwIs+mkJaEJoy8f7NB27DwUdvs3JcsyyAYuxX3AJE+xLym5HvRIYa0t8kWifZyMLiow2YATKHf
s31f1rLt/4OYaYBEshTCfmbjReYhtqJpRMyiDHa9LKxTrnz30eAZDs46wiyHQCZvfX8uXoYxkmwP
nDwPLVJ4zaZNfHFNS1FfyQWwC5IWpDTXczfIl9LtkSPuKH+i7jlW8/e+X1grLErOaYOkugqFK+Yv
6RSO+6ZAfpTieQqUK59XknngrD88oK3JoQ6z/spbOL+h4eUncAwTZfl7S9VgkRFF9J/6rqq+hnKc
t2UHX7KyLZSBhyl0Huj6RTFoJXK4TdBPGWK/JFWXRD9kRuHFo9Kr5pjUE3SJ1Z5FNjnWdkgMQnCp
bR/yvxxhPoCUYRJtvazGcwfphXQMaPEgKliUJGl6b46xCAYsKnfJqUWTrF+aDgLpLYp+U7fjVJEg
jMHkbVe51c6QVsg52G7ReJhYIR2xQYY/F98q4KwWnH4rmovkQCOvnG14jq3Ry+S0PXsSMb+shiQc
suH6yy6jrxZBrQVl7iGvOy5JXV5BA6Wkg5YIBzBEokaqVmIzAz+Ph4MepMq/pGnptSnMVVvT3oEl
JIyx8qywizqk5GrNxYAQRf1Xp7p59PcZuKy62fuKHuBDYrv0hNDELfIeGuPiWXZxVwyy5D148Kbx
2gZhTW9iBH7P4/+orRhJAo2RR7PsYhjw/hdf+2728F5EtqRphPRVbEq2rpPM8soI1dGvAMdguiis
wzV8TWHDzsERvPfKelPYHeVfBzllVrZpIgpwFifbpEApRGjCcf80ZBQUouuehHI+20VsL952SLtB
lceVrhtviy2vaIsXEQ3NiPQyhO6lucIfxkWIET0j10Xu1+9EnTyI3pdo2gcAaHNxaQ+DWlrwUXlP
jsPZIVUHiZ848djq210JOurGBWRG6i5jIuYS5yRRkXfM+7BeFkl1eKTCm2+Beg3V5O1RPfTyai8n
kEAxtYOmja5XUr9on1ioZdKdG5NYDhvHU7G3D5dVeMjO6PoJz7fq0QL1g89VCylu4w2snT0omPrV
bkqyLFD5mS73bdDFWO5p8DMorbqKpugaIFBfgP5HmzMd73xQuyfq0/l1aydIf7jBcFM4y1LvpagB
kY0xDWppVQ+oukzhhSKFC1FtkViozXDHm6PuEbbp5wg3eUhDY/kqVztBDkd7tVE7jTxY92JdYCpb
00yCYFV7MlBOiEiQ+v5RBx6k+qSO5hdrTWYI8E46KQcPmLz0d1PeNN81Ukp60xUjR4MG5WBOI7pw
sj3phO5OQ+aX42uKDjMVFzJqt9muJX4n8MdG7DHqwYkADbl4fBtbybbde4vdnZAhCZHfrDwKlrik
pS36vW7uc0INl+5cY4w67DDgG/ovQDKAc2y0BP23BWuiRhIkxwXvRHHrnHLyrjeeIg+/mWkEzhss
A0JUWoLq0krROukAhEP6APMnayAl7gLZNWp8JAlDC4Ue+BS8mHBOYWSD+TspWaliO1Awe1kBUjA3
kvjTYNktz7nKQ+DI+W7hZe+8OIniPdYR0w8LUBXFw0Km1xZhuHvmcDlln8Ki1ibrEm5+IoMJLjXe
jPkLIVIsRzF6xX07ieQG+Gb6mmrUfTbRtM7A6BLsCsp1zeeNzO3pMZr94W7SVcYjQK+jax3WLdEU
f0Aw1X58j6exE0KEb6cLh6IFSmhgdv4z4RMzY9rXeafGKwpgk9p/UEnaHnq3sb8EukPYMQQfmWGA
BnOgW5cNvKzl7EBSy3fu0I2QzaoG4H6cjzFem4EGNdc1CIobB7OZ240rA9ngNLyVTbi4BzpX9H+R
28q7XTqKkdBrwcPIN70MgT2KtFMkBc3S3YhBIhLtOmO0s/1UhgcAGvLzNIc9aOi+4SlBKYTPns6i
dFOTgN8qfFqaTYfRKb7k1rKgh1MmMTCZUqGZzYZegAijXHK31lQAUGSSMtijMl0sO2HX+X5VM/8m
9YH5AWep0T0V8q+py5q9m3Tzdur95WtItBiv5r7BN6NSY3Tf+SiucTkfFyULrNGlqN32RlSJe4Xg
Qhn+H3dnsiQ3km7nd9EeZY7BMSy0CQRiyIE5k5ncwDgV5skxY60304vpA1nqZkSlMlVtpoWuWVtb
38tiIQA4fPj/c76DfCmcQbzooXepabHxFcN5djFpdQv5tk3JlXGNL7h1eqI1WocEw0S2qQJRY4GA
78c5JW5KuWC5+pgcWuZfZeaXqW7MctcB//+ohXE9faBylUEatir84Xld6C+JhxJjA3FEfahQvgiI
PXLmUOAZuC2aUMgiKPQ0fszkpEafdZNdHfvzbWyqxl2fm30zmsSUUHepwg9uXpjPDeoPeBl9/mK2
RfWsuqraxElJ7RGlJwIuknUs0CkvkTbC1cjaSQOntOjXClyY31J3+VxGvXZUKR81HvvMuen6rrro
JCkenMjB4iiqI1oo3I9UjKGaR5AJv9bGYgbEGLb3g5qNY9ZWneGnA2GU7NZEgaSnpMTjtHDSWjMu
7e0COw3gXuJN+1IaQ36PizfZKopbW8VQt/zGlH3A9kW/LOcqRrM46s9xOE/PXtjpm7rtBZZOCQ7I
zcM/kTuLLTDL7sltCV7QrVD/WqGMfxb8FaAeEw8OK8IzXiD3ekJ8sK+Hjq/O7b8gnO5u615AbHa7
Suh8B8utF2kAvJVuFXvWA+z+vduaW9dBNMPfvhobQ31KKXZs3YmDCiwrQhymWK8+am5uPaSxaRW+
RVX/WNelTosOBWhmmt/mnuq/ItSdepD6ygKVFcCbXHw2zjMn2gr0qrLaypI3XRo3zPKt666aKdXg
y0a8MM1p0dBroBEKHGpG4jMTvYCHxNialZi6+EgqTZEuRwTmc/cUJtMov0kQJ9khrdyis/zQUqLT
tu4grVExeWWobOi1odtIwS8SVYEgUF/YNrpiTnyV2UpMx36eqGJuoLjInWWVo/vZLsuOSaWps3wi
e9iRsZBEXJboJ7babEcRQhvySQZk0mzjUXvNeLT5aJDXWxKJalxXP0SjzU67pdGKgDBo63HOyOlc
ElAy3baOCBcxfMYg2TD7CMyDaO4G0+04wiTmZCv1sXLHcEi3NIhdzn1YmZIpJbegIo90245EcuuB
qM2+bb722TLoM4CyqAa4N1YWW7LNUsfMDIcQ+yZkLirW651YdiQ8UHTRNDjNp16Llp9ZQG7Gn6HR
d+zpUutaDsyX6dyGue1PRAI7w+7t9txph5yuIQoQyMCr5oA2Oe7M064hpTK3E7gXfkD5WL1Nwy+N
iylLRaO8dWKrR5I2iEnDgJGktOje+QGn7eb1ByAUwLxLuipdQppCpz8gkTPeqChxvme/fkDxS3lS
ZCtZZ09yQZv/6pT+P4Bj/hfj/kpe7r9ML3/j/tJhJVvyPvl2gnJY/85fJAcXXIOND8gGmAAvQZq4
O39RM8kC+gNn/i8gMBIF3vFfIAfovvwFxyRr0kFQQ8fvX8xM+QcIThMktSE8/hHa8P+A+3uGCVh5
1wYKCWnimEGCAtr1dBhpxdKLfPayNaRGB9Yvhi4Yq1wRn4MJ2veKGXtknBsflGG4gabZ8TavLDZw
0E2+ZngJXn57dq8Yhs7a8RIVDC5nrFMWtmxa4uckYoKvbNZQ1wlmyK+PcYvBTrGx5xBYU9HuB4S1
duJdwUiCxDSL8FOJB/iOfLrl8e1fgj2Oe/+9/74GT2NkMOXahucjX1VSv1nVOQnl7SoiCTpP9sB7
Cmr601AdyznSLw0dGqUi7GhSirK0i3R0P01Vy15lcIJ+CMXVIkv9VoZN6XOaMZ+NUJP7Rk3FbknA
4PVljkS26yj/FIV3TRjthKANMo9axH0ju2+UjTAO5AR8WJTJrkPy4T5U7SwuUOmR+miahbupVKJu
OQNr905clR+MguXPozO2CfWa7KXcs40/KSXbe2Kmw8tcZuU1xm7gUX1+iea23Y9iqfxEK2Anm9a3
AuaaP1TZZ36IedBkPH8fuqX0p1ZbaE2AYYycCG5RfokGzaJ8vqqBzGL6kukUUqb4Q567nd8I8xtW
lBc7FR/GuH4ah87ZIRM0faNMrrMqzp9dFAFgbfT4LgpZ5B223dTUdHmlRLR2DBoQoK1qrxc8mFuk
LtMui2X7RCo02fRe2R7brFolorpJks8ycXy2ZpPoK8qt4C5uPBaQb243JIGsJ9ItZnJLGpeKFTwm
cUOzabwb9VTj+YEoJZFAzD/KJYL9UIg4J0g045TH7nGtQCBn/IJCO8kvGLpXmh4n4ZoQBxVsubLX
MMtBE742fKwl+3yH11dHhG8VMf0DzS6+arOimxn/aRuQDJq4C7KcXYKXwtMj/0JsKMyry1S09qq8
B6to5988dgZbT5fYpjllQJudwdjJ7rq06DH3EhfqMEN6lHK85MgfPxmJS+vOYsuQLj9z23Q/rkzI
pAgk0U4esWqQ6dhBHxtp/T06HkFuWdxcxXSMD1o9f09JtebwNXDKHTW1N9h14jmJf+hpTWZI+Zy1
iw5tKewOdZ2h2s7S7hBm8oFOTr+x8ubgINLnYOciSh+dNZGQ6ikJNs2RfGYRZFN9H/bKwFVAwcas
lLit8xmIbu+G3i4Cd3AbhdF8mJfee9KlwSttiDFZamrZ1KTC5CJMhH5TEdN6m5gdShx3dupLzsP2
bZnTY6NZodaRrCgz1A7CHb83OMVve81eMp9SbXxZMZtsE4P4trKso3xj9POXRIjsTmvsPZEwjMEl
swC5oiIw9WDkTEsYn0cuyU012CPJzAX5kZQ46pKOeDjORNOylSYaMa4xl94JAqKXgyJ+vNo5HARQ
Qox1To3IzW7GcDfJKHsul+oo0+JRJDUxmgNgTeB2gPg7fHrYB1p/kQshUYQBXZjWKO9nWkZ+tFTl
ziABnYTaRpEEWRlfCMHQvzDhZbdKxnm1CVHmHwd2KzEC81l+LqxQ+0EXor/z3F48aljPrk3yd3uA
AU7zHQwP+EFwETvN9ABRqZlYHFHH191aJ22myTg4I7gzSvPkYuAM2zp5t+zNMS96/DNxcnABGH6a
Kb1uxkm0T3Nie3vXGw6G3o4HY0ycP+kkF9NWUBZ8gTjYPICSoUejqFhfjqpOSMqq9fEDRdF4jzPP
ozBs1UAaZTlvyrVZOjXmQGmMgUYNiAMKPePsHr0TRN+c4XpbTLL7GGecKTbLwNFp10stPaKxDBF9
e+wsH3HKFu5+0l3VwV2Mpap/LG4zgXKYUz38QFQdtkKQ81y6S+3AZGziiUYqcV2XGMSKouzsj/Ab
9cfQKa+MObRuYDuUt64cFX2rKKUQlVn680wiFDFw1ugrKl3faH72vqU75jEliGktPrJj1bthX9Ve
jZ9yTknInMgUSvtW9xEWWBBXnWSflX2KPASi3q7xwumC6iw4tLHq9cc8rKguNQN2gY3mRBJNjpqm
20hGn3EFUOpRs7swT5ThVZM5+ZPrDmHi9wllf7+s0vTb7MiHRHm2s1lGd7oF9DLdMmSmWwfY2RUe
jbjeNGWsAcFra/3RA//0qCX8Q56by+NqOvCbgQkDHGaHgjzrH2JXjQeEysXDStB5ALJxy/c+HmOe
/3WPLhShRCjUdSQ5NgBk0gPOq6M/pnl+SIq+4CWW0ReCOJP9pAYG+LAU97ZNkrXZmNbPWr+Lu8c8
1pg5YDbTvn5US2O+zIZuAhqm5ts9JFpj+R1B9ztOMbCLexRd5HZV9IM3prLqazbh9qeaeWja2H2V
Xg88YhgNOVRPYhvbx6YrOGlTDgzv+V8kCqi4gF6YeVfj2mkyy07bOCViCtxyyr4rSZuGQNtpSt9Q
HnGDiJbXTWk3DmBRy9zrtmbmgZ2Z+T2xloFBatuTrAoZHRBpMA0MU/dYzM4VZAtzxyAUxzkhoYeD
TxF4iAP4XoYRqZU29v3jDOPiNkrVclcOlbmhmyn2hZ0vVwV9wo9tXQAwMcReCy3qRiqUF1itkYtZ
WfOSI2DbzmFlvtAGGn1B6e5QhegroiwuH7EjNS90Zu3ruBD17ezmw4dUU97Ojqx+z7Ts8Uz57iLX
tXczy0ayMRwT+LnFb9/Men9donVg1krSZ0W76n6lXG2xyKogwlFyuWBxeaD0nKfQNwV9qTrXzGNc
9eYc9ClddC922gYliVW/AJB0r+ClPNI9rr/gGWMcTg7etbJ3v2QzWGJ0fUg86M+IHDkZ2eITUpzD
PNKoRLlDiBt5tPYdlZaerlo+F5/SZdJj3yZP90ICFd8OoRn6CxoN1n67c9XWbhe+JpeeJeo8gLpb
k2bK926Kom3W2UHjqGxnaWl4qxbL3eGjaX3wPOWdhz7nGlux8T2GVya2P79BY8kZLNRKSJazgPXO
XbwcUparyzTs0y0hz+JAhHHum/Rgt3M85BdT4tUvPycI3LX9Vep54QuuZRfWqhd+qHUkruzgBF9a
mJXJkUZ4bPmMrCqgNbDmvwyWiC6W0eyta1HlBio32IvtkBiPOQKxJNnwZCdczAT3dg9hk3ffk4FS
vG8jQ9vzcqZbOq1t8hTXMwBePODQEgbN5lszoyLeFq5iwMNNmfZgXdjV2aUx3f5cluH/5AUSpMb7
s4wj78qr3PZ7ibuuR1RE8/uRQgLPVh8rQcNLKb3amo4+0C0FHEGluiX0e1dE0XyraBVs0WiOz2Ty
uL4YovA2LuDqbPp1cy/Nrn4Br9Jeh54+dL7VWNPtz/8nOw0GZCpN/tsOae/xtYz1C2ZeNWzhf8C6
1FLJDVTWzPxG3A149am2v8WyyP7EtGwdp7zkr1noXJB4RRMxi5M+3QoYGS+AU+vndiTDnmotEqWt
3tn8kT3UL/MyiNuBnf++XmtTGHjcBstZ4+kU61mHHoqhGC9VNSxtAEjA8iOK39oDHQH0Jqmiy7I+
/sgbvBtLNr+OKv/oZP5f7MztQDb4P5+5/+f/6OKkqpMf5e9BFevf+XXmthzCcQzTgXcIYk6INVLn
15HbNP7gVAcIEekignb8Hf8+c1t/rAiwVdwuhGFB7PjXmdv8g52QRXaUwx9Ik4P8Pzl0c348OVk6
mCuA8nGwlwZMFpPfeHqyTPN5wn8/UZ/PiGq/GFBV3Rq1xES0iY1IXai0g+bp4p8kJiATZiyc7ZAt
2kuLMKIlnsEy1DMgB0v5pWdHKzhg6A11CTsufcGpOsQX8WRSrHUmldhbIundLNDpi7jHrknz5ALC
GtxY6pC6tcfZFb44kBRv22ohpBUFLQRdTc50fxZDL753dZl9zooMdWubwRjap7m+PCQNerJtolDV
05XP2L7Zbs3BNJ/G5I5lvLtF2hNzZLYjOe2FRFvr8y+h7bQ0Y010ZVerS8PrInmRzouzxikKxQG5
RHb1BOp3rI9NqpFxR3kiJ3E5KwlRUxWz5HawVBTtpkIgaTJF44mbErqy2hfSaaJdFpbQ/pfIIAzY
dlRJeIeuqYLIN2RupneTVt0CKnlk82UD4wYRUxNSbNPSGLtOofXAZUpUW+mAjA9gutWr4KbU8QaS
qidpTs8kRy4PTop25HFAWCKXY1LhTHO/GiIhKO6ynLRO9HeDgzgyZO+kxXTPeih/7XjPTr5cGr9o
WRKLI0Vv2S60YmEoNcv9YqdG1vsDN4V0lP6PGvwBEPXo0eiuIp2eoPKcHdwJMjRsvcqcTWE3Zn2J
XqfoLpM+zz7rGqHE/WZy4sa9HecYwcIyxTM4e0+Vw0MERRCkfeowaSPP0Mv7qmlMbOxIurO9kw9k
NZh5qrStXbpLvNWb3ujwAHuEkeqcRiQtYVbB44JqvbP9MBtryglj4yWHmYn32JaQtbbAe2jypihB
0bwwIY+BFZHhs7PnVQK8RIMwL9Adi+q6mke6zlOSlI9Ee9Mnm/SsI8IQU+dWNxlzHMwca8tO32n3
XbS4t3HLsZbyMQWkjc2/6oo3lN4k1Dbqg9e7dB4y6szPjpOOAo6XO67jlg5zsrPFlE7Hoa1CgGGg
2NON67bNGKCyRHDFkUJGK2ecAzo0F1luR3bKxmdD6xoUL2D91noBKqhLj/hM9FGweonl0MOoVncY
kZ17lAhjcsCk0coNXLMwRJqsAJ48aYqVcW/EyUhyMWO93mW5VvXHKCe/7Rh61NB7UlAXmV5LCu4j
+ZAJFJtnoZMIHPmmHaeI9aHRxM9DRkf5Zs7BvJOY0OXW526JBIkVEiiftks6TyO0G/hQFd4sE+Li
a8nHjwsK5WsIH62T1Tc9pbHoEz9o3wq4ch4M7YW22JBxgjTsQhHR3TQftEYfLV8fdPeuWZo+P+RT
TVaXVbXaZew5C5TgytSAuGd9TS9oSvQKpXUm7gzYKRT2tXiWbIGyiV20yIoocJbQfUCuJg/e5BGG
2evJuKzRoVSBJjPbc1VEz623oLDu0Q2SB9AUtP3t3hrinSj65OhYHLU26EjtcpuOPep1nFiAYqN0
9gKUo9OygUmSoihMNZjPPQnEWyo7w509h859nCYxR72YD38z6G2MW7RC0YHAV2ZWUMiqK0D2u9FT
Wg3zl5YjIZm+RUFHnOBhfdo1EEJJDs2S/EeUeAXZMdrsfp0WvbHYATfis91pQt82+K2PVrwm0o+m
nl2ENOKgiYGORpI4I5wBczI1GB3a2DWCyltFk3k2ECNu2LG4WCL0f8gLzOJPdDL5JTYG62ko84bW
EXvXuPqUec34YMt1Hpl1b/hhS3oBF4nZEhMfpWH9mJD2yV5SNFNgD4CSfBqQ/UJoRzp/gI/NYmD0
AuoMe/zW3cPkpDeaDDYiX1Wsu2OsrpxxTVxruNO9eLkCRJDdlhnFlYBzKR9UhAK23Fq5p7/YWjcx
T3Dqu1OyjrQAOWNopT7t+d69mbXVng0hL4yIBBYicmkX46is/NoTk5xwrJm8AlW0dh0IYtJZ6Vx7
9D7VaUTBLuyYvDaOoU1kg3WI9zfprGj90GL3YEtYsSIoBbmnfZekHlqVnWXnBHZmQi4uaSGp+KS0
XOsu7BmIOu2xznD90XMLCCilpX83hNLQ/DjYii/qfAKIJAxz5ceXqskDq3O83I9Bsa3b3IXSmPJ6
Z0NBq+sVKSpJ2MHCyZXto/sLL+tsKSmyFXBatmWWmXA9ypiknLa2qgEll41QrkmU2T8hCesfwkU6
NjXMvLnlE+Be4T+ip8F6PRyLJOS2ge9VnxaDsYHaP66Ya9qiB6huRF5/affLihCTCNky9uOJ4x5X
CuMCAnkNhKwnKsf8yBmrHtTfuCyR/dr5Rydb6wgD0qfoUYulVn8QSQdQJyVImadrVDRbt4gkU2EF
3aLIqk7piKI0LvIlFbsaxINBz7Oe6ESnNQehNmWahpapo5el/Jeu7qtQdQEJNjpBQ3QXbjMeHnyz
SiPRHYSbHvpy8OIMQn+Wf+Gfmz+Scu1R8EL2hNoPoewoBufD2OYuRmMEc89SH6m7ldPkEFM8Ghyb
4UN5kJvThXNb1pcfPDEmD95sdbcGHgx3U5Ku8snrQuszP3V44Yi7XCcZlYKNo5L6Lrdj9WgiJo82
kTll/a7AlE4POfFUtw6xKqOanKxUtrhClTwBojHBpSHI2rQAWtjKmNWI5MOLsAThBCPheSym5Sps
R5xUOkLUAyvqCuK3h2wHmzoq9jHyn4uSW0GGk2XqnlilsfcTU1RXXmYoNN6urD627qg+cCBCV9Ev
dXpPqbz9PrYtEUBZiGBcF4SfBLObkg1qhw17vy4mzCCnp9L5AxXyPU5X1Etr24dyxYh0lfK4LMqd
MPPqCSdffQGpB4Gt0Y71d8KkpAmHflLP7NCQGkPQNL8xwU4sxRbMI47kWUfNCQ3wTezUZex7y9BM
aF3h2G90L9Rqn9E0HroyTAp/1NvsajZrgw0nNqhvdhNnGob4kUBGReBjtHHnWaSborHLR5CcZnk5
FVGKQL5w2fOUZQXKEZGx3e692J21TawG+0XoyBU2s1nZ5VXMB8pp3lMpk73WK3C9HW6pYBGZXm6R
1UWch52uwLlktcMLBIj0mWpgw78WsxCT3mLjihFsYNDWeH3RbwdNj4C7Oov2XSFWFlQjUddvJMRN
1J7JjBqzKNvIQlw5u0/r9cegncIY7n5uNp0Ar1OGnbMh1gKdkgt4xdyMkRajigbDqJOmMtL1yerF
vpnwtEHYMCaTjPF0IlQkRjR83TuV0vcau8Fkj3SdvXltISzeRnEvDhNKS1ID2sKlHaRCd4cYYLwf
qYdEe+hjptCYsS2e2KZD4oEdJ+3lj4pbEg8jKtUtMqup/FhZOtWKDRb+xNsPBWdSpJoGvSbdELrz
SNuaXEdIJO1VSNNJ80mEq++0TicNLHdG9clrcvQh+wRMKmmbi6aYkYmjR82+ATeSQDEajZpq9AhK
pt3OGZ98t2HNXiT8msa7U4vn3kSqZIwkcT/dh3ZbYzoxa30i2o5uO15pxHBbzagKnHCA/WDDhV3B
bqGx0GBYMKl7NKn1/NGN8qS+LDO6MURNjWTU2zAdcfdUdfSFmg7yrnnOKfmAk873xjQi+s1KnYoM
QGIMPj+Pnv/o9P1/GRpZ/yhxE/340ZEa+f9BVCQYwbdO4Q/f4vHH99Mz+M+/8usQblh/rD1vOAII
0YwVMv6/D+G6WI/nEM84GVssqKt64q/Gt02QpAS/4GBp5+T083yOU7mL//t/k/IPc9U60JRl0wGC
+h91vld9xL+bu2tr12C9Y1zxL3OE0M/0Ez1tuNJjHfa1epqDru6dOzRmLSC1xTiArQ7/NNLKDloh
0/egp6fSjV+Xhi2hA1ui0GdbPOTf+8oGtWavzWoc9IrQucKgVJ2Qi7h1a+Cev72QV9rpr19K8hZA
aNg80NNLUc2IdQO0u++OVrPFv7z4xCQ0WzzY4ztG+tNu+a+7QrFsQqfVyd40z7rlOj4eZbbclZ7E
1gXMwHlL3W5+h0zy2mvzwPfrlgSmgDTi9IZ6yodscCvwMIvtHTocRzv44/UFYuzmGBouaN+pVRAQ
+pQF7O2HeVq1+esOIaBTOqJsw7A9u3ZjkEORNtJvEBixV7BUeSxEXu2GwsT7Qd8L0qbb+29f9bVX
SMVK6lijERXIs9HisYLTfeCquJFnP0JDi+cnKQ81Grzj25daX9HZN2EAlEB3gtaDqtQZwoKjczLr
hc1hjrM5SsveNHe2HTt3QB5Q4bIf2sZI+QIM39N1WBPm9fb1XxlCDJx1PjC4XQ4tpw+4TOJUd3Ne
7jCp9BK1NwUGXmYn37nOinQ4v08DtJwLeAo527noZRCYBqIUuoAJjfdYr0AmjZPQFZsbQo2r2D28
fV+vvELDsGzBRwgx25Xnz1WbMtoBjuVTLDIPdjRikpvt+Ul2cE//g0u56NEIG7dt2CCnjzC3DGHW
Lgmw09h8y1Xt7CM37+7QjRvvXOm1wbIK334WRSUv7PRK6Pq8ltBCHiKBqYFjpqSR2kWkX1N2bR+L
SUyctCQmJpGF+lUziGL79q2+8jlyFkNTpeOAQj9xNlo4GyPhMAiSjWtDe/TCPvEp2c3HhtbzUz+0
7hZ9Qf7Oq3xl/mGEortCZIPwzzubAypE+1Nk8HzRgduY2CpCOV1T7iKkExdZTQZ5j5t4V/eJ+vPt
231tEK2JLitFgDXVOJtfyZWY+o5oFJrUqylf7+UeiiwVlob83bcv9epNesLEgQLG2jofr/gFmEP1
kO6q7VVUAJf0OHEe+Fq3g31d9DNI9VyjaZ+wSX1vGXnlNtf6uk2v3rQgI50NqySxUspZ0vJLIF+H
1kjSbasTdkZ1KX7nXZ5pzX5O6LiCICY7UhJefT7fkSngZLrgWpFyY7yyFOG0cul3LKXLRsz5VU4y
z35sG/vBLCqglanzXSOx751p9wwA9dfv4DkTCMPsYP5MWPhNaEbQ0zBwDLP8GLKuH4fx04D1N0hi
JEkL1KQtccmIlT2C0McC2UYvfrz9wl+ZENmi8UMgzgjm/vWl/PYDkMxTQ4xRdLdl12yBLmeXJrnu
OxtuzA6HavzP1zTTgSzlAkpav6L19/x2vbpcPGj5VBe7amp2nEjN1ZmQELKque+M5VemKeBIfK8O
zRY2fGe3tgyaEpJzs5+HZFDjmHUNBBkz9bOxVwSfSvvQOEP9w6nH/AaBinxnmnxlPGP7JZkKA5rl
QW06vdV5MERLFgpjTBJW2FsaSi9mKV8Tc7N/+y2+cqsubn60oTa2D7bRp5eq624oqbpaPnpScTNb
Jv2fEG9qOsbtLo8swzeINA2QirmbGgVY8Pbl16nvbFX9/fLnAKxaLVoEStFkyV6HbCSyXdMiH337
KqdD9edOnXImUTS09/i/zqNQhE27Jqa+EJQ5YdemUdif8AKbW6xhYRBmdnb5H1zP5M2xr2W5WWPY
ToZqXnZGDzsgsFF2bz3VjltVl7zOMflCgSJ65/ZO3+HP20NpCrjJJdMDLNXZoiaMKBT0ZqAW1C11
CCOLdstifMlqCzXfIPRLy6urrd33ZKezz35nRjxdUv+6OqubbvDFGBxRTm9W63XRJrnVBaHUO2Yj
NJWY5NqLnvZdkOQjiRqYBW/ffsKvXXQ9JDJyDXBf+tkt4xPVkPUQwYkkszjm5ZgHorXSwKOC8Kfj
ptmds/TjO6/1dIn7eadk1gjWOMobtHzP9klhmqduhsmDsqxERUL/jiSM2faJWXKwUDnVtPEiko+j
pTbfecivjGCPr1PosOIMwSHw9CH3cN9hTuB3K7o1mVXToqsOVDUqCEeHBbSI49vP97Vb1SHgsR/k
hsneOr0evuI0NQz0ObroazhNkXPhyBHi82TbV3m1evA6U1P3dYYf6O1Lv3qrDrsWzrlsftcKwO8f
D+3fwgljXu2Mv/vSgVm/QfE8fez5EUE6T+892jM5+6/XSuwBE5wHC4j+/+kFxWBge4ksvIS16e3K
wpa0c4lOxYu21E+Vg0cTS6yDpmyxPBj5petBf2dFN0P0SfowOu9tGM82Gb9+ElURqgwuCys1j9Of
lGkTKVlLqwKnGJ/4vsCEAJTZRqnsgKsb2WZShn2VRqYZuIiKmK1Hcwc2o39nZjldiH79DuJIYNyx
Pqy719PfAYjNtPCAtlAcrYwrz8tFNlIqhWyQvPNxrSPq3yvBr0utfgKDJU+wqTh77RpRCfE4pF0A
jsG7tkaj2g9h3T3/88GFV8A01zLRegw5vaFVGEXIRdUFntKLrUEC1C4Xs/4kervfAhKgof/2BV97
gpSxsAQQNwSz0ji9YBfGjZOIpgsmlaM4XcR0gW1gPI5mGu/fvtRrH47N5si2icfByXk2jhsT42ba
87LoDjVBLZzysFDXRH0J/Suau2b39vVeuzVKrDrIQcpEKDxPb61VYMJh+xEfr4YRAIVE6217JIcY
YfbOnPDadMSuD0eMZTM+jLOZ15oE1RO4DgEBBOC+5FI+Vi0y6dyKDDr3NCtTPY9gbE04q9++y59F
vfOBucaoce7nP644+xaXGkzobCctNXqkMHSaYZomqMVm+k87Q9P6xwTP2LcZ6OIhzhdPHLooyXY4
3p14Q3BheNNBuUN/GjnuJfgYWqiWFodHFL6EO+TO7L7zJb2yHeAQJmGZMhr4os7mbppAdHi8vg0w
PujXnjtdTXiGQECV8c0UTf2NSAi1SNq53EGi9A7vPK91RJ8+Lw+2qG1hykFHxVg8HRY5yWkUMkE/
OGsTJ4/70A6GJpXRNtHwC/nx0hprS6/1vtRKs7dt33ctAsTU3Xu0UJ9SuZgf3/5Nf38iLJ6cu9cd
PduFn9Ptb0cH8koa7CRZvUJpup0T90jwU6e7WCSMw0bM5lNm5O5dodr5bgZo8PL25f8+ete1G+Od
Q+2WzcNZKWewauRVBI8HDlojXzYZvkTPMPdG22sXTVW5hyVvadTOMK/evvLZKXGdVVGzMXvjGJMU
WO11zvjtzmlvhY7Va1waPPUBYeqyZ8ESJmSzqEYqsNiQZ8YIa05Yx4E52MaNvnra3/4Zf58pcJ2t
uUpEE2M9FGezLgpvHUvCXAVIPxwEAIbOl6qnN85czcf/5FJMobiUeIbno4+vuKq6kEtli9V9VZoi
uQlTEOR7bDnvfGivvVebShI5VdLFc3f2oY0ZsDDYnnUghQHaMg3pKvkmcKvNHLrLt6WABNEgTp7Y
oXnqvYnptUHNcskMTOySw57w9NVOKQmjmRcDYsli4zIkNthPRCSAxhclmAoSEjnFaoeMNPlLq9Tf
IRevA+fsK6e4zB6Yl7oupmc7gzSUjdMZOQh6LEgfonoY2R7FtnG5SFgMeo4b6u0X+8oF2XTTzOFJ
c7nzg+owD53pWmBdU1tFkHi0gRChSep+ByPhEubRVL0z86+j8uwW2fkILJbMpCtW+PQBh3gsxiT0
4O9TXNr2LNjX+LQd6nRteIlVGyOWl2X/wRcLvphlDtgEJk77bLkZqjp1jSGrAqfrQgCAMruezBbl
IgECd5rsnQu4bzmctWhot8gSsw92F4/f337Yr3ywrHQuileKS+i0z35E6xqlR9x0FShr0L/O+lDs
TYd2tCGVenr7Uq+8V9ZnOkD01igd/jRUnsxQ6CwBnDYBgv3oR2t45UUZGtPG7ITaAmNY3g1GXafb
s/e67jE516w1HsDUp++1zY0qAnjXBNSAB7nVEJqDKw6zRyhfqO8EedufG+bSGnFYYe2xhdPLN6PQ
yYO3b/2Vp2yuVSZ3LQybJP+d/hD+hEwntDgBcze6L9h29MAmS9+aYUNt8e2LvTKauVXkBxL7r2Ap
Or3Y4ppDU/VDE2RzJ6/7ojBvFwgWh8zz7pj8o2DQEnF4+5rrF3L+pLGcSweJNHU052zel1LTx4S4
qiDKGv12HGS4ZeYuvr19lVemYco6XGM9llPjPrszdHcaznaIVD10DkwmJuq5LMEa57AdQ8XGn23S
qc/r/eLG6X8wfNn+MkPQfSJ88OwWCc5SsZwc9ttm2F4VdYL4NiZByC8tmKJ2XC3vJYG/8iLZRayd
TGrtjODz2+0wpoAprQPXKfpN3ZXQP2JnXDmf3wWeDsRJg2b886HKp+nR+6XeLIV1ttjkg1hEQQgL
XslkOgIMcD9041Le15Z0n99+na9MCIxO3WBpYZzybE8Hqlm3uJUyh/2jiXG3bjJ9U4aFdgmqpdhE
dlW+s2N4ZR21MD9KqRPTQSn97CvkXTkphHBQ6Wlc+6h4zFsOo7ODyAoiS2dX45XSVcVCg78lWEgj
fqeW9foPcDnVUDJkHJ3dsIT8wkLGD+iXsPyswry/MhrOMW7ZF1e1ZyHTnYDs9KVTPafK+PTPH7eL
lAHyD+1N9hOnjzvtAQGOfdsG7DCWTRe6EIDamrb0MBjTBRN+sX/7gn+vt6x9TZPvlAIP/8M9m3+d
ggqblLkH6jX7X5ydV6/cRrem/8rg3BNgDgeYmyY77L2VLMlWuCFs2WbOqchfP09pBnNENtHE/gDb
MGBYq4uVVq31BueWZDWwTwE6G9Xwz2VaGk8jUB/o7wo25UqR/jEPSoLvo1cHjYLH3uNfc3dE8WPo
6TpUaVEEcbcFaDWbmsEzey9Imql/i9yhFaASZ15eH4VnIsegoTm8mDdrLPSycs5gmMJtyheklECh
NWN71Ju6u090nawX6Rg6wjTit/cJJGRVh8KgB6KElFjMbfGktRYeY7ER3R4P6D6UQVVQB1BFl4Iv
tzn26sjhaLPRp2m9qPyGcqD43Z07lMwb+BGvDkW2Z9KrJdNG22Jz9Hii6Cm5zagkhxESWLWSDD0q
krif+ALGVnpw0sn1vrqzKNjT9pE9U2TyIe+s9wPAd3dK4Akg4Gf/hTjWeLYmpOna0aEBUkzKwYe8
2/xEonsmX+uUUDiB1uG0bEax2BHSrCiOgwRmKFo3Zf9enawRrl7XPQP8gWIH7nu5jW2rmEfbUUbY
DBhoCvIZyMJYZLlyh/ySgDl1VVvQKPVg5IDt/EgLMV5xQmF+iUd3wBbAbI0veJ3joopqNha8+BSh
fjcKDX0zPKtFe5B3ywvs7gfxpEIrRwqNbO+aqW6WDDMddJk6xfzu1np6avuo+YD6LwK23fIJFEn/
Tyw062Cl7Uw9qahGBdhGcMXZopFAk2N01dCHyqtkfp5yRHob/N9fkNFWLunS2Qdnz32ZlyPfY//Q
RwVbRkth/em9YTEGMdhIEuPu1p5bDbQMqGhJKc4hZqZ4EtY8L0U46WMAANbpTrSRcsVX07D9F18P
qnuv3mz8IpAgBp0rhLU2+xqqrl6UnNCBPs/pU9U4KMep0CTY5f8PAvlD/Hf0T/Xh/07o/+KK+oBK
Vt/97/+6r01IOA3XPNNM+Z37bz16XS/xgVRd5N/ozqEcEI+oyGTjyzwiSlt4lPNGZSzPyzJBGRv7
FBVRFKgfj3dnyslOPV46Ep11NwPocJTOWBpovTla84R6ch7ooZmc64aH9YS148HpsrPdqSTSsjcs
UBLk4usxJ10Ocymz1ADxv/6EvlaDrHKjPHduqfyjdYbRnE3Fa34DKCLAgZPamgczvDNiQAsy3aEi
TXnOWP8CiMZUUxcWOTWx7FlXe/0kwm75vcS645+p8qrk4BPvbGepOESNgnqMZm931VTo2eyhNR5k
ijrFz1lkxM8G5sOWr9hWg9YeeWBzKqsCq7bBRDP9YMA7n5ynBzeISo7DkOXv++V8i1MLlADWy4Hi
LulFzRe0HeYWB2TkVWsLEXmn/ZTXenhtUBTw8xmJ+sdrbOeuJMEw+eCuDqxg+wFMiHEgE9slmKZB
P6UDhBuA1uKMRcl08Mjbya0golIMAjPG2WJsc0kUrfPMq10zEEPZwnKoke+bWPtv3BhkdJRmzreu
NNrAjRX3luVejn6Lolnv5tZpoa718dvHY7+ffK40g7oj1plkC9vS50yZTxtp4QWWGdVvo8QWNzLa
9jSMS/5clp2kAbTjldr00ae4T+yoTFHu5SKni4Y33XraM4OcWnjCChDVT274z47PClvyACt7v5tI
gSTsWK4uS5WSW78urmSmtV2j7B6wrfRPbtTo17SJzSA1oHfBMcmjg9V8v5gIR8oKG5m2i75tzCow
RhlzZAcjtNsA2PxyNowO26Ia9dPHc7cbitoenm6OjazW5gtOGLgie4imI5cxsiODy77pYsd3BQId
j0PtfkayDw4kDyaMvslBYK8l4PJDK6gy440YUtRpMTg5I+aOGjFK5wfh9lYluR1QYJplsmqwnjUV
taLF1njd6XNTfwYQnF/YurXf6136sV5QTi40I7xCHEkPDsPdgTrUutiaOq/3zTdd6KaWxogYs5Zo
CADWsKDEFKtvuUHzG/2So27Mbjz6MaoBZfy+ma7hEjVH1MECj9bmzbGn4rMHtfpZz8PyyU7q9u/H
E3l/2FJYk5sdVA/EvK3fGzI7CTYsxJtsPqAeGQmS61b7ZloK8xJ5GQJXQ237UIOzp16zjt5Ze8Ol
8UmZi/OeGslmO/aiLgzc7pnYevZuIRrsVyBNkGHRC35eRHTUH5fTtU5VsXxUbRc5PgnY2nYA6nnK
cABqYYqEafs2p4eNuaKNXnveI4PdIWGGId1RfrwblKccPAe09yhZrFcvBidUhd3KDqRfyLMXGZUf
pyRPtTuHN6iTiNLUvX55/cQ6PCt5s/Py093tOwUTMwikpRV0LrYlPjTc9oK/eGGetHi0/83UqBh9
VUsywDFJqZ7M1ok/P/4Je5MLAJBSKbcod/kmW0awfFp6hMkCNeyt50oY43nRlDColaUPhqE/ehnt
xaMOxauMa4Ri+OaU8ISb5wWlRdhFBn5K6B5cQHtW3zSQ9QaKZlX21+MB7hy4lL3ACcgagQ16bD2x
Wa7iSzQYRjB16N4N8ZxcLFLec+QMPx5H2hkapQKDejtlHy6SzXmb9lmRa9XiBDUw67Qr/6wWKzkn
CVpHaYMg0qujgbkGcU1WAmgLIYzVJVnBWxdIyzuBOhjUsQxKEs5gwHnORBtg4z4eJB33o+MEgiID
Tl/WDbxNvLYJ0YWBN3oWs5ZfHC5oVKQU2GlpOvkiHMeDJOAnHnR9DNigdejwktvzlFE3Aet8dNFa
4rHQlrP+A81694e7dMVvxTSqmCUb5vcir8cPeCpET0ktlfZxKJPs9GR6QytCpdFQdn7uhu4XElje
u4+/v5zN7c/jdWNCmyIRZybW398zcAvQyjgMbD23b+zMGpn1fHp6HGXvq0ttW85+LnLy/XWUrhqx
80vnEGeSqbrWXQXzvnA+Fw7O773S/3gc7f4QpCXHBeOBGdLADG32ikHvj8yxC4NMdKOvAy33PeSr
pMWQuMSWU0DZL49wpPcblJIQeQOzzAXH7lkP0TTSLo2Rj0CtB5M/bUHwPs0i80Ka8ep2DakdWTMp
Ckg4WWhbh6pGFA3cuuNdnMfiuY8c52TaTXVecuQqs0ltXpYKL6THH3VnfBZvQ44fyBESELwOmopY
0HWzE2B2FtgW1BOArDrDJ2id/UH/eC8UvUVH/8nYc7fP0KZwozgL9ZiCumb8W4c22vE2XAG2gimy
6+Nx7W1QixsaMAovQf5lswN4+dnTNJXJ2SlF9Q8ePu37aVoGdEvpUV3Vwqi5qDFS8YWrtz/UoazO
XYmMRjDhKnXqe64abzKH3+doit8iL3kEg/6ZcW62KDK2NPPlLlUpda6/POZGRogxeHwWIyRUFMqN
BNPzWnmfJpaa+t2EKVMiCv0DRPb6XdhOydvOLJNr03T628ao5vde6kXgK8CkCrUNO3RU2uG9rsTl
N91SUD0ha6CXiUj/wZr5eXpvfrpsfkGGoJROA2yzE2usTewCMczzoJafqlrNn7QmiyVNCjsIBwgQ
tiz9NRtqtHScrL8qXKqQEwb3XV7q0RnMSH1+PN13JxFnHVxCeoF00vnnJkGSGLESP2zTTycnforK
rBtPE2YkH/AgNT5aalhcXh+Q7cIFQONKFnbWsxf2ZaWgp2v6lODNm47BynM96MhUIMb0VI/x0Xq+
2zxw3QgDPpfimc15u47nNMtgWiE0KjOZpksDXQV4AngEKdUYPB7a3VNJNvxkFOgIUlx58y1JehV8
RcCuj1NjYTJClehfTYNZSGF0oGefqTcPZnlQVl53EHpnlJ5J5sUpD5SHfGg9SoXHWFfUyKIJZXDP
0LTyAANROC3mMHx8PMq7ZwsR2H+UAR3ZH992cY0+bSlFQbiwpbqMEiLPiBqzgPrtoOPiYlSUI2r9
MdaVEXUaRNseh78vBBPfkVgTknqHPtFmAaHF0IAbSokPpSfoQnVIkDYe01vtIIiMPDAeGgH7KOwu
iTYht9lN89vMqZtblIWT//jXyGCrDS1/DKAeKJUUNmhrr797DQpCcyLYL5EOj7+p8S4pu7J7/SYl
WWBZuYZkqG05W2oTj3roVIgFDdF4GbwS3UZAiye3Hr0A6+6jp+HuqHir6ZItKt/D61HNUu8GnS3T
N+goPE1lVL4ZmjE/+HZ3aYn8djwaJMiNE3GbempTAUxk6kyfMzf826hIuozELv/KaJoo2Jbq5ocZ
xNEBwXnnwAN+ywufygIcdXPzMkpJ/jRzdgw/QXzwa6eXSCJZdq1eFrPR0nOPOeDrTzwislmo7VHM
3sLsWr0ZMU+Et9OMy3QqkEQ6q1GT41WJ/nCP7PPBd72fPRTGqJgAlaFsQrV+PXuF7mSLXhJPH3Tl
aqVu/0S70ToY1f3sEYUeo5TZI+/aEmlML4xiytOQoZYoe49LUHo2Wm9+N9VDDnBzVpCFq9TOOtj+
99NH0mXwOmIncABtsXS8gtjTA1vBhE54G8I2vZnq5J5RolBfcDETB8O8P9OJZ1KhcZB4ohOwuT7o
uhde3XmApnuzPJuOwNXM052zh3Xnmc4fZTgLnZOqwNPj8dGyc9ARGlKJK6cSvN7mbEHJTZnAURu+
pWdhEPWTg2yopZ/bDh/mGUzyKdLGFlMqMQVWoYuLYivGR9UCu/v4l9xfLobKpiDVhfhBlr05DrDt
ClGA45BTtDE7h00T+6rWO8+2NR9l1XvTy7qiLE92h4DDJlSX4Omlh6hGRENvBU5tCL/VZuWmW1jM
aV0/HWS7u/Esvq1kHMuH6XqvdLmhTWBGWU4srDOuuHzAwc7fDMwqDNluPnj+7n1KgCPsTAtMEinQ
Ot6AwzLPBUQcMlfFi01Nc1Rr3fE8aPpRc37vGJC8bUrfMEHBOqxDoQqd2XirYRjmRMPZI7ELjNI9
QljtfUCwCxQQSWmpDm/2RzTNURw2reVPcHxPSPbYpxgPe78N07+c0dEOzra9UwcAEvgqGkR8RPlz
fmlQhTQ99drRILZ2XUOGlWrXPCuxb1Lb7rmD2e13WmkfLJL7jIcyHmNjF0AVoSu1DorTA81fRzoH
RYjaIZnsDR8ENuo31Zl4gJSVaD+4GEn+YWZK/SwyVXx9vAHlVK2zDH4A5AS2oAt1e8vgQ80FBxEw
YP6czPiDYHDkF0OTXDXF8z7z3q15zJRegMTu9NvjyHvTy9VFgsN16TD89dAN0SGROvG93bxuLp3Z
46SYVMnVi/r+NHTGGDyO95Nlvx0qLV9kHDSXW8zdJLJlbuEcqUZsyM6bcKeNShu2ZDS4f08uD99A
L3JM+RoltIvANiJLxWEzKd+p+IZ81cIyFSezqGsTA7wSFa9K1A6PqqTvppMYqhHZ5DhHgNMFmfel
S2zt35yic++XjV50NxD/WQdDsaypkth2+o/h9Fhv2AJfS3oAQDisdBnKU72M9QG8YWeJSW4QmDbO
BdKuzbruq5j+9QJBvEFS8hJntn0yvLw/J1EMT7QZsDjxbBz/qNahkF4e4Ybu39QkRJTn0d6VwkD0
Jdbz7BmdV1uhayD7oibfZsPEsKGwW1Xq7XeRP6Tt8KnXAKWeTHRApWmZoX9utBlNrKVPzK+Va0a0
yXFXta5ZP4QfrGRowpNOeRvzkGkg8QbNhbtAROsF7lFcoNT5eOnsHK20hsE8/RQ34GmwHgIat4UV
tyR2joKUrObN+adJIIfGg3w+vz6UJX1rwH5IxPfmQDDyoa41NiTrBtglU0erRusWbo28P6jP7hx4
khv0/0NtLsTSlKddwqgQm9NeRhTAvi7yaXTiFYiVCohWcRNWtRx8zN2wyCNCQqFOQX63/pimiWKc
mTBCt7GlTqjZ4UaZIgiaoD441F89L1HOGKm5B3F3JpHuKYUuqk9kG9tOdOx2pYj5Pb7aGsUNA/YG
1K7bvAl19cer55DbinoAeZ1ENW4OmrzAdkrMGS/m2CkBBCOe6+FIp58Kx26+P461cxWvYm2yDFFW
2P8O5Mpxl6ufRrRwviMGbx+cnbvfDn0oaiokjdaWcm2qSPHmOlKxnHwNKO7G+zjgYPqcVOERV2ov
lMYk6TxIJftisyoTJBuzEEShb9QmBC3puQRUJ7vpKAA+Pf52OyuRvIJGCC08nolb0OlYOGLSY9xk
9bkF9ISWxQWnaeq69Rhds7TRPs6isL49Dro3YWDb5MKgqcUbeL38E3fwnGpkwrA8YC3ilB7APf4P
8mqqRDyhJNWLSdscI5RPB3tuGFrXtvo3pPv+wf3G+Wg32X+w1hkKSQriU1S4NtNlOCMA1VEYfhWP
ydvKarhF9Ciqg2UJlYP52lsapNNQ6TiLeb9sYtVSMSL3JsOP9akPLBXYXT9Q1Kzm+YjEuzdLJNPI
uhjwvunXrGcpnrXJaibORq3D+GCpovjq9OGrkY7U8iRnF6Y1X4lFv45Sl5Y72Shi+E7f/kXW15yL
TMdskQH5oz2Gt9cvPZj1rDtk+Hh2bgZlK2isYslMfYJS6ZsS78bYD3MnVIPHcfb21a9x5Dz+kknL
Gwc3UOIYEzwtTUN4XTebAfSPtyCJ4eXPOXv7oHYo05hNdsfDh2c0rQUdhYZNUFgtkZ2XC0E7iKbY
JXXJlzGZ+0sTO87bHMnz+uAVvbdGeJ9Q7bFwA+DJtR5miq5pOqgs/daqy6d+qf8sI1U/eNXtB2GR
SHYL5P/NbTm7eFPodkeFpxj7Z69JgerrmfBfP2OSYKZSNqNuddfmQlW8SHqcRgAyJW9Qnsn9Pk/a
oJwxJVZC92Xywn8fh7wfGJUWneIO+EcbOSGZtv6ySFKt1/GRYu3nvA8Cz6rtj9pouJ8fR7l/3sh6
jgYKX3aGYb2uo3RYB8Q40bPkgfxfJ3TaX/Q0cd+VTVj7xUQOUKE7Ib2WhvPjyPebgMiIZFJQ5rCC
ObaOjFpEPQErZ+LcsvhgKEbyBVDz8FL1TftkmCHS1QJQ8+Og95uAQpKsPEoMLUQs+dF/+ahUN7s8
ZvNBv5rkU8Zy4dE5SmBa/Vecbo5YkvvhgHPCEPpZN1uH05LIRrVHhqvs1je8xPNDLtBApP2PWQmP
8GJ74TgtMRXjsAReJP/7L6PrEbZu7YUtnqHk70tYXmDHKIZrEP1/z4ZCOajn7i1ReZpIXiSJyBYZ
jVs4nJyIlwtvq8inoznd1Ng1D1qwewsFPAaFqZ+Fm20JDLsGRNm9EaSJ1yXvePhOV2XCiFxdpt5P
EgyhoM6VweOFsjM0mR/wvIfwCFJiszqBUaKv3UmenhJNL7mex2dv5JR5HOX+wgb7xdMTlLNFjG0i
bDaOXfQ5UYZiBmjrlPEpQRr5PYJf2asfM+Q5soTC/0s1dduLmyhEjXbBRtdTNQwUQ2AQEbtL4C11
5WtmiS+SFR1Rk3cWpE2bXnarWCJ3DcCyWRKzLrnosAz+pmWR+0xTq/yiKBOyzmGRHeQ/clLWV5zk
y4K0oEdFj3OL4nWsgqbtMqMF5s7TBzPFwRrSseOjDBP5eVNPvlIoxbOI4uKjG+tHoo33swk5gtxB
pUcDhdXaZCs5FliqNztA84to+u7aodpgyTgU56Wao+Hgct0NJosWTChm0ls6YDEtQh2WEkZwk7XX
JpnNN+0y21deqdr18Sq9Z0CgQIOtj6TQUz5FpmF9rpSKo+fVMBdBPOU4GZajwM1Az89eOswvEX4c
b1B7T19EbEEMVsQbc3TbD49/w/1+JC7dKnlLoR2zBR6AosHGa0ELBy1e8aQmWn2OkiW+/AdR5F1L
wkn6Z8qP/ssBymucNZq7RTDpQ3/DaQL+Oi2+g11/vytkogKVRhb3GJW+jmL0rVCykiKa0VHuNpJl
fNLxzHxO7GlGdb7Cuvb1w+IMM+j8o4x/h/6OzA6hZOAEwdIY7cdey+y3Y+12B9nz3rAcMCHgV3Sp
b7n5eEXqoG+7xCV4ucy8xQIJgHypBFpnojj1WnQU7/5e4Av+Ek/+nl8ma67oKcNMKQNnVt7m4KG+
IMw63xKrwp1ucb/3XuwdbLq7IUIppvclAXTSKmt7K6hhOdRFhNqr0FvzNKaD50+m095MiTzXkuoI
tn+3yYkHJYAqlItq6J2cmhOXS9enIytFiZNL3NY0fgzgDfzK/uDC+9neWR2eMpYh2wgsErjTm0xQ
cDxWCPkWQdeOs+ebk4i+spbEe2cZRqTrkqKk6Tbn/lwM3rlB/f9PNUl1pJQzNX2D1YL++6Ib6Ipi
/4hZZ15QRxIjfWWzLP5E9YPfXxQV1qpGd9Psdv6NCvaIZJuBhaWCUfDjJb/75TizaMBww9ItXS+O
skbmWbCdMKAW9ptJdYazNfLYcbtOOVgUd+tQfjjCAMiQKqNbHMKAb4eYeHoHuT1/tya3/HMKi/la
pn0Mar7p0tE38+RI+W4vqkSIQYXk7zsSIE4W5JSGKIJK0eazt4ga/oOlnEIUcy4FXj3A9HXt/Pqv
SrEEAjLqjYD9NifXkqVD2NjYD+cWOmRtqs8BDsSw/fryCMi9N4GAcEFPQvpkTW7KQNPSzU4EQiDo
QYSdrNhq/CyZwiCm8v3a85gJRFEPgXcwArLwtF4rCF1O5uSaedDjb3N16KoFeFLjapPF8cXwivCP
x1/x/j6VAYEtYkculT636AtFUGrTga4EmsAG9aSZlXcB6Jw/D61SvZmipXtRRNqhyZtVf+Paop8d
Na0ObtSdBUQUoB/w1mg8bAVcvAL0YFW6mfTXdII2MapgEWZ9spDCeOeFHg4shVkeBN2ZVY5OckLK
6lx8W3RLV/SQFV0zC9AwTM4hUkSfF83paL2AlHj8lXdDUZ9CdBh+B3nZelabksflPBEqwnf92nV5
dBldfXjXWW3++sMGxI5UFZV0p7smPeqDeOSWCqFG/NGxoHYvCoJKOJK1R+WOuxSX7Edq2QHrRdyZ
J9x6VFGRSphSiGdbWHgBJoHWtUarXJoOeT9sC1OsUUM6tZWIBUSljp5Fex8VYLaU6uIpQWFiHb4h
I7JVvA+DVnrvjYOCcmut6r5Wh8NBYWfnrgVmCvBBdgg4BDYn+OKk2LpZQx4sxqjCIGvrT3mIUlUV
tuVNw0bl+ni97O0HCqdkfzbQFkov66EZA0USbNjzIIv0+rlwrOZc1Xp5Qfdn8TOtKE5pnDYHR48c
xObSRRD8f4JuLt1kLpaxRUUzwDtnREK5yOdPkLrta4Uh2VNmGPHFyxwN4wdTz749HvBubMpZYC/A
UQObXA/Y1cTcj7j8BrrojZelVPsTmSGIyc6IMfwe/sy8UnsehH0E3NtbRFSOpRwuiq3gTdaBvbks
XSVJ8kDF3u828/b9PVUpIHBcHcFCd0ORrf28JqVs0zoUla28rNUyh1Kg/bYUqvOpGh0Iy4MaHlQp
9iIZmJYh3vdTtn8zKD6aMGHrZQHYusRfukXBfLfMz6lw2svrJ463GLR3kj0QiZudUVIXTG2V4waJ
0PJpxu4IT9+8+Ng0rXI1ahjLXJIKTYBW/P448t7NRS2SfgvhHZhz8nj6JecGdopA4WRx0i2KFujY
mF+aVu2e3NmO/aEVM352iftlbOKqPemylT5SYztIVfd2Ks1yGFYcC9zam/HPYZLJukkW9GbqPQ16
jFafiXcXJk5/ai562bRyjmTd7t6fnLsSaSKFAXmHbrtSdaIXY1TPxEygfwqzG35D98c9KKjtbUlI
KUgXyToGnM/158WpfRZx52Ucr4PA+JX5dGcRXrgtvzuhVS9+0zv1u9lGzuLgo+5dLNL2Ad4cYEln
i2KeyhEZo7bIA3PU29o3+2Q6iy7D4N3K2i8Y2rp/uh5OfafWLWa/W1z1yJlh78CXDHxwGMh7kJVs
Bj9kTYz4aBbYXHI+z2ewITG+VpNK9SYtzSPC/96OlTco2TuAair763hJbmMjphDPSq3cd2dvCbTG
Ti+x1+YHO3ZvaNB/ePRTHWLbbkKlrXC6pDJIe7xEP3mVa0PlD7tbbpfzeeoW82Ad3Q+N81WKeNI1
o7q4beXbZqvhsxZlwSimj1HbDc+9SqKZg+J5dUIHBIOSjDyL6I1s85Fcinx5ZpcFRVoP10llswOV
Hy9FO5oHK/ReNEDCPfiLbrS8MbfnnteVJsXggoxVScQ3vcvG5mQOCcJTKNcvn2aaen9PIhc+ZmoJ
TXELm+KqtPF9zPhB01QdnIb35xA/RuqkciTCvtwCCnNVccx+yTiHlST/XJXWlPm51Zk3e6JcdQqL
uvs9GmpMbh+fwrtxqbCgNOyCNdi2eQc9Ktp+TLMAHdQfQlGSM9AD581gUQrntT0HxWAZnx7H3FtR
sDkwJZAigHdge4/eFy7OVRaYk5bDFZyyi/Qgfjsb+Gn8B6G41dDK4xTgnbTel8s0RPyhTHMLuvGC
7f3CjmlsjEzaI/+p+32pg9VgAWO0I8H9myOn6+Lewp06CyZTr05jBte9J8cNmihSb+DN9KfXD03e
WiBsgIUC3VwPDb/yQcfslt1SWu9jt6187vLy4vbxchBpb2Q8FFgdEqx5d1/NZWK4ysTIcjuR2kTQ
FhZckk+YUXef+nwqD0B09/ejhIiQNUPI4FW5nTRTnyPFqZw0sLWmuYyO0r1v3FY/gETurUJgL1Lu
X3LZtw16Ta+o8Rd1GiBtOp6ofNhnK6PVNXDmnB9P1d6Afg0lf8ovmU6ZmH0Z94Ryq0x7n/VhekXA
e/wPtjLvKBqR4PlhrG9ycMFVqEWY3yAalokXr+zdt2GLtKg1ivAvh46kX/eHffmdtSFtRqT6CucW
23k9tKgrC5XrPgnoov0dhpRuisVw8MCAfzbD6Xn9l/ypsQ2klEc/8jLrcCGqVG6FuAk6AE136WJb
fIAj9TrfMxSkAZP9LISR7dOs2C7A1tPxqW2IMhT12AIUDiu/aev0u4gV8Q546VFHYmctwkugrkAm
yk7b1sJQ4HOJaMi1KFofCpjl23GMpnJ6KDuyF4oLj8IC9Uxuv80xNQxqLWh/JIFqJPUpCnFmGSOt
5yymcPR42e9dsrKOCaOKXIVsd/NiMuIMtjeHbpBPoXrCukT7oYWKWZ4wwEVdJccPDUPWOIiFp14j
VJN8FFDyazlgwjwV9vDn49+zN3QJS1BZpjyttq0nE675ZCltgii7krzH5TV8y6GHRhFm2wdD37lW
HVqkdCtpVUIR3WyLDvMru1jqJMArJT8ZTtNiazuAtY6TdkSiSAvPVeYtt9cOkNsHcABwI5QHUDRb
745Yp43nqhmkqzbxzroYcF4XHAhWmqQHT9T7fW9ALQYeBvedTvDW4wFIv1OrWYLdtZjyU9I14xnA
Gl4tFax+T0Nb9/HQ7o9Q0Huyskqxj0Fu32kwhUGJ9QjqL0jFfaHWW5zhDSrXx1HuVwjSSQ5vJTYH
LeYtpGPIhJ3Da48D0U9GUDRpg1ZWh8UO5i+nx6H2BgSXlYcZmlX3ou1TidhcqSlRQMauAHqDqTxR
5g8eR5G7eV0TIgJVYfw/WIWs5vWKQHOUtuAYi6BEkuo3tfXSi22hO9XyNrxm/G8nJ1LK37pmdl+/
QLjEqS6SDcmW0+aZAvPcER7OsQE3MFYuPZ7EndHN/5S4o2OBnc0Ha39nQZINSXaD7KBAOliPFNOl
sLN64oVtMQOhqnK/UIfoydOb+WrncHoPJvB+i/N4INOj/6pJlZhNjS+ve/SFCjLkLm3Caw1pF5HT
RffDpLWeaVaZz0YypAdJy15QOKqcYbzsERmTC/iXTGLMDDJzIUQAc74869ngnJ0OjyvNHpQ3th5V
vyV4mx0kFju7AnDw/wSVn/6XoKregpEAAEEn1A79qlncF5pQk9/2efTx8XrdHR9pOiL/7Iw7UnKf
5e001qxXzHHnvzRtwjbDTZTykuizEuDs7V7Kynk1e4x3IEREtjy1aCReN1NpIipUiTgXQWbBUqHr
NgcCTfJnclCP+p7lvv6YIR4pGmYC8iG/mcV6WDBf10sRpM7c+KQ6/dlEgdKfnNQ5uIh2DgCedj+F
AOl7cRet5y4MlW6shloEHb2blwW9hXMbGpCM0jTVtBtaOMo11NTybWVM4UHsnSOO9p7shlGGoSiy
WTeZLtKh8ZaJ+2761OGk9F40Zvr58YrZWZz4KMM8Rp+JXGNbDiFr0ko8XKdgiA0przgkV673OsiS
uTl4l+wsTsh+9CzlwYYMwSad8ZIsmyuP09Mt6c632bhQkVTL58Ki35fXafeHUoz5QdCd8SF6QAlP
nqMaF+56AmdVWSjNJFNge8I7xWWuBmitd7fUmbrT408p52N9WcDkhiYOQZ3yC0oL61C21YWaN0H3
Z0Um3xWAcL4JReojVbwiSCn8H1SWduOB2gSJA/iI6sc63gziop5a8iFzttznIhfJ2ziPavjGIir+
aryhOAh4vyAZIL1ZqdPGo3nbcercuJmEtoyB1uKREjVj/5J0oj+4iXaioDwnAUZSEgiJjPWw4njJ
DL1RhoAFC7UZGMQz/kTlwaG88/Eo2kBlBIrDqtwWjJbR6AaNWzUYY2MyyKin8RpOUfZFaYfkZdHa
8KAKsDMsSZOSShHUp7hn18OqrKlKaOoOgVeZ6rV2RuUcH5Ps7/cYaSuNCGTJZZwtUnlx9azx7GUI
eqtLPkRtHz4r7ZxwMk8a5eTB+YC0SXswY3vfEgUK0hTEnOTTcj20JFEG8hVrANNUuH+h+5v7USrE
LZ6R3U5HcSR9c7+neYFRd5QindADtlDNzmvgfNXFiA9UgVFOnDTPrcmCoXp7BOPdmTX6KyCbqLdB
xdyyh+ch9ZauL1ny5dg8N6mhXbOYJ8njk2NnQOxi4GBS25kxbZb8YqVK62oMSIR5/kFP2/6cmhXu
gvGRuOp9JPAi4K0h1AOTMbdnBs2q2OnTilzEVdv3Zqdan72iWHTIiY0XHwzrJ218fSIS7ecsIZTM
Eby5PZHbGhNM80QwJHE1ogVeSoj+krjOCV0LnlcLXZbbEBXzeLXIaVD/mRMLBakyVXnC1qqVn0Kc
iX/0i2J1fub11e/TNM8/FLdLPs+xOf4gb/UA6jUood1mSszGKZ90YwkeT9D9toIDSIEBqQypmbFF
iYwQGzIjSvogiajXnGJRVL9ntI0iaHKucUJkHRKWNx3sq3vpA1JyqkOQChBoZclvLi+PE7cr4roP
RgheX0S4KKgej9ainethmPtrMkz2xZQeu5d2gnxuz6Hxr+K0tX1astj0Do6w+32O7DZvRwnhQGN9
69ct4ijvJjoMaI93yUvHS/k8Rzn+VWPWv2SJEx3cN3vx6EmDGqE1zpqVm/OXxNnE6j3T0p7kq7B0
v0Ab9+w1cG9jsJOnAf+sgzvhfrNT5saPnFcJB8zdhdqNtFXyirwycZIGrEPLDiyzo2x5L4o8KunY
0nPnqF6PCgNQYNqAMYOxTL1rhQXuhZZUe7Bi7ze6lCWSooZc2OQjm+RgXFqtirCXDSLdTc7U3drf
zLDJTip78NXoEBmKHBUyOI3gLYYgnQGz515D+o+92Mlaiul74WDGSkoubnZYRX883ox7Q0OmAvkl
9C6lMvr6A9Zor8FkIi+uTeH6LaLk6UkvK/TLDDv/8fpYMhFh+VG8p2SzjtUp9cCCQaxq7sz4hdsv
PFN8yt6OylweuUztHDIsCHJV6d1EorAZVytEyUkQ8XhTB/WmCM85oXZXnWpASE/NbAlf55l+fjxA
OYD1EY2YCbkxctTcCwDL1wMMtUZ4vSqPaNEMgBWT+FORTYM0E3A/zSiGPdXh6Fy6edS+Po4s/+Rt
ZJSbwRUB9KPpu1mhwou8ZcmZxqGhqIraGtIjnP+T+9fjOHvLhewYrS5JSUMsbz1CN3ecAYkunh0L
FeKCPuIpr90av9haHHzMvQMLoSHicLfyNt2EooEwT8ocIm3G5julqMpd6hT5gtRtX+xsGr89HtnO
3JFKohMjsz0D/OB6ZIvIErxi5eO0tDR8QkFoDolXN6dxWbTb3ONHHMeDdxqN5UhobWetysSLZwfb
nhFvUj7QGZpetBl5RLRk8CSNHGuCBKyAoffKV1qE5Uk4tbg+HvDOVK6ibr6vkUfzskwUGgzEf7Ap
zOcXLYqEX3vDkaDL/gBl+VlKhrJs1t+WQSuNOnOoCTVKLsK0Z6AsFTWNgTsYz/Tpxc20I38L+Ydu
toRsKiBWLIW3rS1O0gkrgRCHhgpgpiIQHbXRu3BaXo/H5kqlEykzKl4IW0nSXEwqArIJ15wXfe3z
1PmYL054aY1BP6Kd/mQObkdEfY9iNwkUhojyM/9yhSNcEC59BULG7tzivRXnw9MYhSbQ4aR6pwmh
/N3PbR/ondM9owddfTSmrF98Dofs42JZnOx9blsYbNh/R7EZ+mQa3b/0Wqm+5taMNVw0HHUb93YV
TDqeaDS+MfnaVELDaFqqvObm1ONFCkwhDZ63gCsrQEYBOs7VORrK5UxfXzm4SO/XHCVmjkSV45jO
x3bNTXZv9ZnjIGOl1sl8atys/u3/kHZeO3Ij2bp+IgL05pZkZpZTyZXsDdG9uzvofdA9/f6oi32U
LCKJ0gFmGg1oRpHBcMv8Ri3VZvQp2CcftGV2tXsJ3UccDPz6XFGOUcneKIniBLFFMQyDAWRkpvjb
z7Z9XvrGeyS7z/1liKI3X5EMtfL4EHWmi7QVrLZ7NbKniTsrnZUSDq8z1KHSjvZ7S6mazs8640i2
aHdya54IOARwzFaGXFWaFskWybPaW2OYJJ59LrDR8BO91e5u30+vtw6To6+Kcg+QcjbPZrdHUk9N
dJDConfMc68v2b+ZUrrvMeztTvUA2c/qIYKqanYE0X/98jAyNxXNOYon1E6uRzaE0TS2x5me62UK
vGyKnqqCly6ORkQOyqxuP9+e6u6AmC3RuqbiBWT1ekBC12b2kjVWdp3m0YHC5+dVWgVFO+nnOAEc
fHu89S27vkhctETpYNGkWDPYzacVpobRS819XGCD/pC0xvjgaSjwzDg/hegz5Z8rwByXaqgX31za
v948uums9XSDH0CHZJPICj1vJD1B8j/bpK8sEoq2vlG43GFe2wcZ/I4zFLPyXZrI/qTpzRFqbWcT
X/2A7Xs7NopWjE4f9g1NPNojYEj6YnjqrOmI6PT6ESKooHXF7wXQSvf5emUnLXO8witliN91FyIH
aQaqi3Dr7S+6NyFuOw4klUS0Yrcbdhwtux4aGTY2Lfto5qKZI4kTfOq92UCDIgRVdFoThCur2Pr1
hBL+sNZMKUM1wzI10szML0d0Cuu5UINYOVSR2psaVEICB2ZGzLcJy4aynWqrVmVoZaK8cxUu0riv
lnc1SM3g9lfUdo7hWnNDm4M+IKZU231hrF3QVpdg/qAsE33Rw/azWXH+pqXlLT5ewNYZ1+W5vMw6
NP9TjPbOe1fGVkGnTaIwBFpCkycqzNXnbI7sJ6dK0hgJAms+kn3e/S6rgyMifAY18vXPf4sF6LtR
Dcp7GepJ397JAXmqqY1fEpF7B5fTTuGEOBGrMAQGwARSqr4eahpc4TUan0Wt6u7cdhUmdQol3bpN
61PTxp9T+FIXbHMmzq7qBq639A9QttqD9dlZHn4HQQT1NhKC7dvTzNBwJUJ1YSVzD5fVZLF8hNvs
gNTWgK8onDcnO7xzNh+YbIDQddtVjXGDq4tUjOEUJ/LecQfqlcNA0c2KlIO57dzIEAfAn3NdkDdu
2x1qUQHKm8chLG0DJwI4YvdLWqQhViN9CLUQiEyvDnfNEi+hUSRHyMud3USdm2ocY69Z3WbnSxsq
bVK5dFsSoT64ufF3gfnO16E9PGQ7FyLpHCBIThmV4C0cu0GipVSTCBnnsjZOss/qlyVqkgNRgN35
ADSnyIx/Eh3h6y1rNbkZk5sOISpSy0O6jOMpzhONoqlSH6zcTphCrQYpDPgugLy3MVjjeGVBB2YI
LTsuvsilKx/yyDM+aXqm+0ONNVWZaJNf9Obbq1KAvCmlUJfSgNp5myvAUdhRIM6HsMgbLYRyQ6zb
VOlpjnvjIGDYvQNWNT96ccB5uPmvPyjixugtWXT+2t5rzqpWiEtRptVpyuLPfWVlHwZL75+4i4pw
sJfMl55bXSS50cHX3rsDCKshmMNVBiu5uYs06bqNW+VjWM2o4/n50tFvUrV8+haXJoDpeEYq/faz
sJNIgIaGPwyLkt6usTkb5qzb+ZLS1PWaPqHjPxgYU9nOoztjszPhQBYoEXpRtwfdOybrwtIIR26V
xPn6e89QCaVuSb43+ZOf25PyyZir9MPtUfaOCZH1uoEIxWCSX4/ipEZimS0ueEYvrFMUDZW/zFnz
POnVEcN89yuyb3hGKBwBbLgeyhNzKnH2GkIcjhFQ1CIotokcqhNakP/2UzF8yVXzqASwNz/eK5AU
7BiXt+t6ULPQLGlX1RgizDGxKWVXhaq09WeZW0cP8t4EKXSr7M61y7Dt2+XtEuljPHPlaEPs3ttW
nySfGhSkrS/GtL5SokIt19LH/KgztHcmQJ9SFuBK4/XYxJjjMptmj9BCWKvo0wuC+LAeOnmWiTae
wBQeKXQcjbeJ3yMtmow6Zbyk7tNQbYb4lDdtdVZnzz2LwThSFdtbRQtn+bVTDrJ3K16x6gkNcq6G
UAHD9g3LPRyyZWTKE67gyUGX5GiszTY1Juj/mQ4MAAiKfhpny3soZ+ph1RwfYfR3h6JYTGsZkSpa
iNebU/RGg0IkAACjLqwvveyTIB4K9QQi9u0cPjq8IDZou6059bYkkQ2eMlY6e7NSWu+Cup170VtQ
AB7H43z7Stm7uNDDwSBxxb7RWLieFQ+QW1r6MIQQqUztVPI9h5WFcHQr721CsgF2O/JMgK83V1ec
JZTaTZeg1LSTj6aS23QVrPShdkzRoSK8HJ3vveVajVvhQpK7Qni6npiLSTyCNQLALBHaWbWleW5K
/NiiSeoHlY/doVZ8A4atO0QROrui1JeIQFedy1OGaegLG0NSE7DSg6H2lgt0Li0SiqRkjpvP2Eau
jgdwMoReNHT3JbndZ0U5dCvYnRBYcptnlK7vFqyEQtfixsgIhRUsiktqFxhg2YOs/KSqs4M3be8e
BmX2f2Nt1qk3KsNNHQAMqA3kF6hM7qOjTO5ffQ6xU1FjJ0yhlv3Brqdfh8oC8HLqnWuQ+Fs2lqd1
38iUK4rSRvVvobUwuETvRgdRwe53/EXDXYnNwG2uh7HyPJXlyKaH4Zym91ouzIdYdF17UTMwprdP
8u5g8LBWrMaKQd48Ky0Qr0rMNTnB0JmRb9RW/DD3rUKqp3HL+38wGoAA9CnRKMKS+3pqGgJW6pCl
v2Ao1bMdjbiDTMaDyA+1u/bmxbfDVgfM00oJuB4p0lJHU+DYgR3KRaguUXuPJciXeKiUA9jxXmpA
7kEKSZaOic8m/LCXprXLhC9YY3X1TZlQFnAqPVuVr5PT0PeqX05KHixT/u32x9yrZGDTiAo1+i2r
8+jmEAjbU7JiJMtCR3t5tEdMvitrri6pHFB4l4p1yQtz+tDUQ/Id/aTosUUccQlQ685OVVx1FzsV
xk81koX9lNtx+a80hvm/2z9ydx3W3gB3OFIh282M/nidah7vn6eO1uc0HkHX5or4xxvSI/eSvceC
Hg0oCwCTay/iesmtEmJq4/AolZGHQC33w9nuZhT+dbAPuHodkar3prZCW4h0QSYAOb0ery+1hKdk
4mnPZtTESjv9Zq4a6FXv/kkSuPrArNt5VZPYTI2jG9OqZGp2k2LJgA1U+w1J7cEOkho7kT+4E9an
wkUOCHrXNv2qVoNBWBiEfloa3SFC0N+VemIEGBvGp9vbY2/NQMGteReoFfCm199wGJxYmCNV4mFt
4AsdD+upNKmjFSLDWNsb8p+3B9xbNCqbVA2Aa5EwbO67wWx610hSiXqZqdyLXEcQuhzihUPaRweP
1N6zi/QcKgcUDtbU5HpyJPNONZuMVQ3m8CnL7F4JSQcH52C9dsZZO65Qx6Aw0pPavEuO3s1lgVht
aI1GfG8Vc3PKo6b4cfvL7Y4CJgAYDnnWq04rjJ5iwHiYWmTRddV5qGL9XiT66F3+/8bZ7HUqOCAT
eQJDoFmTP7tTDXQrTg76d6/tIkAAIIP2a4/T0N3mG5bpJYOGEWxY60Y8P9h5NWl+VedcS0OTZ9/V
Pqn+GueqlXdGlWskIzKGbW+CKvkLXyvdOKmz1d1rqlDisKDnLP0yyR2uN93pf7alpim+asTJ5z4p
cz2M6pLiQqshaPo8tFm5XoOzMfhDVBpLIOHRZpQZUvPe7UglTm2VLS/tnLdHItE7B26l+6ESQ0JC
1WxT4hntEeiYiZWvcF1kA4pk/mzY1XBnVmmJTP98xG/a2zWEg+ybX3DybSchi0rTq9GDCBHHTQt/
HNXWd/q6PkqPdwJCSnMwawmlKYhtKw961xTpUKt0e9oWIpoO6p9oTQ2rutAuS1ui4UdadLBVdy6T
lVVBA5oCJPnd5gVY6CwuRs/HVNH0uBvTKfvUMZ4PP8B8ewhPOdxbGz8oIhCFXt8lMqeqggt2z3bN
LApgRfbNoC98EMvsrdbaAlh1OVc237p7fotwa0UfdEWUNO0aVfkOsnRM/ZHqeHj7iO8VGtewhdb9
qufNI3o9juX1mdnpbo8CdSLV0HYn8WHIcTUPyjKx/6fpRrgwTduJ8d3Ylv1nzNvnv1PbVrSTqWX4
nNz+PXvrSPhGWQe3I3gIm0MBYrFOgY1y5RjUrhah6XcgYv8rtf4IHL03EnpwgLdWbgUcueuJN6M6
qdGCQ7pLRezHoNHtQmI2m/wIo9GDYHvvSKxrSQ5BaQx28fVY2SSyvDOULtQ6xdHe6cJxADMOqVIF
JtK22ScvVdzcR/xv+vv299y7ZCihcsvQUeGx2ASmc5e3nYbLbRhbKlYjc59juYM/z3vNE3YAM33+
gwWkIQrJ1qE5Cl3+eqqxpbimogyEEbme+YqjOEgro+xf23p9sHd350aAuRL4qcZtRRdyPK/NbLT6
sOrN/h4bJzuIrHi4DHYt761VA/n2t9zdMQB5UYIDOUCr43pqLVVhIlvuGLMbose4UgwsdDztwYi1
oybH3tRoMK/m6BSRgNNcDzWgVdQPKAdAIe6sixzmNIhrJzk7XdR/VRj/IG75da42CAUYvdQK1pIB
EeX6g367boj+RlROYUEUNHmCYpCu5/fT9FhP5SL8seimL+Vizv9jKA0PK43b+JNtZOXRQdn7xL//
jM2hpD7XmYI6fDjwWVDGh7iJXrCFGkos/uDF4LoD6fJLNmGLAYljY8AWBw4Ngm0ySMxSA8WZduem
nczT7Y2zd5cjBbyev9X4a/vSa+qYopFGBhzPShZkuj4+UXpVv98e5deNtV1DTICpilBQWRFRmzV0
zbablEnCgq0c+5SO2nw2ErcJQf1DNbbd8cky0uopLsHnVcVk3huZ6C8QTdvCp/w19ec2kw6cBoou
F7Df1UsZWdZ9T/58EI//Qr+/+q3WKi+P+icbffNe66golsiNSahlbf9vJpzh0i2lptLv6U0ItR2e
yUXmdMNF17P2BXy+9z02jeyMN2/6V1IbWoE/pdvVYVuP5cF67e1CmpikkxrLRVJ5/SHLGt0gjRo4
0NTWSYJmjNw7MJvWzw667cGlslOzYABASHQUkH/YyqlX1DQ7Ec0cPMcgQZ4KccrwKgmWBGgOgkn/
9PCz7+opObo9dyYJ3QlYMQIFEONenfi2WhYCOAq6QyuqU99MHHQrJagLNWNys4MbZmeeKEdD9+aG
oW275aKa6L2OgwsXKY1c07cl4uqlOTr+2NTlO2C/+jnJ1B/6NHYH6cXuPFeJN+rwvPZbrI7TVfBH
c+hJlClHkCZWcWqQtryog3skwbB3i1KFXzHUJGcInK+/5bdbtIS5NBtaw0EvjeSumaXul04tfS/F
6ljpXSfQom78KBSuGGVMsB4w5jfbOjEyLUxYv4i/kUBsb/IIBFTc0/rCjK5+XNy+edLpXPulPGz3
7c+XlA3ExmpLsfXhddy0AZVPGXZYNOW9VQrrExww98EbcU9R4zbzl2V2wgIped8xZufkptHRk7ET
WxFV/d9v2CJeXQgcpCPIydd6136fVJrSNp4jn9E7KB/GKfE+dmmRvT0HIDalOc25Ic/Zntou8mKl
KICPDN0w+ihu6I8RYevBKDtRwEptoGVFMWH1cLneTgKRVgDEjKLh6vAi4rRKg8bsnedlnNVTFFOp
ObiNdl4quL9rW5Xa1trvvx5RVZNORp3KxzTjefELr1UrX48989/bb9Xeofx9nE18A2UwxlCZWiQd
kPo8TkV0amqQN2MxNgcqYLtT0kH5YGZCcrgNSHNNLEK1JOcBVcQwxUIhgHN9VIHc24Xor6Iuw1bE
ZGRTYLIN1CvrlKWSJmG+0KM19jWnk5zbJoy5a++K2T4iY+1+RZR8Vo0z/rlt87h2hVqn/FXRrcoH
dUbQurewIsNEIT64vne34lo4APeMeOU2v9YWYBN9T9/KrtBCL3FT1vzF5X6DcJeHouy6z3+wQ1aJ
IgM+CoD/zU4cXXSkxUTMZDRGgbLsYAZpMfWfDOwz7/9kKOIzEhYgyFtKljYvrjKvPTmtw/4unucq
bNzUPTmVcUTc3lsxDKxQWue/lKrXV/K3B8JsUZLXlPWyaqrmq2wW8RNLD+tpLLXo5fas9vb9Gsmv
HHEESrYPLnl878hxbSepqfsChTr/qqBdcLAvdidEGYysFnE48vbrCfWqAtWk58Wjiqeccfdo/DFr
67uxVKODu2lvC8IuAcWM1gP6jZsdIXApmTSXh7zOpTijta7c5W2avSyGbM/IdEUHF8fekQYmwKRW
DRs+4/XUWqjoArcCEgRzasJaqt77WEyT71L1OCWxEePVu0R/3161ve/JelENBYVExLKJi+1UqesJ
j5RQFJn7As1/xCBc1o/RiKL67aH2IrLfhtpmJeTOWZPVlFpUNy6mcxInynNeOUrt22PsBU5vFe8m
pwQeyXXnhbcH31tM3k2kTIkdKJlv9s1Sp4lZK+C0V++gd2Sb73OrVUNVn5d3iR4f+bDvHQZAXbAM
1koP+PbrtdRxS0QVdgQWbqqQhUxrOiud+nZZJ0zWSO9Wbhk35Tb866OB0H1U+lCKWLvX3BpTm+xQ
1mlvX7IfV2k6yhBAya7nEkdoOOH9xb5c5AxGZ55PaU7JuG8t/WxkBq4eMdLUt9dr9wMCXKNTAuwJ
0Oz1oJle6KnoKBMC3csudY8NBZSQo+ba3ihcwWx7SpKgPja7IkIAxLCTnMbGVNTACPCXmfuoON2e
y94ZI1xFswT0Oanyujd/u4SnBQ6uNbDxUzQ6vyVpOfmQembhO5n9JwHVSlODKcrLor0CxiK+n0ub
goZTu9Y5taoCZo17xPraO03EotyMBjRmApDrGa2u7mksVQhCSt+jtG6ugYBVXOoiK+4dpxIHp3ev
akwUAGJmBSsw5uYdo52nAryAQYltMhjNZPEuuZLYT6ayxKcxAsZvLLV1bpZU8fvMLnGrM6PLos9H
XvJ7M6fTvNp7IBFHC+l65v04jHrujGNIW0n+Y5h5GhRAXXA/w4ZCE6n54+17Bz2z1UkEh2P4ANfj
TQ4WG7JnvFLvqzvHjKuTbdbtt8GYxwNM9d5hoDO6QidQUHjtop5Es+uN8NriqfXOwuuyLyMmqpe3
TwgRKqIshAMJJDcT0vI8NrQJKlQd6YpfaqkIZ8UlelW8P+CyQc2By8bOWcVPNndI1Y4xyDv0vVK7
j/zUiiq/0aLhJZ/H+aB7snNH0kKgbw5sBxnPbcG9yzrKY94qJRZb9tlIu9Kf83o8o5LWQmdw3IC2
7JFM4c6Dulp7kj7hXbHaElzvjSGSSe5q/Yj4gpL+1FPXuKvaQQZG12b/zUa7wBRNPnqRNA52ys6F
RlsPpCHdbVL/bSe9Bv5ANw9+4KAk+pnO/T/d0Fp3aioOopNXW5Ji0Up+XNk65krVu56hPWCaniQx
Rbc474K5AyhQ0XT9dHtLvjrT6yi8biwc0CSaQdejxFlTUr3PGWWQ44MNsua5xCrkTHD4KR6UN2uc
r8MhyAAHnf1C+nY9nMiNsR1q6mtV7LoXRZVtqAxmijmrZrz1sNE4JDRAhIoLhDdhG4bMdDCjqq/D
xpvkg+kVS9jNafGI2tZRYL7+VVcFVoYi9qdRiTDv6iVzPSu1F4VTiLoB5jCuXhK15TutnZ3nUvHu
IhC+PuotzX1N8dsfvenNWn7r8OSEiKBCJqPAeD18gbxXlXSAfwoEj05UyppPdbFySwnFwrZsaHy1
81GQ8uocrIPSLF3x+zwF2znXaoutWCGacPU7CjoY6edKwdvTSCJxvr1Hd4ci5wbQRiGc7XM9P3vh
ye0sow6dxVkuXapzt9gE63XrzAeP7au7jFkRPKA1Sal8NeW5Hmr1r7IBd9Sh6om1ZW9E3Q89LuXk
i9pUPlZGb32ElhF/uT3DnbMO6GjFC6xZJMjY62Ebfko7Cq0OJ61CrmAeiC5E1f/Bd1ynRbLD8w1c
+nqUEWteUl/2STn05cWwFD10E1fz+1F4pz+Y0IoR4AqjRLo1tRWzo3hmxIR01ak/GQWHlGqajdzQ
7XH2tgb1JjCcPHbopm+n1FPqjnOzRuArKU5uk/43SQ9gyuAd9ZX2RlrJeYj2MSFq+dcfD51hT6FM
UoW2trh3LqAVv0k99WlIrfqtTwybkP4VawTuYQWNXg8l2CTK6FAZsepkxMp5VC/uMvGWdmZ+f/v7
7Vz/NEQgvLMp4MhsmZZsgWRAxLwMRWXLxu/mXE3f6cR49xktzCSoHbf+8fYhaQ6A+FolgF/15zGI
MxImiAdqNyYn6KOmn3bT4mt4Z19K1z1qku8d6d/H20QKUx6xmAP2oJbUzKCqeyVIJ32+d2VkoNcQ
x5e6yY6UjtYl2r4IlDLY/Bov3iubkpLn2urUpgx1pSxP1MTVIKei8tjmS4vQqV4/CRQpAmOy9YOT
93q68EhX+xDSR1jwzma6TmK1dt1yg5VIjd3nYjHCsYfzMYi8/6xmY3Pv6ByV22v6+nCs5FVKDKTI
8Oi24neeDnClGRBo4J8GfYhSeZjII3wdhYg3X2LsVv5DOQORJYa7PhyyIjJjL9NozSfrazdMsz9Z
UfG5aJ364HD8Erm/XkWEQOGW0LcDZAEV+Xqs1LJzZWFmIDKXPsFqonNTv1Sq7Ec+lRWMQIyCg6Yr
RB/ISeveATfnsc2gnum8VSL5YUcZogquCTT24OJ7/WKQVBMWclFAfXG3B7cZqqbITJvPoBjp55Ti
XKBitfLl9rq+vh7oNIGNQNiaEgGaUtcfAL/IPo9dAptU1WGLJ4rl0z32XmRWf9fH3j1oH+5NigHJ
06kUAJtet9lvxYJltluzocIZunZvnlso4M17vMntI23DvWmtBFq4noiYvKpuUt8uFzZOA/m4QXis
j/PMB2cq/NLrxHMnlaOK/mt9Q1g8JPFodIMNYutudi2yTiolN3atm8bifhJT9WxWc3Vns71Os2kp
ma9PuvIO9oj54swRLELEtLp3kfTkj8z2ujDKvOpbWrr2Y9cL97HvUvs/s6isL3UTm7jppuJTXmsJ
7avmEIzz+jbj12OguxZnkXnYMkCciJTZMJMWHm5fOr7iZerHZtHzBwPzzWfP6dWn0pqN77OmeAfJ
5d5SAVxY0WkEf8i8Xm+JGf2tyR0MQuve/E9Ownv2lqY8Ja75tQX/e1RV3BsOyBH0WzqOK4D5ejij
TLxIbZMunHEq+qdUrOlO4oKBFoTh+rIwj4o7OxfnL1Ezh1uTIGZb0k9K2yz7QWkR6tCH57hvNZ/q
qXlfu+OR6PDOw8BQa5ZHBkDutTlcqhn3aoZZTthZ7bCc3UbWp1IlR3gQgMMfcqNzw04kyUFlf2fv
AK+hisktSk1z24XRRioOdGu7MM1F9KUzYepdIOp106NlzG5N/bTLfiRt2l+0GoTg+fYFtq7X5gYn
wqRGvDaAeBc2Rc6yi3K3q/Q2VEcpv6fSREzdLaanVhtjFNek8RVNghKPCH1MPs1ldjT+3uzhLQDN
o8xKb23db7/daF63RBCvuy5sxZx9r/Hb8J04ie8bRxGBm6TLy1zL8a6unKOOw87OWl3XSUf59LzM
m5QCAqGl9ZPswtpVnLCxR/FBV0X8CGQh/3j7I+8ORTWGJvZaodxCeHqY0fRNKiRgShyMi0WYvgS+
FxQJGO/bQ+2cT2o9q96Mu5ZEt63RSmpw9FHfCKWKHc1lUdqx50W2gHhq/VycOj0+SnRvDwmA6noJ
3dTAjQmJT5yTHbqjthslZIOWrQTJosxPQ2dNb+XpopT3/yYJGuF6xMax51RRohaw+rKEwm7pCvXz
8mRlxtGlsDu59WzS9f2lfHU91Kh0WhKZGUKt2WB8SzyZPy1DrWBNPScgpHLP/nB7AfcOBMYiFLNJ
QrmJNnOrY7tWlwQR01iXiR9VZXXvDcm/iZ60H6BAzw9OZ3nPqCAcsXt2YgtKFSBJV38OulObuBiN
g64zkrYNI5nZUAqLNkBc6+1ZIqw0KjArGmhtpW8u2bkppGGTZodCrf+qynx5Z2haBF1z7k+3P+TO
ocO9j1YpFS7kObYF0K6rq0UMpFF2hMMk2nxNOI54RSB7e4T62blEiX6YFr08KMnbnr05a3oHqrII
W8OQXTBpafPYSuh/CAMp3YOLktbXeBjLh9Iss6dUArC7PdfX2Ke1RcX4FLjIiDn819t0cZ3BKVds
An/5hKXv+M8wUMVrlMq8tAaFGi223ZMg/vHL3vYuROtHRoY7JwU6JSkrQQi/4ZWsWKrOU59g3W4W
Y362U3N8PzYe8OTplBRefnd7xju79VfVErI5RwVs5PWEkUPvpihjwohXxI95ZcdfBtklB6PsHEZG
+VV0Ui0S7c0bkUstdgg5mBMWwj8GNbN9zyiad55T148ZxgefiFlqor7l6N7Z21KEdPDNuQyQvtqG
dZM7x2OrUgQQmnUXt7UblimtJJGk412XdAo9NU0Pp8Wozo475V9vf969xYRqTDNr7adRwLz+vHqa
5VFtUhNINWPhynG+N4QVZ5Rs/1OVWD/I1faOKu0e7jvAioSxm8UEyWPGZcKlsLBtJr/qyu5BL7Pk
eaHqf3BUXi8pXXdGoeOiE3dtybGV67Xp0CDH5o3R/DG2rSgosNLwQe1ZF6Tb61AkEQyoiB9y+5tq
r6e5ZlSk9SZiQeBON2vaRKKTsai70LEERn9ZbCUnXSotFy0+4Lmvzrp55yyjdXKUwW1OqjNnl24o
o+ycVbHpq33Tpr5iFwYKgQqcn8Ec+78OfuT6ra8DQnC/FCgwQqdiSHh0vfKuLdIqGRESbScxP+rL
+hLJrPJlP5UIYLn902J/oqUfesIcY1+dbOsuMdo3Q9hIMMDxIHG0ctBphVz/DKQl7FoIifxVZdj3
vTL8EB1WXvNg5mcNGdRTGi1HtdLXmx6q9soWWfWpIOKsf/5bLCoWvUpE1MFywpEmPSnLNGh+jo6m
egG9jiKk17dzern9wV9vCmJfkzYdsB66Ztv8DVCZY+SSVFviQBLQfBTBNNjR+y7NrYPqwS/EwvXa
OiSnJtclDzCdkM3aypkj4RVIUUVKb+Jk1ETF4neR4em+VsfjQ5+gSn7BH7KpfGMECxMMpT39vbTK
YJw8I0XcRV0s950r27YIFEcOP0a9xZlCcWf3K2q49XzGfFj0fleq3ftqyPH0u/25Xq8Ra2PxwRCS
WDubmygFZG8V5SmbUqa5Gpij7QSgopT/RBXn0CWH4uX2eDvLQ3ZCCEGRi7rLNjvDOZm/3sna0ElN
YaOHWXsfFyQPX1pr5LMdDPb6cgK0Ri5ID4eLl3+53oF1lqbW3Dq4nOdq1bzLdCOyfozZiH89EhqF
+wzqxRp9BT/ePlRyBedJq5BpdHbom6fnfFyFquc2r7/p9A87v6psPfZdtYrfiSKhQi6HOKJcoizP
hiwG7Be82vvS1LC4fepomDBEo+t8SJcyflnkUuu+6iBAf45SK37vRK58Gl1FFWFVEQ/5TR7TRs5y
A7lEEIRddQJlZOFeHIHtC0ZFWhbu5dj+3Q0wv+Zgqsc5OS9xmWL3CIFWPBRZLg0/qxAvD7x8UuGE
oQfnPeLvIlLMspN0OPdK48rHgQgv/t6C98S5QO+Fjvagh/atIdTogzFlWn2HShmeGKWWtw5FMdv9
udSIIL05vwIEQakFtDXVKvoP1ysEwFSPdZu6tXASzxf4sgfWIArkkz3vlM+xczrYEvx910cWBhJK
wr8AEStl4Xo8DFNsrQPeDWA4j793ZlOfeoSXPpQjyvK3h3p9tMhNyVHRUSIBICO+HgofANFA8mxC
fWyKS+Rq8aMz48dJ7jg/Qjs5SsB/9biu50Yjj13Fxbe+NNvajtHPBtgnELxzZOFmOuvt8k1PZSIv
Gf+Hp9Iwor87lHhFSAQbiQ/5XJlFUFGYWQLHjrzoS+VO4xee6qTyM7q/0aPZtto/Vd20jc/j0nyT
vZl+SKaKOkqciMV9RvKZRL8ZxHhfKCnycWRb+hS0md2ofq8nXoyqnWd9dTpDfLfw2X5ptLaMfMsu
rPpUiHwS/iJT62sbF7IKAMXU/1MaY/FZTUvlRz+AkENTYnS/xtQfC79NRHdP5zZfwqSU7UeRKuq/
YM2R8a69KF18Zy4J2NfV+KZLU35F+M1+yLtM/3cesCwJbXNJ/ia+a+uTNuHx4tc51r3vl9gt6I6k
jfMxHvLuKxZFC3V0JeqKoO6glj8WmeZ+WSDYieeyi1XLL9in9edFxmP8wYkMs0fgoEuXPNSFWlof
ogId8cAj7OLgoRfwkLve9NXoY6sPFKMZvittkXQws9pkPlccATQ4kQ9ClwGryiyUgMkKqhpR9jHP
VttpU4vk84hOk+rLEvU6XxuokZ4rahMvUklJX0t8Q/rAjsw59SW0n8dFetX4QU6LchKCLtjB/t5e
5atwOpEsXXLOLiSNzf4eOWaggQF9TXZbP2i9lz/BDEmdoJ35g4PB1nvg9729Dubw1BK8QH0BGnl9
mPoevsQsLQ0DVDUPplw6ZzeSRyCfV9C3tbOx+vbxMq0FPMu4Hob2u9nA5lMDLS1j5VS6Ynqk0hSd
LMG967e6N32OhCUf7aHpEM/NXXP0c1dV0kArteYI2Yq36zri9cQJ23BK4WuuGuFbbCYKgnoyzQ7+
EyVh3Ysjc2UAL2Z5LTrldmJ9GwUet2ZnrlRArUFGQYxWudyhpJIicVo2Uw+UQFfwe6/7tv46Yf1u
gJcaY0AUohzjUPfazPG7WrbpXYRtA5Wtulf1AEBJH32srTQzTlWnF7EfTUmknbLCxnWjg3Bx0uJI
fmiHTvC/zuP1yvHyzndHtxJngIrLEGAnOZe+tAbnv1FNmvLiGUOSn1LF0z5yUzjlKe8n732rd9PP
IhLm4jdJZCWXphL9dyup6w+ubLy/BlPhiMdRx0cfhd1NQWxX5l9NPQDqTJpOPkc5jHpfdIYmX9oh
W14ivVZ+ZJWwnx1ExVRYaa0YA80SiJY2RZ09KZ6HDF2Wl/iDm41ePaZxPA1Ppird71XbmDOONG1x
38VLJ4JsiRv1rLbu9IPGX38/t1MKICSLtBdpur3lK7JC6jET1XuaSFUaTmLBHq5x3SzypXQrIxC6
k76DCs7uopk2v0CGdx6wDiC8Q1+aHkpRRdL1MU3C0aGH0CIvpFYocGb5vDyKvCiBjGOIEjho7vzk
PPALdcAAD1KVloBPW2A7VOdKNZ4bYc4Q09wp/WzDj9HCIbMacrIY20a/ddqsDqOhiD+Ikqjlk3Sb
9mecqqhBCxwJv9DhK11/ivTxR4nUpAIccir/UdVuse8qpIuXIFMK9/uUiFYh4ulEFgB/sL5TrJ0/
D3nvPsfu/1J2Xkty6mzbPiKqyGEXmu7J0eO0Q9kemySCBBLh6P+r353/W7OmPLW2HdSApCfdAR/Y
bLPm5NfOj39e1YiBAxoc4bd5cJousy0/ebHXvajyKayK8bD1uxMBGypcZHprb8TPYCmLOduiorzX
Tl+52TrDIkpxLi4bMDneWqdduCXT56GLp1djCXvLQcSPd+DLGDp4tRPcdLt020OiZeelSkL+BZho
2dYhmYbmqDoLvSiFFoR3ZLYYvfaz2H5TxEf819LV3nwp4gBy9i4c/Yeiold5Fa/7SwBrZXuJvBIL
U8zYrSmre7VYN8umAplFVdw0B1NH4SP6LfWzhg0ZXActby+lfj7T5tRUI0Pah3V34hyVT8ozMX5i
vdrnhpg4mxu0mbvkKij9YclMvYZrfubaVekyN6LPexnyy6t+M95lP639V+xwpzWVUWSdqmbGQQCd
mupnvfbF3bDEUmB9NNpfA2CtUdp5XvmoF9yWITu4/oEDQVloLcH04FuBcLOw2rzfRoloTn0NUydd
UWu5c6tYsUVbI55LqMjuCaEpcd2aIg5uIqcAGFlu/mhf4pThB1nTtHXQpGUf9W4WYDF74yUS8yVr
dTmva9s89cW5vba2+/qpwEGtANRbhmPaFe1ismQFd7V67ijJQxwfg5wBTtldSEFUXhSmHu9h5Yc/
xn6JVDrv2LlkZ7cqdUTLRpvUU2yqK7/x2ofS8kvSck+P0ZepLd1Tt9QUUUHZeVlVh6W+14Ur6kcX
g1+ZTY0aBNK0jHBTSiMnPlizWZ8iz1XxAQWaeEbSdVyfIwYPfTZ7VQEop4zFkIaYmpvUWZtaHC3V
VxCa4qLaryd/UeKq2/3ml1VQtl6Kphy2HMOfyj7KGP3SDCBzlBwKXtmexuta4ha1WcsT/qdn5q5f
t3dok4MkcdG0kVdQTsOxPjXFOFTpUO5Jd2vKsPzDpCKKcoD8m3e0fI2wQCQ2+8e6MNVNUTRZgoNy
Wu+ViptcaNga77Rr2o7ZWcjwAUWSrsjkWMxgcqIlAuLtNoJOox/M9pVlDUnJUdy9JWt2aDq3Lttu
5E/j5Gms3OjeRI7/vayTpb7Yx3EJH6ADa3GUQ1J1x15I+3Frg307a1f299FS8U1wB6qwSanFzrZ2
xXjZuEH3wz7Ly2Q4lOpH33RxdcLNtl+vNrP2OrWGzvm8d2rmanbX6sog8Rkwr3CHr/TsfIO4VL98
bjfEzdNlj+YZEziMohflcVwGOCjy2Plt/GiUg33L6sxRcABIvMe50ABzUlEHK4tPffxHrTpQYA9k
/5ljaZsU3xdLXC5uYf9q/F2OV7vunEdcNTydN9MQXrUo7I2nUYgp5iUN6qkIQ7JHW7nh/riopry2
SFHJLAo+SzmhpX0ZlaP4ZNWWPREQp+5HvZrBTUc52j/h19ZuWhTbfKsKtvlhWdH3ukLUahpA/vtB
fQyqJLkIV7NDWMKtVqWTsDHLqZbZJNkI8Oege/gjB3Bxyr9OKjUjKd+MqwThJdtzeyzZvktzxoMn
zjx/AR8w34vK2YiVSqHv2OrCHq8GZyRi4jRWfyPL9DGed5JhyCIDWPlqqU1VZz5+4CPZgWNdkaYG
0KjY9bs4YcE3tBB2a+2jD7gNKMwHzehjAT17n5WS3IX1rutXcLulm1rSF+Wl1PXmpoNnRP9QyAk+
4LAbV942MfImLzupd30zMFGpUqYre4LxZd+cwS+Vc9/uTpekodcVOt841iYrjSM8KoM5hscr9k2l
odkY/ujFHXKgaPtEt2OatovCb7bqIKKh+2yLpinSVg7j/WS10Q/td/y1JiwD9IBWtd2PDeyIrCy5
qY5jnTRJCo6g+VJbzfjIRNmfc9M60XpET3Vxsaxp5yYjOBWI3kcjZJEhXNwmoxRXRzGWG02I0q3s
1MQru0NNwXI7OnI3oHhWZ7lxnJVK8Uw/8bNglMUTpt20zZ1yLJ4sy9F9VoKo+bGWTeIdjLQLdOBH
m8+02UrdOXKwo9NSq1pdjQHkiS91XZPJRY0OvkyNbc0Z3pbR13in+3FwA4F2VOTqAp22WpS3aL0X
cUoTWS+3QeXrKN35X4EIDvQvktm1RLoOrkfjo6wtfzvoIV4IK6PdULzj3kkcVTx5Vnbueh/prcH2
q7DDBwqr+HJy9WJlPau94l5aIntcotAxecITR79xOYmyxgL61JbarY82nfMkLUZV/AJCANmXFM6u
nqN2nLx8DL3xS+NEoksb3zg3SWh2PkvneJ8rGgzIm1mtdYEkkRUftGt878RdLm+is0hCKjfH/k3D
IMCfctWkAktcHOQqSJtsr6iKizVeajtrZFCpbAyWoDmgXeG8wlCwzl+jdNi6jtce2sKL9RFNl/7J
G4ISD9HN3cbUS2q5py6M9e8wYokb7eSDjnYE7gdEiX6osqFs4uXa44JqrmPTrANneQJrgoRedLV3
ILHTbZGqOHIklcy6cN5v/X5yi0OsS7GlNSA54mrkKxobAMyWTBg9VicNTVnDw5DMypspwEe41LG5
qF3LiY7O0Ltfgp428AnBHw6BXG37kfKobvPI6ePkpmrxZEztQiy3wgva9lI4BKt09GrUZwumJs/2
pJw5r/Ru/8BzTdnHonSVOjVikV8ie2WURA1RPgQLhVQmK4Tg0iBZRoxVp42RwWxjtFSGfXxFZu1B
RqdV2p1oXFnhQTIxtRFr9zi7fUW8OTKvsao0PIu1YfCDZzbF3BDirSjdKfWpOehW4YegSPIgoWRY
a0yfiiTg/UxIDH2dShR+2JzVFme2rmISyj743k7uLDOBSxCXEduaUE775EatEu20yZ4AabkMqyy6
FJHc0tadp9t+Fa1JZRftYPTCSYxZrNi3WbiLwDv6JR2EtAgSEON8e4hbrFyadFxG/XNq6rDn6umS
z02oY4cMUvlFneKbEzanIlwA/DHZGWPSMPw40xZY8wuJs0+i5ocmTuVSer/GHv2w1MU/ajrGlhyb
T3G/Jkw0UESL0iAwq4HBN9La75JI5Dry2ikfwBYGKUD0ccw6aDxcZ0mC/YjarW46ibr2r3ZvbXgM
9KacUxe0nZ95Q4Nt0e717Z7BTFydzOu1eQj2akFlDrzFb1mWoaAiqKMbNUicU9w+7iNCIJJUDwXX
+DcdzESQhn25p+0e7jfcDKTV3qBITXD4dX/3bVU8qq6XX6e9s7obrzWbhbpcsOZL5SFdc2asFFmT
RO2LbbZNZqZY3JCpUpxcN+UWPPJFHC9TlAFHOBdulNe9WT+XzQbOpQWx5mS+KbwmW4MyunYRXAk5
XPZ4GywbwV3VcV/DZWMyeiiW0BckW6N1aJSltyyZVPgnDPYguQ7GufpcYTzC19dm/ao106lDO1vq
dfAT2lqO8aNLZ/CNm8WT5z2snrP1dPykuFlbewLM2VbjJ38oSTNN2fCZlxnzpCyUeNCnynO7OevX
sbh2JUJ02QLB1DvUa9WJzJSyejboCEvwrgrIS53UuroeK70U+NaEy5DS15yf1bAGe26myh+u0JYP
fldR7beHeh4px0NnKaOLDSLYcJjqcF5S1SbWy967asgCGobDye1GfQxd3cVp0IfQaPkbdMU6m0pg
Mt2g0z0ya8OxS8b6wPb0fxL6ih+V1SAepdZRYx/Ofd5h9l7Mr4GctXsbdbuYci+Zw98rUxKcQ/dR
UEmTmKZT29TNYUkaOm4tzkAjYbvjr+wetmSvjrW7v7Qs2cZ205yFCeAATExI6u33VtTVVdnM4Yg8
CTIwmaEn9kVZPvBK3OA7DprdW1yMk/ZfEImM/0TOFuBr4cxxdWjMOkU3S+fPj70Oq2+ItYXiUBt7
alMat9N+teO19xsvgPkyJuNKcB61xS/Hbu2F+FvTU9Aq1s/uuNTlxWxDtruIC2/hANpr/6db3KXJ
WxKzlkZo731de2F+6KgZrAyLE3ukCdMlNGHEotaLM9dtTINx92UaGN/ITMc6erRUwJQExWgfIGyB
mB2RuxhuBHkVl8ug3BMsFtxYe1l6UYoGUf1HYClQpbAE0OXuQZ+/zhgb/dTNVLWUUW0vDoCmdEs5
0xCL2P74z63LueKp1srIA1mZaOgranm3RIXP18AIj55QZFzGCbzy5WhLE3y1R8OQIEwaM6dePURD
2nDP9Lla7eCPDEPqCVOfR55oLlB3NzWwZvYXv7vrp+UzxJOyzkoSqGdrHa2ZxGC1LiQDmjiF86YI
zkYznW0RrUi9YsHTdiLF/yw76WHdvhr9avWlvBOyLn917VB8Wbe6/q7JlulVowL9Ih3kmrOiL/eX
DQ9zns+3YLIKP95SD92QMnMF2MCI2qxOnbp0b9VGjQPZFNpmvq1OeTJ4Lj+pbZiftrim3TKNU9NS
TEvCoqIBrQ9WRYTIUPYeP8URFqupXw7rI/c1PYRmtZYfo+UPf+S4DCN0pTpSmdn9tk93pPseEfTy
ngtdtJdUA/pPsM/eU8UJ+r2OA8A9QetkoOS3ad0mlRdCD5J2uKQFGrpxalOD4mvvb/GLpDI0aUW7
4YfjTEN1ANUSNbkcQ9Jv9I4nJivBrh7o42yC3HpuTMZQplePASVofeUlO9yAxu28b6oK+wftuuZH
0o6tuZGbiBdGk0sUpLYMy/GmVlXc55Tf6GGvyTIc6kkmw2XL6OC1ptV/neAF2V8hKhk9olV2Fphj
7DhmSH/FU07+0t3t62gei9Y0P2GZL9do3xVV5s+V91LPbbKlfd/TQNaMcm+jaR9K3JtCpIMBcLVT
Ouk++NJ1qy64QUOunGULzf2WCLr/jm/16oKreDzOfldZaegWXOYr8YwRmT1YdtZxZz/uDmEbZvNM
bxJkXICmk+0MNEqbsn9yQqW3K7ob/vNOtszUz1A456uDs1Ja0oLf6TiK9dJ09EwzUdsT20dZtPG7
Dgu8tFFb72RVbCUi32Zv7TKlBbpnLiC7e6E8FL/KJGnjO58R4h+BI+7LICl4OYvnTLra2viyLLql
IWWz5fLIaaA5hF2OvpvKpldoUYdLl4kEndysbZX3EvgD04sZr4jz/MXqnRtZefNVRSOjSBcFXfe0
qXKXeVH3kaCkdlaGnss+/lq2tX4BlDvIA3p8ZXMoqgAngUlpn8SAOfqfYlnWm02a/VW03Km39uAs
nFC43/OJVNhcBfvgThebFNZFuNmlZjAU6uLYLUnSnybylx/JulLLeuPuHsfCk92h82XziI+sde9H
o/88MUutUy3D6BHGcvdN1otV530bBWM6WS7/5brhS56FgekpDRe/oBWwboQORd0YZB4XeXuo5uKM
NZ7ms6tkv83fSWqbL5WOCYxRYY0l5z9mjgX0V1/QG9k1HFePA9K2DdVWtNkjMox2j0BGK0kUkqD+
VXgmmNLZANBCV2wtBRMZd+pSOOvDmgKld19IT8InX6zRlGkRr1flMDpJOkaBdSnMNvvXSyiXS6M7
XV+Iza1eup1G0k2FzqM8lkj01uT6hhLF98bg207hUuUBjW7CQ0PD6mKO4iLJNkb/L8gBBc0R9tkQ
HLTYZHVkiFs+gpgS+Ko4NKfGwUlOYOf1t0Cu0a1arZYhW+val4D7m4EJk+IgtF3S3jjMs+bUNW39
YLkOsV1pMzV5P/fFjxL835hKo7gYcXKGExaL3e9Sm3TqudiMQxop+nbOQ1NMX3bRg4FVI7dGiuSi
eoG4aP1q2AC/ZpANVcbMovjqt25zP81kENm+SI/5OKIuJ70renxVPfY6N2E54XpoOnElem2VR8ee
rKuYiy/MUUjx+8NkoqK/aCexd1mIeUKXjnVI4JmmwLnx/VlHOeoE5F5UwVCY3aiujolyyyGrlHQu
dxr1zBcGqU8Nk7Eg1dVK6hp2Zolpssu5p38W+gRqbluyjRJ0X8L1szEsTprbSA0J6VGwu68dmIyf
g4/wa9Y6wiEnmFG0SMqaS1ujHJ8xfpuiNBkKdb90e+0cOBldhIrHhtWfn+jNP4WOsEuKiGr/MnvB
YmftFg7eYbbo+ZBNOLrJomH1vwwCTPd1hf2SmyqAJrebtSVOJpPOuTf7uczk8gmqa7Cmw6cCa5Az
qMR1ngIS6SllpMZYtxPtlTknPRmiY9ZzJBESQSirce8F1U7/WLjd/toBeogvB7/XL3Fdlw+hjI91
OdrTxWo5laLbrlz6Av7W+sANkuR2TrblKyOLeLyAI9VdUxDJV0uU3AxqdfkXbWe5D/uyTwm5pZnB
ilIO3I+EIpyq4p3ebUESQVMn8gUlZ+tV+bngNodybOMDF2uZ0LxZtLwYAHvRPRoF4hcbnvDiRgmv
4rL0l+Zu84v1myRsP3l8nBos1+z+GeKKrPeslncze8mwnnjG4d5vmpE0tlkLOuUef2bXmGelSBED
/9pFIihHI7Z5itWFDy+2M2AC+bCP3lLQ26e1H3wP14gMwlVF/QtsBHJPM8qfTRoh0ZHcMuCl6Rf3
Pg0q/G0C+7CxQwOub2FBaAJnou6rvuzsdAjRDMP5PZzLfOjl/MlP8Ay71gw2pnwT0Ocoh0PYuWO4
jziG4Iz9AzRJOx43ixo7t5eGYOOqqtxPCU33F+jR3rltHFC5bIaR08VG10qn89TCJauUU4IxKqPO
T9smjukBWcQOwkNY9rm/94gKkvQ54ljvLVDI3I51YsvUk8sWHI03d9ZdR+8ZY9uxFfP4e6yUqu7W
Ml7wLpjqloQHH0tv4xat3dbNhVgtACimBNKp7nTNeHrLwsmT+kVqKfcTCcxYWmlTeGCbkhXwJsJ0
bmU9u/Pqx6jRuy0QqbTsQu7BPJJO3zx5ZShNkdrIiwokRDfpffIx3+3vZG+tNo0Ygo5/MdkhtCps
NV2y7N62rC921S3dZbMuMjr/u64eriv0KvRz6JidVMuK93j4jcGoS2rD2I815jGByZDqwQoWyvx9
sZ2LYG3d5Vb6NNGZGIym/4OQtdmHjHEyhdhRjWFZ/CmSPcI/2m8mcT312ON+aXFemV9jh9h5Z8dD
EWYrwvPrZ8Ytyv7UmZBcKCuSsHO+DdYY2OFRCGaEF4VjDEPlydvj/dVahzOgh3Su+tEDnW1PLKOY
JpZnO+6NkIg5wVfPt2wOtxOVLv2yFklhBPJj5U9IPQ0AFOjAMFFB5aHl7UCemHQUXJhg19ZzF7gD
mYZexoBhSWHUBsR5tiVHKgB3Ef8MpRdGP3UYt9F8qpmTllXqr2EzTnSgar/7OsZEmdeE0rXI13j1
6uu1rsV8H2wScewM3huS31W0FtH1qqBsnGrPmO7GpkL3TzEOG0suaJ3vj+HI7x9SO2ZUgIQ/Dn6v
ZV2u4lNY2db6vdhWwgazki25UOxvHi102uREW1ybS2c2hMzKdhml0F5b1NVmaUSdwylqzcXULXiJ
zL2oF0Klnpo7AFGVPA5LpIcrtdt7k5ug89rvKHsUkjp3ilVO19O3LxRQkz1t+m13Dp61dRGzDJot
2Rb4ffy15cQ8oQnYrDfTFlDN7DbxNZ/XGVkE9J63b7pcq99q3R11GXIJtIfVb4tvVqkGOy0ts7yg
slm6x9VO2qd66Dydwp4XmCwR/vwcFbN2+F5ObRFRa3nJelGO/KWMuLEVlyXH5VUHsgkONljn7QQw
03mBgESPKaBnn6Q6oQ+XQqqxHpikluLQxs3+fZPR8AQf2vm0xaUdUTBNdT7Jqu4ZIpAjppWEbpsy
Qqlue2rvhxj1DoDM/tQFaREW1fd5KicnM4GaTdqN4/a1c/dtIZE1tn1wtCt/bYiSf110u15ZJPsC
WMwQXuoJwXuKtDC3PM4FJpftpdc0EszAvN8wBjIiH0rjXw+cniXdXc34ZtwKDHr9emlvRIRJ5kLZ
QBnpjWOXmsod8QhgMM5knibQz2531k/jMEa0TyNh+oMUwNsPe8Xk96nhRvxkW2qiJ42GKeYQQVRt
zDU8QAjCCQF9VLzdT7UMAE23g1FfwR3FT0XbOe2x7Isoehpw/v4iMbQEsOOvwWsymHajGRNM26HY
gq7PgmVtc1Um61nboY1QakY0TGTLigvuzTQ7C3IdQnaXxl6qiwUw83AbQGWqKakDwneienoZyMkx
r0Fskt7P4trVDaT1QGSjLpqS3vOEfy+Bv2fwKYvIT2UQqe+yJDbl69aB52go3YnGbYLzrd6L7YK2
VukfpnjqqmvQVFaHs2Hdibwudv2yAxOYcsrI7WcXOtUvhOzjOF2qYL3uEH4yx03K+ruaF+DKcVU1
D/Po14wu3XgAt7jtM1OW2VXX1EuUr8jwJ7dnekOZOV1YzRlIH+YwDFeZ9s6mx/lg7PBdTTEcnQhW
RvhWKot9fq4qKuMULy7E8yMyHXXw1219mBvPjLySNbDTihtoT0sVCW48JwFwVZqJ6zxJkFY/ObQ0
vzDYB/lgWkSpM7Yljetmr8frciXFyg3UHcPldjYlDPZafmul53+yk7UQKdc++8adttm9sUal6tRm
EvS1LKdQUONNQLqHSTXxkcsoro6YqVZHbY+WziKGV85ROMn0GEzlfsb+Be7tUKrwAWkdZF67gUs8
tfY23vKq3raHGmjus1dL2V2rJByqvPBNU2YS0MGcF0FRxsx6SDKOsWIqfm4h0NY3gS5HeplOII+O
2zXdUY9+Qv+HApAm7LyaTG+O/t4Te/1MOOjgfIFi0e8HaYN9o+9WRWVuV0mNSnrkTddMUrbhq9Ps
cZ3vvhX/iIYp9jIp+9XkHG7UE5qu7/B3X6fEv5T2MN+aFZerDCUkuuxx1/VX7mDRwq4cKrkjCYL7
WQZG/eYOZbjV1va5WURn26b8XJ04Uw1m0C9No/aLBiiFoAdrMZoFHtS+qEoFn5wVYeJrh3j3uHdO
SD7wd5Dmv3BloMWRVYpRPbLJ6d6KHvVi3jRJFX3YsVHHbq2CS9N8uMpbKiwiv8gdoQCOMl2C5tEb
JDxFigy7vY+zcaQHHQm+fjA4YJ9aMB3r5pVZjRr5B4/2L3zeedH/wUFhZNJRPP/5/4Hf69IhEhXI
Uvu4DF+jkzw8D1gMnDpG+P99KVyTAeuiHkVUeUvYQoHHEVs7RtnogCvw4no+lWGrT5Uj+w+0St6i
as96yWeX9v+ZQqBE9wahVy1jz7EzcVY0Y5+2BW4JbdTVp61pwnTU+0ckhnc2yBkwjCc18mYgA998
unYb9wIISQJ+YHMvxW7Wy5iL9IMX+N5TgWiG0+oif/qvDQKZvYvatUkyIHwYzi4gwL3CaQ/CBIx9
GxV8AKd8Z284+Li7JPKwJZjU/3NvuCDEpwmGf5aE8mft2+2hXMCY13r4SB7kvfeHNCJqVVzs7MY3
KFEocnKUVp1kdEDUM4CA6FaQ9n7w/v5F2DtviwSeHjsiRF/hLU93DFRAdchnsmaa+EM7uregNpyD
ii3v3sjYZI2oiicZrs5nJos6d8HIPP/nuwSOD5hvn5gJo+b8Kv7PgaO0i6Bp8FInBXQ+qxOgKqC0
PO+/epU4kLvOWzKmc4f7s/dmIbepYHJjeApLNzJ+isUAeLLFHt0v+zJ+JNv5763iIQLJTAvoLfdk
8ubAWZUzMTqhhLeqdv3J/ITh5oYmwleIdvVHHtNvCRvnJztzdUPvLDvPE/7zFTbN5BSMOWh4RU58
O0b9D8mU+khW84vuV5fBr/APbWmWD6g8/76gWfes0MH5O0Oa36wbrrGySOg5D4EJjiN2XZnUfnTs
knE8WGW4ZbbTOce/75d3HxbHYvYMYGMIOP98WMAkqy9b5kozzQy47EDdwfhtxxXDwXT2W5m7jgRJ
irj/fz7+PO7ZSOTMr41gAP1z5d6XGAR1a5IV3t59FlbXP22eoJW6rEt3//en/PcFAIUXxeNz/CMe
vRWOqb2pGY1MWKsv45O9bPLk7MwR/r7Ke7s0oKKFWsT5d96qD1CWF7RRIy7QNVAwhgfmVrrvrjfw
8R9EoPf2SuDC/IJMGp1nQf98eXubTDJCgSlLQGvdrfNW3Plgf7456DHY+d77xZKSBDRB/vdHfO9F
on+HCxqOitBoz6/g/1wvVmPT/9RUtvvidt+FWwbdQSSztxz+vs5bquz5DEKsjCB0BmiPeW9iw2Q5
eB9sYQKVAKogErCcuGZ2DkwkoE8CYMB8RgevChDk3eLF/9Wq8rw813gQMblEF/Wt9bs2LuNZhstZ
gUh25iPWnjZuhOHc0qBtaM8fKfC9t3PQbDxrsXr07d/qa1aIcDQbNNYs1rY54gHzWGAadMAfLf4g
SH200psXi4LoXm+SF1uGQ5CLzsHwoWmLQydH//Lv3/Ddpc4erS6yFciNvTngtLOKUhV+kvlW7f9E
qAIndK8eP4919ZFH+b9Tl7O19v9f6k0wIsEINYOmJDNVgli1i59oSf8sx+M7AJCJt+TfH+3trekG
JC5nRQf7fwrPwZv1KG4Qc9OtzhdrcU6wj1agWVtybM/eAZ63mmNU0sLxNjF9cJO9fan/WxlhIDiF
56j7lrvYuBpOo+vqPJ7a+E83DMlly/QXYXxn+OAMvrcUiok2dzNqg4H/5o4JEd4X22xrSLMm/gOk
3s+gRXyajbI+KhPefr/zU0EXO+sDn90Y3p43IbRy6xIUq+Wtt0xcnM+qW1TKcCJ8ErH4iBX39vZk
uTM5F6UYMIsIXr55MmfWGJ/EiclXqwYjGcan4H+kCTgUDE2Hgd/B9O6DL/f2SjsvynVCXuafC73k
TRJaB0bO0QAyM2bIeXbMaS8MUiQvCq7wkYwjyGnyDFeVlvGPaluX5/+8ZUlp+IqURx7P/Obgm5Ih
mtq6Oe82NZ/m9jgMT15X6oeuioOcUesAZGT46KHf2UMw8xOkzRJ0D2FN/TNeGE0yzyJz3qqGOU3o
WntGhhr+KVUNluDvj/jeZz2z8f34LIDLZvrnYlIDDCE3myFKeXWWdOFyN6hqeiicrTrOErCZNQ72
B5/VeWfvQplCphX5Qcw93iqVizoq7bIdZ5Doyr1zadsydYnD+aeYh+RCmmX5FFV7e9XMk/tIhSe+
0BT2cgljV+J/w6isSLqazhR0jbwYCi91MBf/KIN+91eCUDsLCIIxfbvlV4p0XKUbQMk2BD05x3vK
LgkulLCmCxUG4tffv8V7uz2C6gIhHeyC/Ta7g+zZd1646NwDFW2BQbREkXsgmgDLrP01Xqr1AfZS
cd3WYroo0Lwwx7//gv+pPvxf1tr5wJEbhTjdI4oMhOKf20HR5HTPDkZ5O4bdNW237hjhf34RlXV7
GKdtz4ZpDm4nex/zQAzAuPnCudS6ZZQCwOnvP+e9zYnVTEyejViE/1aKBwB/WQwuI+Z9qbrrbpu3
R2NDrrCq4Gc7lhEzplV+sDffWxPJB3JfRGKJVm/C1CJse7eWcs5hBjWZv7nmPIqao8dmi02bMryj
m9AVfvRB5Hh3XcwCzkqVwBLeOqI5TMH3ijYb5uVeyPxg7s/CsRofUqYpFbRZy66OTSv9Dz75u+si
bni+5SByv/3iw1yttQ76Obdd4V1ETRuGwIrn5rqA9X0ww+YwFIFM9sG9c36NbzcaR4sQhiA2Ao7n
s/B/kuIFeK92PZgeCGaal7pep4Orw+Dl7xvonROFsQ+0cQ4wepFvdQTAkopgTvYpD9XQ5AmqQ5fQ
AgBRTOUfaMsmm9zVzUgNPPT8tXf599XfebWwNW0MPH0H1N7bvIM8YVOtU7GVRBNeNyGo+RhPphMZ
6pTPvYt+gJw+Esx559JiUbopZAVnFvub/UskQ2k2IWZpzQwZ5RSi80ZTvY2KOouCxfz3M4rUkXsO
0rgu229jZDydBZfDeM59sVnXUzipxwpk73C04UbWmS3m8rgl0fbw398tlT8pHS/WxYr5n/tnhjER
gKafc0v/P/bObDlu7MzWr9JR91BjHjravkACOZApTiqJkm4QEsXCPG7M9+fJzoudD5TaZiazM498
bTvC4SoNIICNPfz/Wt+a281UKvm2NSrZx2Vr36no1TEINtP9v3BRnfKGChpl2TsfXrTKRSxnBiuz
mUbl9ahT925sQ3oKq2rcyIV6Q7DulF74Uk5sB9gGMIRVnqMKgf/wolOQWGamB61fBrmgyK11H1oy
NjPWhwYL6vk7PLFJJ9gCNzWjlosdH/r7FgVh1w9suCa8xRr2sStjmLUPEn1Mt8W9vdJgdK/bdG4+
n7/ym/BRlh4aoSTILuCsJfL28D7lYmaJnxz0RFQK6E9M9U1NE/IvDBjTOqo04lG1qjGe7Cqo8K6j
UUbMIanyVUbw90e6MQgS1aGIPFRN+AXO/3SnvirWZT4sipQcIo5egtEPssTMzbpoI1azyUrHPBSa
7+mMy24Q9r9L9nt5GNSuqcCyJyMr4/BhTJGtWHXNkSXqqFkbLfQCleLkJlZb9fcXgIUPjG7UWOjF
x2E49Io0EeEH8wM05hu2vJ8KvvINEwxnF6cxbh01T/3ff5wE4sK9A6FP/s7Rh4SlrTQRcXe+kZfU
CpSiux3iYvKdAGGJTtbbw/nrnZqJYezZjsZmziYF6vBx2oVM7uZU9H6vB/J2jDoFD71oP+J+VGBP
58GNWZbppbrBqUEDyJQcF5CXCzXx8Kp9HDlDiKfALzpDW5lOjbIsiyUPYaC0IAm0C2/yxEyhoRDW
Nd4nYSDH16tsZmDazoNvTGH6vjLi5rFR9WlDPS39cv6Bnrg1KuWg4Lg/Sr7m8uuvlm9jptY5z8lA
GxL5pWXXFjZiEwOi1CH+BhU/X9iWnbigjsuaRZxe38L2O7xgUeo4UDBL+GkdBuvCHJ5zPVa3RKVV
0I/K6sIAPfEowWnC9aXDC1Pi+FhEI72j7ysPvmDS8lH2pRt0DTrqcvMSPPyF6na0FVr2QSSggfmi
mnw08ZkR0jEzHke/TaJpa2hQC+pY6u6TLlE8c2gFx0+5uIs7IV+JCn+NIZz5Vh668GsMCfs7rm4d
woHWbPslkMXSjOBDGDTdjc2h74rxkGwLTCzbMEzbS3iyUwcGfAocUik6Gm9DrmZFI0IT/ZtvNKJE
IhRgxDLU0bgmoq54LFFysIudxvCzw3q8K+sY7ghSIem51coYUwhAAOGdH5sn1jC6AbTJFPY6Fg2s
w6EiSyVg1IahopithNgotxf6Ug+VBUVXpejpdpYcgbmy1C4c4E5dmdo8hWx6EZCKjqcZoyMPPgpH
P5GtHwRO6GzY5/YGR7nhK62aPZqij91BON2FneaJ4UoLhL4SRzaGq6oe3nKI+6toK2X0gaJHyMvM
1CUjUPONur8Uw31iKoWyvVyHWjh8k6N71Nos1FgOR5gNwSLO14d8g1JnpIc7Im6c5mZr1Wp/4QZP
fP7LTEMEBRsDWT2uoU+K0TVpibG9miCcyChi0WqD69jOw1gwA4D2qFbnh9GbZ8poZoNpLL0JynnH
JxRa/6Uy2t3E1xeLG6FExUYt9WGDlPJ3+4Iql2LAQqhgF2O/yaOrkqw3EwsOxiK6vMJ7F7tpb6Mz
oqJ9YSNz6q4gTWm8QRtozfFqXyjVlNimNPlYganQ543erQxEKxEypSHzzz/CZRk/mNmACFKYhJJO
gRXh7dGXaGOTQQkLNiFGLn2DAptW/zyXAFjOX+fETTH3cOBReX78xzkc/koI9CCstcnPejgIOp4v
/C/k/IZOWX87f6k3w3/hIppsjZmxOXq8sC1fLXxm6oAgWArm2FbrbduJyhe4K722k6Y1pe/pUVay
YX3+oqfuj/KctuBkOQkch2FFMPIwqyqIjpCvwc1Q44diomZntYhj/5VLaUQQLDfHXunwUZr43hRU
i4u+qSWl1hColuDPIYl3rJ/9uP98Gv8rfC7vfg4E8ff/5p+fymoC8RW1R//49/fxU1OK8q/2v5c/
9o/fdviH/n5bPRcf2ub5uX3/rTr+nQd/kL//1/W9b+23g3/AAoEv6L57bqaHZ4Fz5+Ui/KTL7/z/
/cX/eH75W4CtP//tj6eyK9rlbwvjsvjj1y/tfvztj0Un9J+v//pfv3bzLeePbb7l32OG3c+/6n9+
//M30f7tD0nR3hFRv0TEM81R+lpKp8Pzz18y35GBvUx/S2mOoDeWn6Js2uhvf/CnluxRavMwjx30
UMzKoux+/RIgENqaTGLLQdww/vifn+zgFf3zlf0H8KC7Mi5awV/8Iob45zdtLMgwAFuItyyIOvQZ
j5aaSozKNGbZPV7coXIlZpOvRd4Y91puMW3VuEOK6laHFOH8afWOCFajqJ0/ZTCRP7COTgI7l51c
zZWdDxho7OxRm2R79KQqcXaZKLXHPsChudFqGfZEFM8PpTmn4DgqKKtXdSNZ0r62cjnZDlMXf+yQ
OX+F0W/35FiOQ7s2mkDU72MpklHm5llYrxpyk0C/y/29mQYdtoC6tr86MaJHF5/jUK9iq8KZaFMO
UlBczma+QqaaC/wlxEfitBlECKM20H3T4aFhGZcatLtdT30O7B0l2mouGqzOsY1nrqo1rEhNbeuu
XcrBk5gz1sZBTS3HnRM9Cn2itcrA4xjvuIvjDiP5qGNnM0GC08YkhDFbBeEA8xz0EHZSSR0w4bV9
n+CKTcf+z0pu9RssMzOC0Xo2LLfsehqGEBGi1m2MRktdxEjj5CltLSU7jcx4X5KhcLha6+SPtISt
0cM9Wz8OGAK0leIg8/HNcSx6hMPYPX14l1nhaVoP286yG+smlmYNV0NQLTEMQyCPMCaTVIXSGhnJ
KrSbdNxKGcLTVdA7TBg6VhtDgZC1xuM0kkROFwXMEaYtDK5WmcirqaKNQwWZ/j/yQ9liy5sS1Oix
ZMx/tlMyyconEP3YmzrcjPyp2UjbrdLoOFkas4dHgeo722dDgsncouMcrgD9Vznd2Xp86GMZpqbB
TOzRDhtRN0c4JZHGtmoESkWJOuwBAxSol8/43xPaH8ijzs1od9+yb93rCe3l9/+c0ajmvEPQSJWO
dAn0ZMY/JjRFU94RwKuaTE3ssl7EbL/mM/vdkjKJMJFCEIfnZePwazpT34GEpTNG/WOJIeA3/M50
drRhp79G3WNRZFHLo9ivLL/+ajWHT4OnvbSmvRPnLQGF6DujxWY8KpA0+4pvpmJXocfab+ZgcWFO
skhRDPAk3ObxhWX4MU6qDM2e0n7qsvszV5qkFltlJO7j1av4NYW/nrKPNmE/L0U2roUKklosD+zw
HrM6QipbNPsycLC9tb25Hg0z9i9cZamA/XNdoBrKboH9DVs9mtJ4to5KOvhMwk7O6m7P7lK4YEGi
tZCN7KOFyxegsjysjRQXid82o+23alJj9Td1YMX80AMEpUjxB12YpgfPq9kADwAiZyIHAi4yW+pt
NTYl/R6M8j8qJ8WMo3cdCP9p+qj0k3hM+xrUfxxJXyyJqQqnt2PAK0v6Gzrv5TLHRtMD1gL1I0ic
+ksbKtZ1GI3fDVg69w22ZU/txy4E6EcWmxto+fjVASRWXtionngXVC84xBD1YupUdQ/fhaqIXFUG
ud2nTF9rTNg5KRMYjc+/C76o41fBVpEPBIs9b+JYz2gmsh6KwRZ7aB+fIANo3U1UD9VGM4NLZ23r
1B1RcKL0z/GFktOydX31BSG7GWOjCsQ+AGlcY2pSgQDXgbZOplXWPYXJulJxneL0qdJ4NRnNuuvb
jYBVZbfkzDd3avctlZNdXJfPMN/8aLA3uXOrgcUb1BsqHQtFcRUNmmfkn2yUUzABYYSB2ND2SnPX
x1dyu6rEQwDwIpK/6vEj1mZRrrJiJc3hKoIIEGJqSxbfZNKtX0Tq80aJKkYfXqnbpJzu07RdOcE+
wSI0JveT+Ry0n6Y5uSbphz0WhgCOZOBkFXx002ogudgOfbYF/N9v6BBu7UrdFt1Dk1zqP2vLp3n0
TWnw0IketxBwIr44fLjo/4u+FIrYl1GsbPjHtUkpk6JC8RynJY7KVIn3apRk6B3DEmB5H/2ppHDn
ikpeG0EkeXkUmNclwhAAfbKLiOMzup91rz/3itIQBqLPHvjr5h7HenwXJKjvtGS+RuKR+dj62RyI
MV7Zg/Ijq4x2h7O7v8YrY703cUETp1Mj1K2z4oOWUhbDSTjwloppoxZVdOFc8lLCePMs0HLTHGX/
adlHZ0n60jIxTGa7N/A2eDSz4jVz0cROcjZWeqH1fznDyPSNX4hdXK59DkWh7gptZB84OCbgGRMP
uUJJzWi6YCXZOqIBGeJaYSTdKmCi2Y6B4G/u0tzXdUjn5z/KY6XzMkFqBqptmYKwzQq2fLWvvhSp
i4yotZR2n08DlMGWrSk+WXPTVpPOGXIoNhlNl2tYPdRSlO7RStRpc/5nWD7G42fIcEIBpSwNnmPJ
3FDoRHeoabeX7JFZzpGSaymdjY1t4Gz8Fy7Fsqoy/0BwP14OCj2qazF33d6pG9Vlh6vg0U7lLxHk
9UtP9tRtEdZj0ZlBnkSt5vDJyhikhdFVYp+xN77J7dz2tCTX7gesy9c8DMjqsAJX1tCk+whGk1+r
8JcMqZy2VlQbt1NXmmu1TcRNk+Xqhf7osdaF905VjlVR5hhGNeQljODVew+tch6ErdR7hH2qLyJA
IBQzIrxIAoyQNGidZ4W2vUIR+hlSheZpQxJsDcDm60KZzY2ZDfMW4im84rmXb0JjulTEfbsLWiSU
sk4o9KLcPBZR60EYmeqkVftybMuHvMDljWQ8uwLPXWysKUp3CRDUvaK1xYVR8mb1oKxGBxetBVsG
IrGPDpN1iF3eioriekqF7dM7JXWkg31xfiy+vQobPDaU/Hc5Ph9X8qreQcg8Jvp1LjfjWs4R3SdW
Ia3PX+XNqqtbHL2p3sns7JiujyZreL1gxKZ+RqeibOhUYneccTYvjTxPGoyfV/v3WeOPJczzfy+e
uF0Wfmvi54N6y/JHfp42VPudSZ1siQuin8loZqz/LJ+o6juquYRSUdJA107x7h/VE11/tyi8Fq3d
ywFl6Xr/Om7oyjuV+iV/CnEcxTfC4X+jekL97HAGpjG31F7RwC4FWLrJR4NEH+Jg6IJl7xCGyW2v
papnSAa4Ixsr8caqAVmzUQos28up8jynQO6DVUpGhbJgFZJH065N7I+Vkd40ehyI1aR3SeEBvVfA
rAHD/QxKJyaLgaobdJu0V4mE419bq3TEJb5q1bFxdlUW1A+w4RwHjmuot17AHob9U6TY9x0ZeRJA
XBWAHhggcNSFmoXTSnNC5Uet8HaS3Bg/0aoK9m0wc9lFJhm4TVVZ8g7FnAX8LnhWlRQ0TBqCb7FS
iCfNUDxCB1uTL3KravktOP3P0hy4EKzeQ8HYp8noOoQ/Dn26Dnpq0jUcOTop0B/8qBq3QUHwqVC2
/L4YWbvW+6T6yrvaDmcoR4bW3kHY174b6qfGKcG8yZEKerTxCods6qBB1WyCF6i+oSe9CaTBK+zk
uqphWafj/WSbpSslrT8r/MnOgrETUtYtMh4DyMERjIAA/L38jw/QrGnwr8oDrl2y2mZ2UGy0qJw4
rtWx67DK9VTku6bWi3Gd11RdeslDOrgdFxBVFhlf1Xp0voDt69dxm4ANK8U4GkuUSL0yJTt8lLQh
/Az6ETBDpGXS86ACygB0Nenv+yYXKdjWhL6WrCoNesRmbuGDEw7hYqWu6DCzxH8kvq6h7SSVsYtE
WN9PUWZt2qKyrrN0qeSkSXc1pH3Tu6oZxQ8tybYf4yqCmJJOw4AfT9R0BADRV2uKa6BgijwKY4hR
WvwQ4tEFjkke4HXGYIZ9aAofsEB+L5vdtJYnTV4P08sZcPww9HVme5YcDH/JsZNiW+uDbaoUQDIy
KbB8GnnFX7je82tG/rhtQzlepUbgeLZR9Du0v2ILrx+dFtkNT2TK0q6XjLJ2ezQJt2EyzH4YVE8h
hzofz2T3V9FMquvUOIBEkAf4sJV8sq+ssRzLlT2WU7oi2graC5Vztn4oR8sf7Wi2n4HvkhWDwqLY
DkRsQKQaNOdey5KB1PuS4BF+cqX50Tha82mcHfSoVZuBzu0N427sa51ACLo7X8soF48oho3vU8Gl
XariU0xgmSj2hpbIkVvTgg3dXGbXEQTJZHCqKJwnLScQxhWR6nycnLxXVjnF1NkNskh8x4jc2Ui4
AFiR9dTAv43q0InXmZlEPUgpZ9jrkGoHfxzl9Fno1gBAh9PyXsBbIkxcdNx6L09TDoZF7aN9men5
M1WR4cnSGjm6UYBqNN/ThOgYzlmi2NQQSmbeqFRhBLX1rF5D0Als2nqhonvFlLYYS1rgxNejIMuX
wcM9MjuBY6mBrbjTiDLejc20GD1rgDy4xwKWxLtULkyxK1srtd8rRW6w855T5R4dOxzzII05tal8
ADp7eDGAfm3TSdoifw2V/ZzYsbkZxhZrvRI0FBqj1pGDm1kgJPHgjXJyhKQbBV5AalnrqYmKyVQn
ySpyO6XHcVdkg8ljFBq70aJbZhpqgpqJ0WEIoxswMhYMqm5EojEIoW1hk4oMKHIlf+l18B2oI9VY
9vFpdwVGaPBImzilNrrRNWkc1t0AM8aVAjId17kIlcqPdLmqqGgYwfgYRWK4jZfzOsk4+TTClZTM
EjliI2tbe8a86SlDO9bXI/DWJwUjfs/PUqGJ1qcA2zi8U2KOhkyZsUzQSiyRpRZOva8dYbc7aAKt
QmpQkUTrEs3yZ1o1zryN+gm5cAMTV6zrOuuVnYrESqaKG1F6kZwCSBfqBym/0qZZc64kGVz1Ht15
keFc74pN2Am7uxszod2AHYfwNFUNyJuF20cc9TAAUxxx5Ujrpm6T0beVoFI5FmN/3Wh8t4obI5ZT
/TkKB85c2Jyr/di28fNck1MKHxApw61llrm5h1CoRP5sV8lO7hnGyLpzCN9Qtm3d15CDGWvjBZOa
NOnQ7gZwsN8cAD77oB568HJO1l2RSGNqLktAorv8wV5ZT4Qtwesb2/66qkodTgtLZw4alnDGVduA
fNtJjtxlK45AwBdyc5xCt5VS/WtTkHHlJ2EvZ54sT43jZQV5jlrSm9cdzEPYflJq7gcBdtmTAR91
Lou6zgBQujT1sBqTmRcC5USj10l1uyIPIxKUGKSBf5NrReVB+WpHCgmDaq2GqLErT0fNDRHL0cTX
qbN6SlYVCLe1EicWPYeENF6v0BNFBzEAxYSSIeoib9RAXbhmYI6gFpA9NH6IuOJHLur+O6oSI8YN
2ZmMWAEal9DW6lnUoUbjg3i+ifSDPug8Paw9oagfavwfvpJHZujJSSR/SA2tm0hKyfJtlyEFItQz
m/ZzOAyPup6Htqu2ozcrkGk8kQzqdwOfQA7skmxRrxqU+KpPQ3Gd9UR/+GYRFNkmL+HFbQiZle4n
wFXxug/L8IthfQqNNFpFud79yAF1Zzd2r48fWZ7gd6hhFsVQI0LnSQ8AooKIbKfbiYgKTKXdoELj
VZrAJdbUyMkD68LA5QGbH+DTaU9a2ZYxKT4GpaZCHqonu7BF4wd1U2qbPKD94A4gxyQX06q8i+qR
II58zNvPkyxhio+nwaRJ0yomjUtb+8sIBu2HbgF/8ySg8V/VQTMSv+U0ABycMqfu6inaQzfmhIDF
j+beX+FQDToIvV6d1sTAQgOBrWFywHdaYhpswj1yd05LiCRCHxWoZal4GgVYU9fCqxevcGBAXkhK
mZdE+5vVSHbYqGjqFEeAwEq3tbLsQWsgUID9y4LGLYE6Aryy5oDRZBHy6NZTknYrNR9g14pirIXb
zIp+1VPaXlCxJK2sABEN66my7HjFAi3RH9LK+j4itRW2YpdEX/lmnR+zmAfbM2b0Pq4x2Q2hAmHU
swkxh36p80XjQybrxX0ba8o31GMlH+RcsG7BvW2Jg5LtYPIJE6yvyqxh7zEW2BxWZV5R8QhKyFCu
lfcwRhAkzro/y2WtuwRjq9/t2E6/t/xvuwoDNLarLG/iCFqIEf9y2P77XPUHbmFcTAurgL7t0j9e
OgH/+0Hr//6f7Fvx43VT5+Rf8OvYRSeHExJ6KxMrJp4e/uqfxy7FeYegF88Y2mWK8uyS/nHsMuV3
SJboITuUwnH+LoelX8cuw3lnAwYAbiQvpy9qoL9z7Do6mctEqiloFKkasgfj/LfUj15VYPQmhVbU
x7Onsj66bUeOumhNEggYg4Fujr9XCHi5nIE1D00teByEcYeXa82aXhPpFB7U48ivShu8Iixft5Hz
wBd4Yi+UN46qxC/XW0LjNdS0eOH1o+ulAndFbWSyZ5Gl4w2D0r43pqy7kzOawBPTb87XNbU7J8po
yKqzsn01Lu5+1g/PNJhers/cxe3yE+DjXs68rx4vUIaYvMNc9syoMqHL1IQDJEb2e7XL5SqUqDi8
423A/v7mKg1ECrVXeInVUHiJKsp1V5gQ0eV48s/f0IkHisKMBEOIHghpjztmDbBgW6smIh0BT25b
R5r93KgdcGZltlVimOQItw2/HaTZg3BcXrhTagoHZdqXW1X5aBj2Lxrpo3omRPy5qJHde/VMngRb
vkx5MPmRqGN2fGxuZOTNpm66JAHtWyXvcz3iJM077l5q8tGH0aSqCGJWTz/OQxnRou97OfZy4Jx3
s6pPP+Kgs55kcAmXxuLbbF9eEwVmEO/L0yP57HAwJM4cdezHGfx55fhmBEmj7tg2OpxG73KWAJYB
6X1QBIoHgmrJ9UiMHYO72IpSym75buKtaneZJwWBtDv/Xo+KLy/PdcmzJS4VTjdF1sOfbWT9KKog
mD2wmMIFKVgtm9yW1gAHKcEBoI6tgIaGOl6gVJyYgJDl4J2lEI6k/7h3UepxEUyWRqWgou1ntdO8
q/th8kDd/5D7SziTZTp7VeWXsRwxA+NGIEwO1Z12dJsiLwcHpYjuzTFlRwjxzl0ekMHoqH35e/Xb
n5eCcWVQ2Ab7cfxRKoEpAATOukf7ZFME9nzb9XX+4fxrW5qix/ejahgiMcTTwn7RT7+aX2YCuM0G
/Y3H8SFwJ2QtfqI3PxyjwdBUNfNqnnESnL/mmzfGM6R1wdV4luQkLr/+6pps5AU5LyD5+jIY7gaS
kN5jHYg8J21Czy4U8ef5670JMFxe2kL10TH+Yv4/tm3laQdTxOSCMXRMTurEsDU5JRfMgrHXTukX
QZntujPr9kPOR7WFxa75klGkFybz0z8Igweh14v87GixNEBUw0WTiK2YpXkLfr5+H2aW5g8ZaRe5
UuVXUie161AQnjUbY73jTFb4Xc+iev6RvH3taP0hyUBxWgygx1+rWVVVVOep4VWk/rlmLAebFye4
nrErjAGELqWUS1PvmykCV4sJaHkR2C0mr6P3bhZQvpFq6Z5KuNoqtZGvZSWpVYUKAzVL4NwOOkdj
afkZ6AJDtGVShnew1kgbBLyRFBjUa9mLLO1GI7ju2jFDeoqO0V4YMCeeDg33hQSDoOCtb7ujvGhi
ypK9rsseTDOb70MtyB+yyvxStsQGEUpsRxeu+WZdQviNCQPuAA8HPMRx8dokFZy+ogymqa6veyFL
LrNs7JXMqn/K0fhUSgwUx66DNQF4l1QNL5qYw3lg6YEz0zAm8DZay4/36pskLQzmh7B5uLKweMx2
/dHIK90dc0JWRKZ16ziTFJ+zAqlsKtIKqqvlZpId4SJfMHxjFOqasopJVYSFPC2rzgcc1nLSHnLv
/OA9+agsIoSZG/EDGMvre/Wz4mCqYgjxMjo/1XHzQWpuZtRnHlxYCK5lvCN9bpWL7JmtYnp9/ton
xjCdLoYF6w2dZgSfB9cmjzlWBsFralvR3aSUy1bsBMmREkvQphICwWQh/HM0Ku3CXb9deXhDr658
9PVQ0ekI5TEZlLRafZzd1aorehLki+nb+Xs8NfxZ5JB6Y/3UONAc3mNdGgtwrZO9EZihXzcV24nR
AnurKNGGLnx8FajzJfrSqZf6+qJHt+dQDWgLi4vGtpZvFL2yttQ1nmZZv4N7i+ATrjH5ob11PUfV
724h+PYMAEIcryD10cI6vOGus0iwCPjey4qqSM3UsqfjXOxSevrrQo6NC4Po1KtErwfUjhMMwoWj
j20Sg5nVGKs9PScUyEqDdBOk5vdFyHfh+HJixeHWltMhrdPFRHR0fpEkHXQwy79X5IjwYihhHrqX
mqOLnm+chfdfg9PejDYg2JFekZ84AOMLOjwXnvEbCyqeRsdAyoYPHlrMG5ofFvm8JLFU9hrKRDRu
KoMoFMsmwjeFc04N6BYeMWLcvKM8UcgBAt4a+N4kolsIv/JapyRG7p4i786P9jcuq+UHM01YeVBl
2NlpR28fAZ8ekxNHHqwRonGJ1B0lw3t1mhe0PLKleMqHXQS/1rOMIFhBnG18p2EKLBRt8M//MKc+
PTBP9FYBaTHBHb0uNSNzR5lB9A2WArNHMUO/ItlyS/jlEjfkhLcBKaYXBsmpT4+5mPxvJO6A+vTD
4W+iGrEsNEtenpicKPTe3pr59F5qnQXBkpE6YVBbpZMg+UqNWe/8LR9rONjnKliP0CjAgFnWv6Pn
b8czRxLcV15IEvoOymW1V2TJXOuDTdWRPg1SZnDSS5I32ZOAq1stGG/4bTOlKod6qFZVa3K9zJ0p
SOYpOLVd2Imf+l4tg573QgJa7ESHDyhPzWaMQvhXSUGICWlF8VqnLL8W8A9+04q5PAwIhpjAuBhz
xNHci5yW6LRU43tVUuO5dzK6TFYGIKUnwZjEHvPCgHu7ni0eWjZmFh/l4uE9vLWB2X8i1V7xxigK
VlmL4VRuinFHIg3i0Fp575gFfS4l/HT+rS+P7HC/sYiT2RnwRB3ObcvP9WoN1wPVpFjLQRXFzdL2
lOmj2Zp9YWy9HdlcxVn8HqAE2QgeLSpqDTdeJwPX65j37+zKtFaOBk6FuJB2F5AtQfBFlG8rI/hh
j7Z9YZpf/vY398jQZkvLaorU+vAeu564j1Lm2ToS7YTIMlQvSu3wY1awOQhr+sznn+nbyQMXn4LD
hdMVm/tjaeqgZIZDL0T18pLNdF1j4zOIE2CXDVMccnbozyLWt+cveupFUnlcDhMU5Mzjk4QWqE2e
LBeVC314H7Jr80R6EZD19gtkalBkDo18G6yaR8O0M7TQpnKveg5HBF8xSssn0LbbJSRmeOdv6PSl
LBXt0LIfOF4xtQQZiVpzQ1GV4PPIq34zznJLjOfvFzNZmKnSGsj42U6qx4plEfZdBNlD9Xp5ntdD
ln6PcBl7sdlSAJv6S2L1k3cG3wHiFqRGdMWH45HWAjgY8q69OhHJStQcQVUHojaKhUuXOrHvQIGz
vC7Azuwhj8eiOtdpg5UVR1DRpeshKHtiwiW2lAoOgGnI6W7ZjnWXEsbmhQ79XbNCetdGEm2u8+/z
4o9y9BmqElKUvC1VTwxy5/U2wkCyBfK11srTiujR0WtJa3RZHuPPYFgUr8rp6ivNRb7wqe8TYxfF
eCou1I+OBnHPUmbZRap41qgmWxu/5qjezshdXIPADUJBiktcuVMzEAs7+ivOK0zvR7cuhUpbtRTN
vGohSaWJiUZSs+mrVtGHgHRK//yjPnWDkFsW3wU1c17+4QBDYYu3I2BS70id22nyGPh5FnTEixX3
BgxzDhR0ls5f89QCxh6aYihcJ+NN+S8m4qKgfrUsJFPoSySFXKlQtjalpjf3NCd6ZCqRvCG353cJ
FHhqoDqhS8RNyFZtcQy+XsLqSOt0oyJnOangnpZdg5t5UAqvi2DV8zIvfVOnPl9MO9QAFnwWvJTD
6yFiSPRB4ulqAZlUGrlX69gogOxbjO3zD/UF/nW0dC1aywWyuGiMF6Xf63vTApnGbhHzzQhpfF+1
9a6VJfIXmtiBzBk1dOOrdTYVOwei//upkp19o9ofZbuS2BXJpcsZx743Q/qzEUsg6HtTWs1Gtdbm
EXehmgUbOUNd0mvxRzkIta1sRMpHYHzRdVzBAjRasq8Lkk429C5JwwTpum0FxSIJFM0uTiJrR55G
c012xwwWmeS/UFO69fmncOKBk6+jmhxW0O9CjTl8CD3BauTRMLSQUKWeWaninirHi0ZovvDlKCc+
ndfXOl5G0zjHthSpHEKEJu1zh+S7WUkhk+VmvRuTsfEgbbXrSpP0dRBohA8JcBRJkmboh2sCWWqt
25BARJRi0xfXhL2Dt6mxI51/JCcmFH5Mk4YiD8Wwjh3uAdE8aVVxVhoYp1cEoP1JwHH6qaV5xvw+
E/37L1zvxaHB0Wyx8R++AssKpZSQKbZQZNXc5/LQbgXpxeumy8kUrodL7JyTr5zKJEJSdjPs+A+v
J4WIhFqTmHcinEn6nkgxJj3J8nuBsuj8rb1MvsffGPMWUwgbYQgfy87q1RZY0hMgeEuZJW/y9tMc
BRkq0VmTHkYQEOEKP2d8l46WdUci9MOAO9UjbTreaoHk3MRZXX2GSUEOjfqcdEIh1s4BW5ULSAEk
9mU5w6RFkXUFPQtKeUD+JTU5iHCp3HjS6JA7xhFzJLc2H+nSBEE1GKvRDHoVmU4xk1lSV9YnuR3V
mYjqwLgKUGVYK0XKATWqsxiQhBKfjjIqn+kzad2H2qJa4lIxtW5C9uTkrM5ZdJtlKhCnjPC8b0ZG
kLI74RTsvcEoM5DXVlEY68hSMYexSnUoJiYCgFzDStsvTpClfyk9aTIe5rFqU+ux8yiRxvZoD+3w
YECevQHcuQTr5D1JKbLarCtyGgkZJurskTx0M8MFhiGFCbMS2opA3vbrkNT1B3kylPUASKN3hZLp
N1VhVV+cKVYe2o69HhaowKceNMt+oYxTsWpNrR1XeRiJH6GBk9alXo/8D2wXn6ng8LGpEILKF8b+
qSmBsxFOTU7lGDKPzsUzewirqwWlRjoy27QwP9dZF/tahzHIRgBIfou4FLlwavzr1OY5D7KAc4HD
MRmqCBFyg2tq+TzsCkYu8iY8zmJML7nbTl5q8UQA1abWeAwnN+o6sNW+pejWMZVgqhKbqOjKz/PM
yzn/qZ0oMWAQYs6COEXTifs7vC01komlrXrZEw5SLxKXjWs5j9RtFTp7UVrdbUtKy6qS7XrtTKHi
N7DSVjqFv6tpyaYP42zwiUmad8NstITmdc7m/E946l0v+PRFZUAV5Ni/NNtiVOVpBL0a5qU3pU2G
AMk0yYdtSW4P0mHfJ9aFqsaJihyOKbzDTOTsK2jJHD6VodPV0eoFWG8tpd09M/f4ZAk2XlT01VMO
V5FIai1JPxp22KGXzMfwY5/Y4yf0rsGHoQb/6MZpV94pY6tccq+8kISOpkd1sVGxs2NvRWf58KfL
1batKyWQvRQRZ7gS/dimbqk0OM4jbbSvu0FRPqPeT/VVrmroIqQxS27w1dXoAG01/lxEVfOXYRb5
PoxNcutDocuk7JI8zUlMfImwz9xXMzGbBHaFw/daEtbHsYr1Hx1oyUuWrRMLp7qgJRDIUIp4Qz41
bKagIodlkkuWtbbi6auoSDAYbTleO8JQf388ARHCnbrAzkHpHs0dPGclmOBDeYWQdR9KQr1aqMA0
0SLzLk2t2FULPuvzg/jEF031lIauypzFkrb8+qsFrZntvi6sltMGMlbqtaVYzYhNdm2n1xcudaJo
yyGKMgdqKLbgNOoOr2UBEPp/7J1Jc9zGlu+/yotePzgwD1sUqorFQSqLkmxpg6BlCfOMxPTp+5eU
bzcLrEuEevde9OJufG1mZSLz5Mlz/sOwJEwQSAwaCDOcgtDl6nBGwHCwvcMAmGy498aFl2bh3k2j
Wh4U0Hpfna6aNk7SlTLT84uORx2qXyi/X/6YtBu9FsAjiSLIYWKMgqYCFqa3NbJ7fqqO5d3gYuFm
owQY1Fbabwz/Ghdis7dUB8oL/BfAQvrl+CO2CnqPu1RgtLbzd6GJ5BHqhHXXhWOGDaZl/J7B4vPj
rGg/uW4mHjGap2XV1yyVpMzVfTlh+IUIf9Wp80bwvbbzOb7PcBswRuutuEyoeKQVtS+laLRjraYP
ZjsddcWNb/MIU9G39+C11z6IOKhItDykBv8qbHhFCylxpqYydSFQYMRb/KxeGpwZUR3JYpMvQB3J
d3rDVyiFlA2we6qR0UZ2J5O3VfQCqCMBY9RbQB+sPolu1UUEllgPInnCkxFzn2Qc9Ju3Z3tl48F2
euZcoUADDObyw9vwcbUuH+E55bb2ezXrc4D4gfCRapoOgInKIFOH9lSaSXQSzZhvTPLa8OjE0pWk
r4O68Wp4OkUxds7wepeBqly4TAtI4ApnRjRDDibywIHnDA4mQ83HOnaU89uTv7btZWWJpxnELxdI
2eXsY4zCVIT79ACHPtvPmxwEuTp4wexqxaEf3PlGdgUoRyKK4OZTfrAcXAZFyNMyHe14X9V5FmAp
+MGtx3pjaeQ2W39/bhmuVarbJFKrAJx4w2JWkaEHs1NjpI738LklPTmBvmVDGvCo5wUK/dsrcm1Q
uigAINn+UirvckEmoQOFsmM23bwXbZu9M0S5HBLHwGVbLM7d3G819eRfXE+TNJeYx/tMo8x9OWKK
Ls4w1YzoQekBuVemB12dKiRw2uY+xjtZtheFrxtxcVxmZfCH1Js+Zl77lHsolSnWpjPTlXAjlZkp
RgMuhLK8Ov95Udqiamo9wDK4fVQcWxyVof7U1a191AscH99e8it3Hs9hVFNs3sWUjFdFmQw7bGy1
SyNINKvYp5jE7jRBLml7EIveHmpNcqdRhmiVKcUnPOC24LUuF9vivOURbswB7eP+DmUIeiZxn+JP
pKWYG2P6WEGb2KWtQrW6WGCvxHa5Ec2vbTEyMqkdY1ODclZ3fBJZXVeq0pnJKxvOfZX76uJ8KlWv
9VsthauXVn+9Pe+rQ4JUkrgUDtS67pUiFzNB+iDILXH/rtRG3MnDFmRJ5FYBoJY59vvR23qeXI0u
RBYJFEVkHLDq5WpXUEARGA/ZSJkRnpoc0/hsEvZdE87L0W3Q18yGyt3zxfIYRXk8LxeAdH7Ul21g
QyHCK92096PhIDPl8IHeXpRr25zbnsDHzQ/4XN4/L3KtPl9cvGZjI4D8DxrEg0ji1NjKzFT492Y6
eVsnXf7B9UkHtOZI3wwutTU+ia3QmUumP38F96Rl1AXsFM/X0K3qY2jU3+GkTbdZVETv66zqTmFB
QKgHt3woJ2v0ER/2yQ7H09vLcO340WKAUUdjSHa+LpfBqkcoVQIzpgXQ4hLqwMe6fA56xyg3Fvza
LiS/A2TqSKkfyYp+ueCR1yW4NjvAQ7ALv8ebPaPGu0D8NGEvNb2l3uHxsYX5uTYoSB56NRKbBfP6
ctAUiLKkEJuBYpYj+rjREf5advA0TQdGUX0EovTx1xcU3JtDKEcMEVWpyxEnbcjTsk1N8ggHR97G
pN8NrQnPbNxs3x7qCuaMjIW2HiJNtEToel+OlRhxZGmtVJ/JVOMrJL/kBgXtO5FGYufVgsBWeMk+
5sl5xMwWqh7F43t8cNSDa4n+zkyhcQKIr081ie2+XFAkKwdq03MVb4Tea4kOCSUIfJS0NK7zy1+a
or+UZV1vBK4yY3/bRE+l0NpbzN4bVNmy7FZYy+BrFTpLgON+UULiOe4DlkVmiugPvXM1OvLMpYDM
ZZJLzsMBFxfAGJ06fJgQyDxSXVQf1CL9aLvTfHr7C107XR5vK7YgjRWahpfThm4lEivMGTi2KIqo
bnTnTPC7eTj0/5OhUMXElQsRCXctM2JWRhSHDTu9C0vUhFQUhfNYRwm0wW3h7Vk99x7XoUyKv4MI
duA9rCN77CL3qU/UFSsDWRKtFgJwerfsPUX7K3bL5mGKvfS2mZpvdNR0Mhhr3lmLNx3zRQdXKPZq
pahHr4MtrqONs0uJu1reItDNcx58UD7eRVwXuL0Wql/F4bhTlMbcmMW10ICWJe9N2ACoRq6up7lV
8iVKB1P23adD3BbAZ7EwvG2cpt2JCAfYcWq3LG2vpSCAVCVIigqhRMxd7gjcIEVWQn7GXEMkdxmR
S2ofATFwKviwNFQDIzc/i8KOjlXV53dDVWkbZ/HKpiQ4WbAGwehiT7yKGjHdLvia7JRaGTsASUX9
vnadL8lUJFvqMjJ5W20UExwOgZBGmGzzXc6Wyq43paFuBlo0gL3tadLX1vQjK0f3YGdVf3TEJHYq
miTwBxVlN3mevnEurhU6eNpLl0Sbd96rzWqZoL/VkO8MmSM7AcQxdk5Yuf5gjeMNuw/etdMg12Rm
yn3VU74vEssD7eeFt5g4bangX/85cs/haQNsaH3hVsUcK0nGmzmuRvSssFrdJRqGDaPeW0FJHuBb
w7AcDDK2/UjN9ZQbqIPV2PzuZu7WjS90JQsCY6ByIXOH8HvkXnmRBSXaEio9+kiIVrjibtEIUMtc
KQ+WMrT7tNI2wFnXth4gFNmKghoAgeFyuCrOLSuKCq5jOqe+qyuI98To/glqABt59tWhaLPJbhvi
s+s8u4ucuRz11gxaFW2xyooJvRZuSVOjbG0x+avXu1xSBP81lFzkF4tYjjgbhBUHKq282EfaWt3r
3dgEb0fd53r+q2FkReYZ9IJS1+Uwjhs6CHGRqs3l3D/ZFIJ2IH4yvwMSeOqGjCipaeVJhUJ9dA0k
TT2EtD4nArRl1+fx0RVZupWByFf4q9/EvsEAhqhGU/3yN2E22zXY2nO46BYB/AU5GBs1JQO9bQ66
XbTfknDGm2Upl4cRGs4pbrv4mI79liH0tY1MPR8yBmGG47X6IdYM36ut5LFK65GeXJM+8KLOfbsE
JVLFmbWVzstA/WrmPNsx+aE2Z64t3mt8DKxmglxUq2fTQP8KEYCvEVJKR4HqMH2HAoJ9Y2XuPonS
5gGZEu+Aj1T2OW7HeONYXZ08zBwAI8/tiFVEr5PKgljfsQEXgU1eaC/HLm+aoOnQe7FitGg3vvuV
u5M2EI0PSSCQL+nLz16nvZX3TcMjto1Vvxxt9EHqJdspVfWF6mAa9PHQbIx57UA/A7A1KoJsp1Wo
UuahqrtqMALViNDPzVHFhFja7pyk2bqln++l9ceF5kSE5rRSCl2N5ZgICShaC8iQKvBehXVES7ib
9sSv1h/KqAvsihq1l/Ue3Hry1VwU2g4IPHoTitoEFLQRYcw059bq6/pUlk1xjyZo47u0hw5ZUyoB
TfncH0xUVZEpxisoGpFtNvPq2GA3uCsnwz3EitO8z6FSHuIEu+rEcraKbHJjvJ6nZF3LLumrN9li
umUq0HYA8FgkgU6pOdDj2D42FJiCOu8pM2fxfGpxsdqIZte2LLk4VFSkwUGGrXYQtCXPbc3YBFjq
dEdRV905stGuEHoa8jpRt0wdr45HMRv5LdwvnLUjVzbYTqKbDfGhQyZTTybb16sIfGcdan6VGPbN
29H62spidfxf462OpFGrixUDp4Z+JCa/Ry1i3yrxPWCc/tSZY/ZOtBi4V9rcvnt7YPmWWX9SWUvj
fyjmAa66PJpIXtMmUwFggA/OfiBU5N6mMxmtu8zjJ9q12UPBbtoljRMd8D7ewnRd6xRDgKZsLx1Z
X/OtlbZVioyXQ7CkaIjjuph8CUnDEVXwplNcuuOu7/T+ppjM8DCavX7TwKZ4SmZgZw4ywJ6I0GYZ
O4RHxjZ/NyRZufFlrv5CybLlrWQ5sKBWWy/VUvb83OiUPEAR2kP5tzE1PJQcqzs2EgCP0sToh3Na
gEmb9IPb03uAXK3edzoOpyPq4g9jUxvv8LLt9gOJ9uPbn/BaCwblZ6mKzAUDDHB1mWkd0qUOo9Jc
UZCDmpbc3FeF/neyGPNhbOslAPzh/pFHGXKvCmVgvFDy92i9tPu3f8m1zQTh06Pzj14dgPrLzYSq
udZPFswwU+PZ3gMV3BVo0JykEfStLTBjFIP5ZSGDPCTzRPfw7eHln1/v5ZfDy0P9IrEqYqudUZOi
FTV15qeQKgXEFoqYPrnlp7eHegYbvhqLLoiMDSq2r+t+w5DicxZXALOySA9QNSv2AvmVoDWt6iRg
r3yIXL2715HTJ89J52OklvGpdrn1pjK0PvCa+bvQ00eP5+QtWE0rsLTJ+ZO8ELhuqVjvaAHNT0pu
A5lP7XBXmEbn62PW38di0b6oZa7ttbLLSSKReEOMpTpO3gBqR4/K+5Du6AGxBPeAJItxb9GKvrWE
3hxEjgsb8oHj7u3lWAvaypIJi4hJEMUEOlRr4CtrYZaaACvJZSV+j6W+GsQ9BwhwFO5QJzDuh1o4
t3oxNw/YEtQHN67HuyXp7V1imMv7ykkHVLoAMhqN4wSiFsvnZrT195Goy6NhpyXHPJ2/LxmQWmtw
thor17aOlLmUORE3+RoOSC1q1PTCxfoEza1gLuL2CN46O9LyaDeyr2vJEOwaxgB8IjUgLnepZSaD
Kwa6aHORZQd6PAlyfaJ4V1PJ951JlMEMX/enPcmFO8lLWYur8yNCYCDFBFFPvxwUqYJCMwVdGsvJ
xcHAo/jzODpPGnCxjSfitZGAXchviq/Gqze8VqCPh+AQ9dIWeSsw67ehN+jnzDG2coKrI9HnphMK
2Azg1uWcILs08HQJzCPqdSe9KKs9TK5wrzt4k769v68OhaAsnQkqtcS2y6GWhnIdQDq+mVkBv7Mb
nMk6UqAkdpuNl8KV7QFHhx4rbAioYfbquilmiypnSBuk7aL+1EdGdLS0qt0BUYV7ndFQnZXNVteV
+Vn0lijzcPih7ayW0jO7yC1rTw/s0fX2dWTmoLGsyTdzb6u0e60aSHOHDh6YFZ7Ba1+xDpERL5zp
pAweiryzDagyATsizffsB+Q+2/0EH/ygKO34NY3LBn1KqVXgxlkAVaU74s1BEdiLgDMiFRJwa1uH
pVFclNci9UOFWh7QaKP6Xus91Yk8LI/0jaJj0tVf394U1zID8DC05mh/Iqq6vu60Wk9+Ii1gHVU3
CZwLv1a66L7N2+h2CGuyY/RMfafL00OTzfPRRtXw3syLahfWaREgTdgHyJkbD91Q2sjY2dXnt3+i
3JerW8omNHMMAXXx8lxld1SyNEm0BVY+R8vedKb2FjW08NeP/ItRXh1EF/OYUa04HaKKlds4zrGa
Rl/gJouVLXLJlQyDfUPDWSpZsGNXqU4+Um3rec8DebDgfzvZcOwaUYMBcrx9Yush4u9l+sErjfoE
HrfYOJxXzgnVFPrOgB8kzmB166tiZl/PiCBMbZsw3QTzH7P/poxtd3z7y10dibQczSj6bWhKXUYc
rTfAkEgUT1xF1WNlOOOxFTGFc8P4x3Dsl1TC/l8zpZLYk38v9/XYJv/n/qnMnl4qfsn/5KfAl6sh
yEWqDHqAN7uOIM+/BL4c7zekrhAsQY+YPFpWAf8xcUHDS6Y1sG3k3c0NQFz+l77Xb8ADeMRgTIU5
NtYk5q/oe60+PBIJ2L5BUpPFKVmKlP//iyS2LkN28SCmvdYO1u+ejZImiXSD/h3sxsOLVTn/DAQv
swJ5678IDz/HAg/MkTWxR16jYJMpz8rEKae9k+VxkBhK+bAgvHsTDnV0xqTgF1sJz+OB9Qe2IQ30
VHMVjpzJ9jKg3xPmRV0UDKNZ+EWRFYHZOFsZ6epB/XMoXmv41TI/GuiXy2gmjsLzSx/3phd6Z03p
2r9EOIuPzohSG3oiYfjQpq4kuKRt5+zfXtdrg8My5NUIcgT/zNU3xHHC6+ZGmfaZVZY3BnXYxUeu
tHyf6kn1QAbdnVU9dWFThum3t4deRfzneePQDgKOnrSU/Lmctx5pBprXOlrTSlo8UFLNboxaJMHb
o6yfnHIYmnlEQHIFCvRrFTonn3Nrrvppn2tTdlsNPVY5Y5Ue66LRH1u5pSJ8OyrfzufsbHei9+kr
zuclHcSw8eq7MmNskNlPoASorj630F4cmLCX1PBCxS5UabJAqSA+jXFVbSTQ607c84xBMlK5ZuaS
Q325sBFyewmyX9Ned0f6UoWWoeTb5Enkp6Yyf4WyWzj+guRwfOgXu4XfiLPKR83Nwee+vfirDPH5
l/DopLJPY9ADGHT5S8yo9Yak55d4orNv3KGIPpv9aN4pYoq+AXrENJzc8sPbg15bZTqQBCU+OVyF
1aCu24xKjSXAXg3Rx4VB+l2bvS3FomuD8AEB2cha2KtBvL5GTjm3hv1YJ6Gf2XG2Ix79DzYMfWgK
Oc+vVgL95fq1wqzjMZMbxvDiO1FE6a4P7XwjVbgyF3DnqAhSDmF/riuWuj2G9qA1037KsjDoeO/u
Wr3wNiL4lb0g1YsoRJBSUwNaRRpgGgOiBuG47zGS2Wv0TUcUoZPq00yLLLCmXgGwgCb+25tB/tXV
vQF7AZQ7QBlJ2pK/6sWRM7KwH5KWAnczzsXBzMsKUT5ijlpkxsbLa93GkrudnWAinCUNPUCDXI4F
78pEgWMZ9iJRTBThy8R4cl0kkAN3QXLa1xazKY/gaLKEp8FQ5jss0NLvWld372MtDZugxGV7OrmV
lsXHX14HHkuUDbj+JRl/dSiWFFXqSDf6fWv12m0xeuVBq4R3O5p6vPGhr8QfPiSIFOp8Eq+xZsr1
A9p61TRSeLTVnWJQ6VGmj4ky3GpqdG+N8EWs1NkXdXyXKeFWM+XVZrYZmrIrT1KUQ17RUwcqO7Pm
YnI4Ola0w86s2FeuuYXhfpWOQJpGIZX9BF+DAsLqYA6T1zo9dNT9ohjprqpxKWhpJGIVE41Hw1U2
bmmetut9TBGG0hTvBSlrxUm93FujqJZFUdNqryNo2CMslYtmJykl8NTiPjR2sRvrf6OR3Zo+XOsc
BbvcSZIbtXaQIrZHNUYhpWM30rtU5+hWV0WJP1BjC1TiNb2+8fqh+oYjDY4XApA8Qvcom7t+kXWZ
4adxb5r73goFVpPToOSIjHdRivZ1qCWHsARncDRT0wH/Y9XNtDMibIBiPBJSPOoL9bOTulbl57yO
/ywEbnS0KbiMQaK6cXToc2Txdp1mCG2fWm6nf6LSjmCsFuOUHDglPQwQDnoan8usrua7paxs99zA
SDT2szezAqOZxt9wWPZytEKXSfETMVc3cA6NhH6TJx47YLCPqMpNKBrASOoREne84hGNrKTbFfwg
lO5EaVpR0KB2VAFKaKpoZ8KRz/2+s6NyJ9C5ee+2Sdb7S5XV51I1FBy6hN085VBfnZ2Ks6tKgZ2B
qrgJ410IpPwp7HFRQCsomb93UZFWu1TNu++hpurLXhB01RslMuP4FHpNck9bYcEwjG9t7RVDX4K5
GazM8zM3Q3s+E0tjvtPFElV3jWV0FcXSekEq3HZnD8POqMGB710VtVKcbrBaw++pZg27xU3rgjYe
FwcqRbVm+CMnPzsNStipJz1Uyq9wGJfSj5CAynZ12Xp/RejIxyeqBpmzr5YiObTQvvtbE1Wid7ox
OX/0fY2jems5YbpXMzbKh8FrhvTW6XXldxeVdi3A44FcykBbfwjcjiTEz1pyjl2m9bT2J7cTw6Fv
m0T4lRt5TzWw6PzYTr2Nu22OyDVi6X2ioGbemAhPixldwLLXwgezHObwbh5I+XbNkiu3DYtc76ox
NdODZ/ZhdYf1hxoFSLxMIpjm0DxnUWS0t4reIL5vsJof53yZqlu3FP28N5as7e8qxxTvcbCmcRcV
WhIFE0YMuLZOaE+4eRRD+IzQZEiwyb2f8qbrAiUW5Q9ygPkPgh0u5YkVd1+iuTTpjteh0/i9LvAl
iLOwiY5t4aYFlJoq+UZRgMZGJqEOJvZu2m6RybUfLkX7IycCeIjq1fljYk/8jaluUn0fp/GSYprV
NwcYmI39OBmKAoDeddEh0Ss+7b41e2c6w7NYCvTQ9UqLgx4VgoNn1TXQ69oCo+j3ateBSnI7ivjq
YBbFTm8qXfi9qebuqXLtkY1MUBh3k543yrselrP45kRNXHzqgDApvmeL+lNtI3jyJ6bY3e/TgHIU
vGBDxorYSNi/dbiEB8Vip3P44hi7j5nAtcvAjp8MARwShlkc9vem14d/GJ2BTj6JTe4ehBfpPyvY
v1Qw+P/T61pCPf99WeErRtnthVeT/Pd/1hQwhkWQB9IVFXYusRfOsIb+GxKcksgL7oNig9R2+Keo
YFi/SWwztTmqPODebC6of4oK8u/x+gclQ93O0ST26Re8mp65yy8yNh00G4Qdbm4aDjwL1/SYyjMh
LoUJjgDD0rZ+7o2gINQ0q8RucHPx2IIi+13JWu3eq83wrxFVVtrNptb+NdF9wlOg7fQbpzDrT6k2
jc2uV9z+qbLs+s8udArhN4IO5L5JpSCCg3VpiVRvtpgbSZDMpy5n4Uh5KSnJAZmKfvXlfd3WDpXW
VkGyWpuxCEh4ZSldCgODHDConGjfFchDp+LLi698pUxybVhIZbD96PRJr/DLYb2ptkoj97TdHM1c
i2HA1HxdLd4TGG7rYQCtY29pxK1SbD4YWIAXY67e8dM0kuP1ckx1OuFGYvnhSDxrGn2jir1u3T2P
xGpK4iqVmVe1f7VNnATDch1cIQJCu6KC3h8kQxYjclEOysd+9jCbi2essCrRpMJX1J4es5gp1CeR
facolXUDBGOEbJTpVuLXsYGQ3ZhwHWqVrj2pVqFYPmByIXAB8qpzbXR67tek7FsEuZ90o9UWwRaP
vizocY2UTqZ8L54mGgmHXlbpsktTdcmB4YBj2eHyLQIUB7Vpz11EKzEshUPVq0BfRdIklz+9pXaS
4zha+d0yDtpDGJbLiF2UmAofc8vhewwEQKMf0riPKCZrbDxHge+YCxO6lZaDjfUhJDFP4Ojak4kx
5anPamwrFpGzJm5dwaMO5VKNctG8aFzw7mAlcfvkts6f17eTS42RifKRdkHU+PnztxiVsdkDrqK7
CjImUnHgMCjXDXiMfJ/TKptQLlG96pZHYjXsqklMTYABvBJoyzL9MKc6GkHZJSSC8WiOi7/0nvEj
q5MFFGmB3SRXqoKY6qCHmHbVxhBOAQwSM73v4nbijxcTRvFF1+J9btCLnn3gbbjI9xgSaXuHJgwf
dzb6MMh0LUofZ0/cNhFFglQr9eF2LNNwp9nLZKFyqeu1XzTF9EdpAWDeQW8p8JqPxAecX8gfMmP4
QjYBbDXWnIYiWeRht4OJfPGhAIZ/wlYLQL61dOPyt7UUxbIfpzRx/drxpundlBUQJ6xRSZq9i4DI
hwrteVxz7dljc3d0do82Un+Wn5t47+zm3qRi4/b4F+2EaBHJcOGynASmrxjokLd1fkZGeegSspVD
V4JBBKIzzn7SDdjV8iK3st2oWONHPUSQVleTosBHCQ1x8BUi0jGZ8yApzIvVPdq2Ek27Dibkjzic
POg5pNHfq8QC+EIqYpDWZIN44lE0fq61CktVkfCh86gpXAq/FT3iCZeGFMimgVHOMCDGXPDVeBQU
BUWZkG56eMwaDMcst7UbkChV82cng/SQAKzf2TJ02zKIj8/xHO+x9q8K2GXM1iTghzL0d/ISoKLR
P/5f2pC4ezWtvls8RXYEaxtPKhUSlu3FQNlMdVLcwO5UEKyGnXkfk7RYzI3K3poSBgYUrCAXII9r
tGiAJ10e5pGi9Rg7LOWiO+9Lo/ibzGwICrf3CEVkjKLlZtL1H7hGBaHXd+AL7XvTasmOouHDvMw3
+PluvBrlm/AiwPCbwOFLdRxq9MhDXf6m/14YRPaZsf48eTcLeX8/rwmi/6xP3isxZWa5bLNcwOcL
6X8TsP+Q6n//PgELum9x8pfok5d9Hfmf/MzBTOM3QFoUpECMawj8GZQxfhq34HwJZ407gWopyj/s
qf/KwTT9N9IryeM3ZWvvWRflnxxMU38Dq0tVDX012a6G9PcLOdiqhoKHp42ohsReUMKhlLLaOF6l
YD7UO7rfaGN0w5bvg9QptoRNro7C7SddaKTA7OrINGmyeEDOdPSbzfk+irr4c65hE/di2a9kRD9R
Ki+OAVAIyuA0llkfHdmQdeExH+LE0Ecug0z0JhpGcQspo65D9+wK4XZHhOfNoMlc1D8mBHB2Ud2n
Q0DY68+1Z2Oo1g+i/FjOY2LvCzoi1QNKjLpx22QqqkZG1E7OoQQ0Mu4TahVD0Peht/gt6MiO20kX
J+zDwuSGG04ga7SYMaIUvTYLxEWmCgnQeujqMlAFUKskztXmDqdHI9wBf+OlVJtm9HtYlVZ5owrA
RIGTlDiR2uFkfDPR/XJvTBRWjk5otFzNLj6MvgIa/n1YmVQAKnuc7kbi5AfLSdzkvVpN6udZhyXj
uzbqLcNQeBi1T2X1ztTBphxIIASAhhTlp2PTh0UBU0PlajCnscr8lgIVL1fcF10A2dD5d/wDfJ3b
NtZMXL4nio+4ecfh53KEZL+z9NByj3UGD3Sf5F6YHqH/tPneC8kc7hQryUhZqK6XKD3P0anVx6W/
Hy105Z/MyvIKonZflZ/L1qzvWpk537RUTM8hgg2tL+mBA8+DuU+IrHNi+W1UNk9pHXpPXe1Nn0q3
rX/gSI4FRxv1+VfqvvnXRBXWtyEZjB9Agqzyi+KEC6lEPg0SpAZm+oag2FpUKBWR3GiLNlKwdsc6
val1paVdb/f1xMTyIaXi4nbNnYoCG29fbaozwIS20L/2LZzMoNInXBB7vcfTztTyST+qXlND1cR8
CUWdSHDVE4fT6dSirYVsMEgCh8pZKssjkMfHP13h9hquM1lZ3zS1nb63lmj4CYj43/j8HxL6/u/j
8+NTXiEqvvIz5j/5GZ/puPwmu1ZStZaHhmwa/uOrZVm/QQ4EMIba8z+P53+eyIr1m2y6SVku6t9S
Bu+/nsgKoZtAxyuJ1EC6XJi/ZKy16jRwkzvgylG0RJjcpWWzfiO3ZT5hbFMkZxTR9duuVouD3Wpz
kKa4CFpdSKm9w2Iw7dG5yR2A/hnmi4csxRmusIU48rz3NhSNVzKFP38TaBMgRrK3yVwvsw2niKbe
9Ib0nNEb+zM0oaz4OBbnH40qD7+Pc96NAbLHD5Y5kXWA8Yp+tw30N0kXRyIMtT1DaqVpH9M5L1sC
X0KKPE9pXGEiWo4bzedn2sx/3wo/fy5tAhqkSCdQDJHJ04vXl5E1ws4IG+dcxdI0qIax/tgOVdPt
oHIrZ3eOaxcLv9o7lUkBoXa2qAgbkf2XlQ36O3XS9E9D7U4fLV6Llk9e1n7P4yo8KtSlsVn0sh9g
I5JvFsCvT3OX1Y+ZPn1Q40H5/GLbXrnfLm/Rf82DqxpQhEP/Sb7OX8xDi/tWNeM2OYMgSE9uhOEm
MLMtmTT5V1arxaZFVwnhGhh+aw4u7383afqJDdcqWTCY2rirJ8xI2nRTtVU+e18N5dJAI/fApGMt
ZUFzzKtdmwkpifhBzzDx+1B/6BQNJzfP+vT26l2bF9kHL3CZvuvrXTA21MEEyj/nuHaMezXv+31J
NftBK7ppA3p25UNRWgOtQ8NYihyuzgcKYEmBIWN6Tss4gSBAvrDMzRi8PaGroxAZoJ6QH5L8X24H
LJBVGCBqes5pNxz4Nyh9uMqWFuDrUcg1ZQBCYQg53zX7W8Kyw2nR0jMFw4iKWiMQe0Du9u25rBqJ
cm+TPpDUSoor+a5D+vxyb/eTmSRlnLEVFsxNSr2IbxBq7GSigdlswQI2OnpNszthbwlAxsiraQNM
cVlQ+/kTdAnaADkCum0NUkmtMnXsIUvPY6z/EHXaHg196I/AxkesYxNqkgOFmZ48bqOAeGWJpYgK
hSGpbPL8QHg5dxdT0SHX3fRMIhkhHJwLP0O8ZiM7fn3YQIqBLsMDmRY5SLPLFXZ7XOVwbUnPauPh
Xj9YT/pc/qHkMAGiaYO/c20pKXRRXpZQJ4T7LsdCqyHGWqROz30LI6AdUDLHzEPxG7eOkeTBWHkx
Sajzwq62NpJ8SlzGFDg7z2YShEnqh6unxhALtxzDLj+709esGx7MGWMt8DBuqp5EoXxM83KnA/+H
74Aulbovlsd4Tp9afIsnTNcFypCZ+Pvt3f36A+OdYEJQQx+OPb4+qfbQxLpVLfHZy5Xks6ek3ofU
Ctvj26Os4E9yA6OBwo0M1k9+alX+jBf3Q2j0uluJOJU3WgZwDjN4nOb7m9HTkl0Xx84Nug3pF7sV
1Z5np3eTtjhX1+amEt7rz49CDKo0vHqJtbjbXP6QUTNbNxzS9BzHWnZT12ARsh5oS16oNEvhlhys
ZEk+6A6+SW+vwetNzsgShMvjWYKQVpu8MJCmrSc2HuIN876aIRonNqrzXuFZ78skVTfW/LLu8rzk
LuKFZIhy2dH5upyprnVjYUXMNBn65ONijAYk0kmpe3q7hqXQnTPKdIdpUXFS8uQQlxjfb0z52mcn
F0U5BUgfojymXJMXn72eE2M2+yI9O5SV74y+wxSSnMWvRacTs7LyJBBKekwn9B6rGDlRoNFIWRhx
vZEXPnvkXJ496PASfgNegvi5FvkTtYbw0Fz05yTpuSziqsaBuUr1SuBep+mQ8ZUCU4jRqyIK9O3e
nge38Ru8wmjqmsXc7ZpCGc5mmJfhvkI+rgM2lKqmj4EyuAXkUW1Kl52R0CjvQ/e+7Uv9C3ZCsZR+
hAUoa8J/OoM5fShS4SLKq7fzd3Vakh+N62UfR9HNtu9GCILWNJntXw6w5MTyDEpktOeqq++QeH1k
FnHWnStl0HeIlSM0q2EVFKMa4s9NYjy+vddfJzSSYoKuJ5UOm4Rt1QAynIGHPYbaZ7yp6xsrpobc
zE4uraytw9tDvQ5gDEXgkj0utFnWAUwToF56VevOCVfxrYIUVuCk6pas+NVRANoQNXBrQc/zciPj
5JG4U6wwIRW+RTrVfyhmNvxPpgJjEnoEbw5y6ctBUEOPEaqu+rOY9eoAiAdapLdsQVGvTAXBJigB
MHMwa16nM7PS1LqV9v3ZjPR8rw3hX1lsbN3o1wYBL0Oxi7qXxCZdTsWd+xg4RCLO8Oe6fT8N34dZ
bEnbvb5PXXR3Oc70kQlxa1xiz+2OkfoszqnX5qfImtsbxVPRm7cjnGQWo9gtoz1txLRrM5OPaynG
IO2d5dZ/EdJsB9SLMxsMqvbACaxB7AsXYfS3d/WVA0TOD1+DEwQ/cL2ri1JrLQ/OxDlLhnnnYcUT
KCwAr1RrSzfsyjPetTCncIAEawbkidWVaBSdOyBc1Z7TalZ2iZo7e5FO2qEWTvgQ6r13r5vxtFNS
izZJojf7MWqMx7yp0r09ONMnSnbGL2FB5d0FKA8IncxKJEx5tX1sa8imIi77c7ks3tGJnO+hAlzz
7TVedUueR+H9IPGzXFAoBq2iYl+bUa6CRDxnWDh8VmacAvwuQshsB0boGFfl9J+cncdy3Ei0pp8I
EfBmC5QjKVKolqGkDUIW3ib8088H3okYFaqiMLqLXrEVWQAyTx7zGzICLOz3ei8rNYMywJsMStCy
dYGNhgl4MNGKw2QXr3EnqcQ4p8y3xic3dgK3NxqmyI8BmlwbXcQ5XsFVUXV+C7VhV85D5KFeL3m6
LabdxgtZUoLVJXmx1monWFaFAGVUdr7SRPbBmLTwvU4f8lBGkfYgj3p0KHvFeFcZjvQe1mII1gav
miwNklOiMK+z5miLGbCatr99JESkiO+chmVfrIJi0U5RMCnG4Fc4p7xLclFj8oGRMgIP/fDTVGID
wttc4BckwWkzwV4VjU8HqJI90beA7CYjzAWSq1HFaNOKTNWLwokG/+B0rYVyflY6ewCI4hAZkrrI
jGSwsOmQVL5ZykG8ET7edEtW73iRu2bUQCW33FuX8cMu5jEMS6fz41oT+zRqkkM/aYqHyIftWjkA
xdxMfidw9d1AiP4xaB/RSG67AU3YzGz2U4GP+9xZYtdUNsg2RItgq2fqRwjs/a+hyO1dQ6PeiwRP
yrz0T9R2um/rfXiAfaW+K4KxeBiSwTnasW3vhkiIBwnu1n60QHFBMdzizFxvYMIlRNpF1547bV3c
VbLVUT7Lgy9LQvKi1mleTbMpmRVryfn+Br6OzTDMeKcOHHNmU2+V/F+xuR5hy5uzNfhSM2nHCIPV
Ou3/zfB+2ZAswkgTyj7/WesDKWl12xCaRp8e27BDpsTy6O1tDYyW2HO5Teh00QBdpuIYua7pbFOb
ljN5wuj3ifgdt4hMWMNBbmvZ7dt6CzN+6xMB02EZnJFgIK+aQsGgG2leBqOvog3n1nM/HdCYoPsp
1dlW0L31YNw2dDyX1a5oIU48JcFkpJPfhEblIZGKG26cqge1Ro+hL6T60ZlS8V2Bm4ipILoiT/Zg
j4VrQIFavHRzp/XipGGqj4hMrh5bKx3+JECgmo2TemMzLUh9GMxkMBDPV7cDEhkLqsoZfW1CSEzu
IPaaTbjpa7ykwqsPTeJKVskkllRm3dOsQSVYwFKh+sxJBRpBLE4HSqo3hTuYDVOlxpKbUxKWfefq
Qijfww4c6WEMQvEh6EKGiPfP0I3vs8x9cXCiAIR2ttoLyIdpjRZXsz/MsfIdF3A0+VUr8QsQbbts
hF58f70b7TXkL/5acFUrxHIi1XnNgq1dBe+n2QF/q6uxl2Vm+DjFdOmHrgq+FPIkf2izTDv0I8Ca
+z/ixgEgyaLHBd6QOcYyM/k7qYtCy4QtOM5+ban1EdZOjugSIsWFFm5hNG4uxYaiXwkvgdB4uVQ3
BzFeSsPsoyJFE8SpbU/r+gEzUbEFiVOWu3G9txjUA2VkIrL0AS7XynAqhlZjzDScbO3Yw5/c6aEe
PqVpY5+kqNdpPmAAEMVTt5+doNn14Lu8xJCqjwFayRsH6rohwYderHXpC+MhupbilqrGLibw4/5E
dMDXpjc+lTkiqrFdiMc0Rf9fDQBCk6P+bJpe2kgpb713+CCLnRFEvKtkT+lSo4XKPfvqnH1pQ9Pa
jXn5WWhJs7GX3nLz9Vv/e6XVWwdhVhcq8lZ+bk7ZcyAnjnJQVFElO0dp2/ezbkaJC1y/q91BE4rf
hw0iIx3W5Me5taEcIH3WfGRWrNvuBG8Rg7i+aZEHyZ3ygCVA89OOe7k7WVmtyO84oarpAqZN3hV1
iaRxXUVhvfFMK+IHlx6kV148xYhMXXJl7WZY0VgohqT5jZ3WhyCupKMTidyPYCdIOybTk7Nz5Ann
eW1Uy7PDMPB1whQZgn9tB2jtA7g+4k1u/QE4JcncZIP0AcM95fP9g6yvdjxSJDYwVxC7UIIdtFUu
d3wc2+Y0J4hdBYoEzFXR5iPK21umX9erQCcCw8EIBREzNvTlKgMkUa1tm87XIQec8OIpDtAf+q/3
n2UdiWmbUWEuWo4cF2C0q1UKp+qrQTQYWQ0tyBTqWbcaU+cTkkXWw5TKyYf7671NEf7euFijkDQx
OCXVZtCxFpqoMkj0JE2yH9Sa9bNNSezB3uBw5nYYWIVelli0/kvS7B7sAY4ebphpRoLOjBL+EhpA
FA8NjiZwe8Aur1bd4dyjJwXovVLBxsqd36yplrou96w2Mt8reYzefVWb8TfBvy7dQpNaeEJFJ340
i7+Z6CrrKRokKaE9aMida879YhJTBDTWYqURsVeVjaG7iYhb5p9qKmbKA6NnJF01I754+mS7Bm3S
2GuNyCh3kaFVz7G0wGwS2jg/779Cex3jyBbQtAMXzEyXofg6xnUdgpFFITofMZ+InmaszicHK7oX
vf6JNZj0yUjn6eusJ+aDXcS1K5tdVu4YV0BNyPXEeZTLufpVKAzn3HTupBzL6xiZxSYtpVfYJorA
m9SSEXaeBC7UFo5PcbCMr+dWb39EkV3VR8tqnROfly8Dwy7y5cZsPkaZzXQhzGzT6+Ymld2kayvt
uUs0VEuCNm8f867VCrCJk0wjckrjBuaOFNb7Tuv1zx36zg3UrUQ65qkRgiDFWK3em4k6PEdzrZVe
VE7iczUnyuzh514bHu13K/XwxAViNNidASFHq5w9aK/ocTJakDpqEMz7eWgLLMxxem89yCPN/CQN
SaY+qr3eflLTIsy8vhMIuIRNnURPtpkHz1I49+eytGcLxKf8jR3W5a4cdUrjFlkgI3Fs1VHmUu0N
tpdizt4dDXWgXq3qsHwAZFt+jNO0jr1xGG0kt5wqHfd5WBgK2KvqmBeIyJ66mBkAAKqg+azqlDAu
Yh2T4eaz9iUwlXFeYnOz5Qe9jizL/oErTfOPcglFhVX8ElMeq12ldr7cmS1QIJqNoHu3RHJvrELD
jLks5cti5r78/a86CfM9Qy0BO/mNbqeupqXYaqXGVuF3ldnxMCxj8kAoPTD6WpXuSHPlXSB1k58J
UZ1ks533Kd1HL9Hm4ThZ43ejRMtGTJq8LzsqbbzPxGnjQPIklyFtwegvetA0kRbi4uWTRmoVTNIQ
dAxOcR8qAHA0vYiwPFpMw0MjP9UJZlfO9Pv+slcwlOXRiQTUDiTRZJarddE5tjTJrhkYiC5svWiU
xGvOa1g4f47zp4C49schCUm9xJrNl8rEECal1+Wj0qwjK599VooBWHVHbrifUDFsXXsI495tWzXb
mI0sv+XqHTGQIm5RA4KvuHxHosDcGcW+3gcmzUS7UOWHRE2yvd6O8mmsnJbay6o2ksFbWxB97Lf7
mnHg2pFKRs3V7jKz93FJQ8ZfxnMqpnm7scqNcEwXESKKiQqJSiJ8+WiFUrZWLUuDP9gSLFQsbyLP
juceTBDp1Ne2yCPbLaY6+tPGXYxKEt4ZWx2fG6+XM8bAETASQtnr/gcCDlmDgDGVPFawJwVXymOI
pfzZKHrMaZvgYw7G9ePG/tOuv6lJokuLn1nFItp7+eCymYHmC5XJj2XnpGetS/72QuH4UWWCP9Wy
x933vUdXOLXBlxLVFzpspm2ZgLy5fKz2Fr+DOTvsnLcZ8+XvABDfEnNDqp2xhVIeqfoTMkH6Y95k
lltqkwbFD08StVKqPWVB4xUGQoj1JLXe0AVinxeq4gHT2ez9rstuDig1LhtviU2Un6sXlDUGquAp
P8zu0Q+1yuiPLdFtAQ5cnoRKVKyNVuyxOE+/YzOIdUoZGF5bkLre/1I3dgenYKET8aGI5KtA4ZRB
XUpLuR0OmH7JY9G9H/tI3skGJIRQK0dU5Kfq4f6iKzFGakGS1yUioi3DqeeIXH4W08iSSqsmiiHQ
QEd0F4KDWaXiOMxS8AA8rHAVPfxQK1m31yV8Q5sk42UwJ9jpUWufqa+sY1cU8KWjtH6nJwjsSnHY
PgEsQqEXJ6eHPjXbnzCChwctCqB4Q5rbqb2iP/ay/nmatWhPQKZm4Mu73MfSk9piQ9DPAF3joshp
cwIc5jgxXGnTPaPEbKcUk/aMGGCxAYla59lvL2OZCtu8EaiIq4pc6NCH+0yZfTE1AiJMFrtO1eS7
KHdGL1EnfeNOWleiy3p4JIHCXUT/uOovX37dMpZPu4Ctp3aDn5pWs8vSqN0nUVMe73/oG1GWRJRu
MxJ8bPS30c9fFz2sbu7fOZX9FPjZaZgj/dg70lZ1eGsV+tmMlTEINc21AlMMaBL/vF72hUEyqxa9
deplztH9Z7nqZizvDUunNzAsY9Y3sMFfD1PMGhm7iBQ/yLhfQcks+Z5GPn3uzSL9Go5j/wqZJGof
A570vzIcldzDA9SqD2iqyrWXlY20NYO89exvbeDF8HyhjF5+zCpQY+CjjuzDiQBAkjaTFxNrt5pk
12FimTmSwtCXWxTOVmGiRINAQ3gKWUhjTvZl74TTLpTRdgN6nqWftTKJXmneTh3+rGHtJ73WUZ2l
sUXuPYv4G8NDHfMajL9+mHYkXrQxs4RrmYOCjawuhfZGWLt+LfxeGCIYzBHXmF1dvpakd2inYWLs
9/LEtQoAf6dM/Zav5PXJpRUPIk/BfMjRrzgVlPj2jJma6lsmwaPToog6S2vfzSKLTskwD1tqejcX
XNQ2uMnBkKzPE1ddOE8Y5PlmYEc7Ow6EC4BJ2Q9Uld4IuWC3seevExie8K8FV9uL7oBS1J2m+oU2
od4XI+KizY+xbr2jWRwflKG0T73UBvvEGYJDLmL9SKsGTQvobPC5kmIXFsP0WIr6+5jayb5mUvFQ
mLN0GI2NXOs6rPFT0bMFq0e7AuHUy0+ObgW6z+TDvoCzsON6bd0KsKQXB226sdTNz/DXUkv281ck
gCtkzyMDAt/R83bHqIDeUqZDtRum6CDlyVYaeWs3c7oXwRqyZBrjl+uF+pRQl+Wqr8V6+BBC/PDi
qdxSYLt1xjnZfAEUdZG7XdV+QTWh4JCqbC6jNr0qqC2/MFOkIclJDiPF/x4EmfN6f4ct48bLBA1J
Mk4PhC6yVABql49WyErv5Haq+e2smR7kmz9yhWcXM27znZAranKMIr8HsWRtRIhb33B5WGQA3yZ2
q1tXM9WJE5Zo/mhU8YmoPe0YPc8vep4FrjOp3f9iPZuAxNld2tDrzmBXGQg6h6PmS21G49WQ4mfL
aSovh6i8K+kFb1RVN44D24WaY5HOogBdde/odqPYjcmhT5FDEpdMKgYh2u+kCtONlW7sTuaRiyY8
XrFkz6uVgrgfh9hoZj/RavmICs4z2NctAN2NxwEADBcQ1/UFgrz6XIU26rZkkyR1XVafyMmi3awy
mwnKJtx4nhs7gykMOGvKBqaSa7Ngx8mVRqqkmS9lq+/bsdSe09TMD6ivKEe6gNm/R5PF8BriAvqG
SMKvHy0KyoluruwnkLsO6Gp3r/jYf5M0K32Z0zHaGETcaIvAnGewCxR0MRRZ93gmVG0qvIxl38TE
4CiwZj7jPip7dRDIB05rdAjtWnGrzIa63TbFoxhSaaMCuPE5+Q0Qd7Qlb4FKtDr2SttNkO5k36aX
f4h7OPmDmWgIh8/9xuu9sT3J3GSKDYxfKcFXV1hcha1pgrb1+1hFMWdEPS5sGnkjjl1NKDDuWcZ3
1IKLmy3orMsnKuvSzvsl45gsu/qpSR0XMjbbe6MI4CbJWfQkt+HwqEJ99DS9jT1zaKWDVpnqsTTL
HBuo+LdUacppmCrEONIh2t2PtG8tjVWopd+x8K8WbMJVmmwjnzkJOZd9CP/JKbSGCBmypD/FIv46
wrA9AgSLH7Msf0WSvnhnTZVxrEZawEWVGK/SBFq8bWwgFD3Y8How0r1UNM2uLVCD+r8St/+f8udL
gciJoBeJhhwdLIZml28Tj7l0osUv+1ZrN0ep6vL/ektfyvNgizp04wZaZpS06RbqyxUFSp11tASN
UPGhvTD/ZuzwPDZZ8dKaiQAK7CgLX0vmhlDbX/e/yK1DwI2A242B4inmrZcPOcSqiNDWVyB2tAFT
0PmbMAbjlCVKv7+/0hUQenmfXLPLaEBdCNer82YH7Zzy9VV/tquXkiHAUQnz9gdXQ/Eh0zLMoZtM
YJaSKd+UsVQ/GZiEooMab8SeGykGcY5SV1ZR5QQEevnEYxTH5dz0qh+qSFsR7l5wijN3HZ0S/ERs
IEeh8uH+o7+Fz9W2Z6rOlYGko8FVuPymv5K1yuqldAwMza+UGPmB2o6yd/oItcplcJlhrzWkj3ls
wnOzyxR7ODtuDOtQDlkRM7lBDbWojT9MFpsIjalY3TuT7LyajmT+kEg0pQN6B5CC7bgCCNVZafEn
SYZx8HJbVCnelwLXjEaytGRvWxKysnbtqF9wQJ5eJmMcjvPUSuazbojo0appUrhs89pL7Tx/CtLB
ZBg7J3XLfMKoxC4uA332Kmnon6Akwb01ZzHBQZOjLN9NSjhjLqdI9eSNkWK+1wKmZs+KNSlAGCiU
SuDPks30yujE6GVTMEqnlq1yNCyzeJKloviJqaFpuugOSe8XLxQaQnVVHmd6hqVXt3b5qkmDjG1J
MNuz10VV/1rNcY7EhJb8CoymrB7aLjSWbl/jIBwSVkxjWgeZWSsIwi1Q+a1NDVgISfqlcwKddBVy
Z2ZQjpoIzQeZ896aKwQxYmv+NBdj90ef5OGxhbiIdF6bfy3kQBoBwVfYWc5ldrq/x25cMYuAAUDz
xWj36nQNWAtKajBotFiL8IERIuxDy/43sdW3mLgcYRSmFwatuvahKCyhBokUaH5Wx/YhQMgCcRzz
+z8+ikqnRgEMhOYU6K91qTGayObKbWv6cYuITY2K9m6O4607+SrysQr6p6DyLFQfYP9cnslOifRR
DhTLR6wqc60kVF+WIudUW/pW6LsK78yxOPn/IwS8ZJCXSw1DqmttnEo+jiWa22XVf6k8tS5C2tIj
FjztDkWUcWfr5Ray6sbCC1aPAoPQCy11ldYZyTwjDKNJvsk0+mw11eBldd7t4xlZFBkNniTFdSse
uq3d+D9tgIuQt2hJ062BL7iIh60tKWqApyhyxunZFhZFKl2d6CDKOXvuhBTPO+ZfErNhpemfGQMm
J0MY1R55IXDHOSRTPZRpXJi55LzXW8f5mZeJ9Tmeu/p9L6epjv+cKMuPNFYwPK7SqQgOSjiY4kD6
U+7rYs4DiseoFvtGU1PPEgKNwdpU1dq1KgA3O8Kr9R7vtLZznc7EG0LKhIU6WBr1p2ZGucYNcSrz
HcPB2QXJqfhsSk5/RqBTV72p7AsfT1PnBZ2D7DsWlhmBWzjoG2U5eP9UMtPXJJqU3oWPMfw2m7nD
AKQV6m/FwobWmIYauYXBeYpKXRfPRNFEOQqlnl5bY8A71AHnEB6EwMjSJQMYf42dof3Km1D+U0L7
pSpNBKJIC5jU2bdpDNc5MiL1YULHwdjBMhW/0zx7kIhMhP8wgMWjtWyGk5Smw7spcfQPrTFLPGSc
mad6mM0wcs3JQgnTSUMkrsAnIGaKafuuabXuVx+NmOChEh3uw17V+oOcOoXY0zNHmEHK1HA342Jl
eHbNyN4q6KQHpVoc5FD61mlZ+prrap7zbUpHenuq5JEeAFqQzZS86nYtIk8KMBXzuj4SX1pd1DU2
v8C97W5ODrpThQ+1k6Zfs6bTwH5WnfYSGTBe3IgyNnBHzG7DjYT9KklYdi9dCKZGfGP6AqsTK2iZ
khrEZ1lEoTs6srRXYlHuOh2lWVFNxq7Cytm9H/euu7tMQBbxdyIsjqmoWV+uKmNAXJidnZ6lhEGc
MdTVZxiDk1dLUnVSpyE52nWRHdOSGXyUzOpJY5g7z6nyZAkz/tcSFB40JQuNGCa4MMCX+PlXzoLi
k9k7aZCf+R3RXtUDbZeMg+6KHhZsOAVbIjTXNSG5NJKDfHnmlLTrV++8yzJHT1JRnrEf6VzNkuZj
ksIzT8tcvJ97e3qSU1Pm7efKMUbA6j9lStWv9z/B1S2q0q/AP2dBo3KlO6scVbalyMavUD1bIeql
9pT1Tyb+Uxsfeon3l7ERbUda2WTCS1W4BjarHfK1Zhvp/qylR0kfSzeIVGWXlRBBIzV6sed6dG0U
2/fDFG9heq/vPRbnuqOlCucFTarL70pAUy2warpv6E34bOl4E2ZFKO0CNAXuv8zr2wehyoXlC4zq
7aNermSgvDbLTcpjCngiEdMQXGWTY4Emx37oS4tObKcRp03nH6nii7AHaQcdIYaK8LZX114xRaBL
Y6H7jeo0nilZ4nuIP9DBGZzpMTWHYVdMQbm3EHI+3n/kG0eYBviCdacRDF/bWp0aoU6Gnde54Qf5
9HlKW/Oj1ZkJoFIjely0xNuynh6IORGyfKXzghryg2NmR5S/ftz/JbdePs0NCjvCF7pCq3dgVqaZ
OZ1h+GiQdOjVUE+7Vd+oJzmTvvLyIaBCKsnJANL50/2lb21v2poLHZH2DhCb1Xd3QnSOY80AGjjP
KDPH+bvYGsOHfMqG92VjPyWo/OyzhMgaUqXcX/xGGKGdClOGWRxTd8CDl6trUWE5yUj22Mcl8iBF
XJ36cBLvi8Gyv1llqruRLvTE5WfVZwA72X4sjS2/tqv+HTvw7x+x2gZOYHX9XEQmQ5Je9kZHDw/h
QIFttIhNQLOP9/ef+u1quAwpizMBREMY5iRjayzJCJNg6BBF8RsZ90RPJFn6BQe8/LvBRfGfUQFZ
9VrZzkKvrVrtC/mEInZMJRowJ+oUtR67YQi90JKK7NANIi9cE7zqFxIK4HJxNpm4cYBgrVyEutMT
6asBiIKKCK4E4tBfRNKoEsyxtDtlijIILwXd+hPrZvX3/Se9ccIgHTA1hu3I0gA1L79vXY6kYo1t
+tO46GoJSXpwROO8JHnQHcALw2qaRuBNgP9cLownmEidW6E1dhCYn2xNJa8/NL+GzH7p08qQ6Ve7
Tajl0A9lbfoA5ZpzUTi/OeDDyYpy+2lQEQK9//TX9xPLsbPp4HM1U79cPnwMRrCOjdH0FSXW3hll
PtCz6aOH+6so18EDxvpiB8PoEsGNdZlnLPhsgpfl67Vk/AAMT2U/RWclVp33aplxbqVW+qJNkvjY
Z9P4rI3JU5s40i/oYqTUah4a+1AN7HQnq3ng46YT7uRMSxGBV/ppA7uwnKX11sfVZJm+GwSdddZk
ZXJcIZRv+oMVzoAhQ3UvACvinCzUw/0Xc+O9EFiWkvQNVLQ+ZalZYUNdaZafDuV8DJFMPg7W5DyF
Y4CpRJDC2y8HZ9cgxb1xwK8TUnzLFtNChz1PYby8hL+ysSJDGD6xovCsIKt/mnopfOiyUDx0Ihq8
UE7yPYPvYiOWXgdyesikf4yWieVgZC4XDedCwpjJiM6IQmRPeV/Xj1R81S6uVR0132F2+8YBb6oO
zgMI/3l3/21fn61leQN37CUfpk9/uXypt4Yqlyzf14F5YpiEFHBpdrtOAvMMUmqLZnpzPZLvxZDL
MJiGXK6XyrkVTpkdnZOuFkdryJoTclGKl2ZS9GnoELS9/3zXh3lB28CswkcCLP36m6bYJiigNOJz
z5iFFgeohiKQgo2QcY3DpIqh1wm5ZwGnwEC8fKwONDPjaCU+q8E4fpgMqAEuMvKZ/hxOKOd7QZFV
H+FMAudN1dbiEuhL3IixTlgoQGGInryu9sPg4i43nvEp0n7n0RDKO3MS+ftEQwNt4yffuM34ySQv
AAYJRAxNLn+yjVK30mhVckbhWNoVMd4UYZqrX+Ysko5yIYW7qrWVU6U0/Fo7qB5SrbYA3mvSB8po
ex+kiXYy7dQ+xUpn7acOnRP0sLuzJYr4sdWmaQ9rG6lggalDnGjiEbstcTKVsMJuFiXIpDAihNC0
7p+LKlJ+ZodYdYJIMteB1XQCIy7tNDnnNAfahsZTH8c6Zbceu2a1JdN9HRlZDdwhiAPER7inLl9j
Y0Sz0dphcjYQZ3SBWiU7FdcCtCLNaSPxvbGXWQq0L6JzS7282mQZLfVcme34jOdV+lrKUe6FqRAb
r+/mKrw4hBm5vgn6lw+EA4UUNqNIztqMkwMEDmmHHUq0sf1uxAHyxv+3yhIW/4q1kpI3Mxbn7D6t
sbxOzoAHOs5/tlwrB5g0/4swRxkIOnxBjzEdXL06eRx6y+7l5GxNhv6h7qrZ66fJ8qxIch67Idrq
zV1fJUDSTYTpUY6gjbse+USNbOtZD/FYBex3gEfa7srKjI6DShpo4NKxm+La/PdYTkvNkgHC85B0
FC7fqTXlYQfXITkvRJkTjhaRh26GuY+i+GepJVtVwI2bi9IP/DmQe11jI1wuF4WGFOFvlp4TRcJM
VSue2lH6kNf6H7XXzs6YvNNz42Wsi38V/eCOZrxDSa8uFndgDlcL0x0xlIyYHnTA2ePQ0vZVjv70
/ZvjRoLGbbwIW1JYkxWsTYjaIhBBJNOfQsYEDgckqva1gDsju0NK2HJxYzEeZJIxBG5Nup4dTM7Q
DXpEhWJV09CjG3T5N0L1fjTPQ+mhvSqMvT0k86HtnblzkXxIt/pbN84VvA5OLRT4RbNzFY7GNDDm
QKIlbCEhz2y/rY+xiQNXOiemN0HS3DjHN8IfSeFCumeyiUjzKlrAEMwmO0hopzX915g++EMi+t9Q
YbY0nm6EJVDmUNEX/BBLLg/+V8Cox8DJq97Kz2EYQ5MuE91rVWvc+Og3zi14bUaIMOJo26wNIs18
UvAN0PMzKj+M12TJ3A3Q1bwSg8x9gWjTrkGkdL+x0258tGVFMge4+Oyj1UvMx4ZkswuL86A0tgeY
Mj84uVE/2YAKjk1UDud81MHXlyizJZljfK9U3Oup/A0YVPR0+1gaDl0dFC9NZ9cv+rzZOLzxmW2S
4mXyRbcWquDl2x86Ow9DcyrOSdalT7Y801eXhxGioL3lYXfjQ/OVaQwyoKJBucZxtC0CThZM/LOa
4K3VFFLqypnID/ff+RV7liACrRLUARfCW7pw+USyNSgoLaUluvqyDkhcMx6Dxsi/zHX/dqAZnzBn
fTcnYX8k8ykPVarWz6iP0uowjPpQzS2MHgljmqqMDwCmin0TZOOhn9P4weyzr2piQOxWq/lnCKvO
yyQoZ/ef4dabApfARBSpOXKQVekgDYsCZG+X5NKyQgAWJrIX0Rav5A1Bdln7kaw7NrXqQtsBAXb5
pkIYfwD7nOpctHrKdkz6GDvRCmk3qcu1bNdpVfwjSmEG72q11T7PU1hZ2LHowXfGEcq5H9XxU6CG
1YdiNs0fQTEJcXAwajtjoxz8hEGnFjQQF5R1k7RKhQMYNnb//qqWzvfScgYjsFZTmp1aq2OczM6a
XmaegnRa5M4id77eX+ZK42jZVUwDF71kSJGUHqt35ZjVOLZOfNaCADGF4XM5MEJJ8ZXoBF19sddx
+0hqm+BvCK8bhwcxyM/lbJ3u/5AbdzPtZ4ahTFbokcqr86qhLMAHLZKzWVbwvMpqfEgMrfe0xBFH
fNf+TIV16IK2+YRl2ZbD5o23QHpKEQ+dG6gb4+XLt6Dgd5HAwCvOjdbjvdoq42cNSy8XHpF5TNCv
T91KkxPPkMvoeUB1dF+ZvX2Eo5p4ZtRgSKJr5YYe543rnPC10AThSAEDclY3I/S4EHkh+pGWNobf
G5FOUHhBbn2dzB47dKlWS9uVJ9zZ3EmPn5K60U66BnnO7UJFDvYx/9ePzFKoizCchVLS1uOfYVz4
qkkRyAz3ZFnemmK85WyXhw/AOZ0Q8OdMFFBquXyVSZCPGWRSakKhN/9pdWR+oiVB5zBk+oBWFMKS
5Y6qwwk8C9r0A1+kOqI+HWO2G1f24NXYGKaHuuj0H2UgK88tD3dQi7HhnI1SDyjH7BK4f1jgSJ4g
Fi5tvU4Frj+pqd9LOowcq5LEVyXO+Ru0wEUUv+yDfaqPyXt7iid7V2n1UO0VaNDprnWS6dnoSA93
NGdH+DyhDV1AOEXh9UElmQetBpK7H2wRh17XaFm1m+XaossGQukBM4ZIfpTmSBzTyFJzl/yiOJsK
jm+e3szNLxuKcMWvQ6qM2s9rE+sFEaPZrwaAGbMxmz9LRGFqN9Cl5mPXql3qqXI0fJcbS089EJ9a
4lYiLX4GQV9+bbPZHPYk08WptRFf8VIRGCqE3VDLPF3C/86dx1GSH+MhNTuaryVGWgrxHXHewAJr
UueFcW5To1Zp7IbTrxTOUe1NjmBqmqCaZLpYeAO26YSw/0x6xSB246hfXQPLUVswbTRqTdpWq42t
SboRw4uZz2adAhsiHiAOWZeVnLlKbGcQjmeL3K+bneIoOdkgf0oAtx56tUDzD3SIkj4xBxwrV5SN
9lsdx+Cj0bcIqlO/hF4zl1gKSGgfdh7Jnvqt6ueg9WDODU9dnMnwW/kE/8Ud9dy+C3X1a2y3UY69
TgMxXNcac5dMyvikju0MCTdqapbOVM2dAOt9jwt1/lzKGQen7utK2wWZnPkKglpMktopzfYQdrPA
K/GbrPbpWOU/dHRVVfwG7FbdDZx4w9WdaYCWkdlUdVZfaV/lNp0e9HoMcQrq8Lg8OkqpDW6j6zQq
xqxVm8VcLTxYYgK7VWq9YxzsruoVLLQUYE3Ig0CtsaICG8RyynfQVJ3M02qlwDnGiH4FVVjGgCTD
KFv8NM3oET4fTk1BokV/5LkNX1HyTD4oUTfaT3VjohdYLewEXZMmzIOSyNkP+QwmbcjSCUqbls9P
KRzpYs8FqX9FvxZHMaULw++YKcK5H1QIs81gRZDBJSDlniTVwXOU5mn5ErapOjwmgSH3R5xMjfEw
N2X54f4eWxLQiyjEtG8BmRA9FkSPvMo0ojhIsrhrxXlI7Mwzqsp61NXmLOSwcXsDRVIjG36IUXM2
2s5XiTEcBQhlzKqZtizC0JfRb0rIwZJ5as5Vmmle2SGdXIYqoos4Yh3bfpNhduM5F6Y6jSMucYqZ
1XOKpFBGWw9YLwue8AeL3C7QbAC++VPXFEf2VrkXqvbPBS1pA89IprkY08P/uHxM1QwVe1Z7cY4W
FvQiCL/PTAT473/EqxyegYa1wE/BKNEBWedxYs45nnLen5XaOo9d9D2TdefdoDfqxm65sRCpz6KO
AkyafbP8/a9SLWgRwQnVrjuXCGDvKFrgZTLMOPwf9s5kuW5kO9evcqLmkNE3ET4eANh7s+8piZog
SIlE32UCSADPdmf3xfxBVbaLZFl0De7gRnhyTilIbmCjyVzrX39T9uKjMv4vDgW5HZtlFkCSdd7O
JZQBU4H6cb5uMBiOWBPWHXJKnxi3pfzgW70feoJW//lYb7q0wmrhKI3zfK1KfIyGnhEgSWtDZJUm
NhdshAeyK7zPjsOO3GWFCMH8292v7+H7tZ4Uji3neaNPBBgcvb60XlnDGfG9+drEX4/AGDc4aZb1
I2+u94xLvip97FYq86gAKLw+jCuKsneIJb6eTaM9aLU7nQptYf5hq+UU4oMf9akqbvwK2lC1mQ/D
QxtjrXf8vwsvcCI/PbSBmOg+3p7IvBT44PaDoh+3RTir3tlB6mjjMsg+/NJ/9SxBIKRqRkLA139z
bTF8gahTiflaOtahrNJvyvfzh77vQz9JDtaYxaWVHpa5P4bZcAqH+m7g6Qs7z9LOPbHoCIfdD8r4
vzglbgC8RiafwB5v24l8tHJ/HYP5Gk/O6oBNpLosFIRGYQIl/f3lYXOsoh0O4GWB/L6+50FfTYsN
6nEtnAEiWln4t4XysIm0cIn69VP8fvYAVOQy9CT3Ag0a3JXXx3KhPGlZahvXCsIubZ/uNfrepuRq
wikIkPXlqiDHN5hrKt168y+81zVDO8vljBluwSUzw9Vz2que/VKFy5jYpylldLHZpqJkIMvJ2kH4
c59WNKGXVc6eG4lZvczEWX9nsxmX01pp6zFSX3Zkb4aGdr4mqvnb8BhflLPbmsKf5qLbDf7TUgjt
aLLSxV2uHau1UIZ0a5gBZN0wSeg/4Nz/1bPCIPl3VhW45Zt3VpvGSVtKbbkOlmmJm3IiZLOuEfcv
2YcGrhvC+roe4GuhndompaBl3pv7h+Fba64ux3KG3Ivaoe/Q77vYmje4lltado4YRotLRPRH3I8z
ZZI7+utHaDvCmzPwNuso7AXoLyEhvb6wVaA5MzX3ci0rGP4YfOmUZimuptrKf2II/1DpbcPYdK0/
2kffFyUQQEhKcnDw2zy639TbDOtWJxur9dqhnQntusaOylU9TZHNgWfj77+XzIcRN6NFh+b71j24
dysxed6iXwcIebzc7O+t2hqOZ4Xq/NfX9C+WfVRam6yJoouu03pTh4y1lGtXVc71CvfjPgkgIRSB
z6vT96i4wgm73uNWgzgRNm6FH2mwBrMZp10JA6mX3udfn877vW4jwAP6cn+BA98qGxssa0VrbIzg
OXiAPmfjnOv3H6yw728mgiB4ZCBcG2Dz9kluzCAnurd3roWdlXs1Cb6yaRfHxuD3u3IajA9giL/4
Uj6QiLNVYZgEvmU3AMBjtpEK+1rHuSdUDdCXaINh/+tL9xffit0SYlrALr7N2l+/HWMnBQi5dK8b
4TQnJbKXozG1sgPdwwyxQdd/Dx7/b2Vc749H0QxwDf19u1FvfbQT2VfrYi/uNaMUI6qpZnejrgCm
0yo4GvrlI2H2+7cfmQ9cLKYzOFzy/6+/X92kuD8YmXdtBNCQEvTnKF8G7Zg8Pxkaq5DR2vjeYdWy
H7++sD/vz+t1h934J/cQX1mbNfD1kd1swDBEcGXJwVKk6lFKp1olds6o3XOJ5U3HvD/OpQ+/Xq+Q
33SFGzPStXfYISwXRuZUUVBYT5LiMMRzurn2MS3eJ4Nnh7lH7uEH5/v+eWPzoXViwfopqH2zTsqS
IK95tLzrvtKanYswKPJGWTwkLd5susIhMkhUTr7hspy1sunoidN8ZwydFkvP7cIMvX1UKlhFvz6x
9+cF/QM6xoZXMNJ5ywNJJi6Hk87pTWJCe1/SwYwKTCk/2iXeb1SIzVmQsFvhGCS6vL5d8MmUUzC9
vtHAI6+Dvtfov+cxwHimG9RjOyf2tdcDGkQr0xR/X6QYCEV5bhgt/n5ClSHtS3tZsduhucpy/4nA
qdE88YlEOmqKNDhkRQH3zU+QYYdzl6dEHqayX+PFCYbrpXfIDnMb2uuQlGBhkwTn1J/xEl9PXbcR
NeZ7WYDuAco5/GTdXndeVpRHRRBM9QOsJ9Iak7Hvy7Dy3GoHVNN+CUZU+5PIyht25/qHl+b2cIT3
VHPfCzuA3tLl5k2yet6eZqZ+1Ps2E5hzJDMBk3yZZ7gF+hqyCq0PplUSziWHBVcJSwlxMnejSHbK
6I1jyCvFj7wzCp2NrSrTyK9t0eNT53anchTFS09Jio25ma5f+tZ0L4t+rEuM40vrojZxFzx4Hgk3
GH/PUxqOeOsxzEm6rDpUqpmiKqtcnqseeBWe1zzszKpzzrQUkjbsc1uRXFK4pfHB8/AOFgdLoL7n
aYDkBWxmvX4chgUzVK8a8ptiwHM+cJUZW7U3fJW2hnmLNQ0nwtOsXdsz5FoxjfugRHu/bHH4n2gd
cy0mmW8qh3wlf8ZOiP1pSutrPWfIVLLSjTyyVoFevfGKcckaqgkP01+/bdsHv1q1MFOlRoIoTguD
2/Kb7+3mJNKMsAZuGOaIc3JYp1hkrnFSAIbtnaRIz6n5tQ9e8fflhENlzu7NqwcngW719dXWKt5L
3ifzZhjr9ixxwFJVrc1xzcz9uKduO3XaMtl3BI4xJFibnV+WzRny3P6D7eln4fLm+8OLwFgWXicm
CW+hj0GYhuJc7JuVoPA1nEff0XaF6ajL2V+MC6PIQHuTVu+s0LXTEdLS5DxYkuwDxKL9hGu+aOXp
RHek9lPT2BciUNg3NfWqq5gI1gpnyY4YjWgKkmavilRCBMafJ8Rdb0x3kEntIrZbOzgu6WwoS1cs
9mPDaDo8ycDEm6gQMOrhS/f4E6bewA726yfg3Q7NTWAp5H8YfmGU86Y7cIdCKEGdcxOA08I+C+oI
keS674RqduR+5PGvj/fuUd8QtJ84GuNV+Brb+fyp8Unx2iYRsrBupCvKc8KMLGTHiV/d93p7Vwrd
fOhb5TyQeig/ECa821m2I+MwuM2p2aHfDp+EpUlpaot1o8Rsh5WlVRGkm4/2r794uJluAZFspemG
vL+5oHVQz8rseusmX9L2JA8qwjGdujiqy8pjK1tT/P7M4sLg5n5zlvKrP9j5Mc7UHxm7vWv7+Lrw
FNBzwMGxGNC+vtBVZ49Fno7WDXqJ5U5XTXsUdAz5skFLP//6nv7Vlf3zod5UXdR2ZBWzct7UPuDk
3Gl1RIWkdr8+yrs1GlIRlBukqcQ4gFRuZ/GnJyf3DB2HpdG9yRbL2Jd6Xh/DeLfI4lyao7HrjJPU
tMjU0sf1fCkN44Ol8j3MB6EJrBv+AVx/ruebkiG3Fdu+m9g3nT37u8KvD3lWVKE99KewcR+mRr+Q
63RM4vTl5OUfHX27hq9XKpg7lO401Y7LWP3NNZ6Up+lDkzk36zqv52NpWNe46GbnUzmsscjhiSKz
Fc+lpdffRFXdk8G9GdeK4qPCcdsS3pwIde4mEuM2APq/2TJkMHqrJ2rtRhc0EqHhKSbZmLIMl4Kf
Xbk1cbBh38ydFflY272odDwaWGSRkSq5ROvQ5Ubcr0Hx9OvH492LZ2/IJMouthUT3tnb+yPLFPI4
1LBrc1zSw6w7Z366WEee3VoteTn1coJ1r7wiRzo59EWtgUeUzaNMrfyj1+Htq4f8CS0dIADoHFXm
W4KY4Yk8c0Gbr5vO7LNYLlpX7syMIj4o+5KYb9oHFn/8T9azoNMgkXd1j3FbagfDV5+/TeIZO/YF
9tpoWPFq+dU2AFN2vhMrjkyhbkuXZRN2M3aizdqcJV6lvFC0pXYkKtv53iMiOGOyoARC0Fw++Oyl
Y4j+pVMhHuXTkz2u9pdA7/KzvtWZLVg0TkHUNsj9olps2FmRlvNn31oGOMpFfUpSoIOpVtGYIdVb
Z8aCVkbDuqRb52hYq6YAZ2HcGxpznX+URvXOXGVrqCgZkGjCbn3v/qOnQ2Oori9vU7sU5vG8wrkh
wj7F2TGffGmGrPfl81Sa1V2imRLkbi2HW3MYrSPq7+opNwobhjVgMbBhEaRZhAEvKIZB2s7LB8/h
tg78+QXhXAkWgUmAwB2+0tvWolqdVtYF54oqFyPL0q+GaJp641Bb+niwzaw9zoy2PpiFKG+XzbAS
8sUUG6osI/DPj5xUjLcvLNktTF2gnmyKEva/N9UWzrr5InrNvNUID8Ek/Qhweme43zIfSEO6+83D
pXUfa6O4cFauXDsd2XP5NwtsTgIJBdmquOOgFflp0vGnxRt7FWd0ElO/rdrRjVwSNyN9XdzDROV9
Uku9D7suU98UntA4d35Qc7xjKlHggn8Gmy6OXZkV9PXWMYyDk3hu7d2u5lVenUvjsmUq61tjjD9l
vOWo2VjyFsWNOwQEt31dEKpZdhelznlNRSr8nd0YYWB+KZrioNfig53t3dby8/wgS/5xfm8T0GZf
zVppVN4t1NhDvfOPp50fzrssvP71s/l2C92OgzsFgwyeTvC8N9fBVt1MXhDXoQzNCCuUaApVzCv0
wfV+txS/Pc6bIi+3km5SLt9Hj4xQRlmMC2S8K0K4Ib8/V//yCmGS//av/Pt72+GykpLb9/qf/3ae
f6fKbl+Gf93+7D9/7c1vXXbPze0gnp+H88fu7W+++kM+/4/jx4/D46t/7JohH5br8VksN8+STe3n
QdLndvvN/+kP//H881Pulu75n799b9GubJ+W5m3z2x8/Ov7xz9+2YK5/+fPH//Gzi8eaPwufm/zd
rz8/yuGfv1mfgIiYim10zABC7Oaurp63n+ifoDm5EPi597i1gf9xjKYVQ/bP3wzzkxVgCrbxOhhx
MZz47R94Pm0/cj+higfR3uYxm6qUFeQ/zuvq94Xv9zvCZfjj3/9oxvoK5sUgOZ03hCtssFmL2BUp
YiilwJXfFHLmUoLykKigusyZ88OEiz3LsrHRKPYrxJi9nEfFs4mvv1uGkKV9fzclqn1mMFMZwAJy
/m7XhiI4horCi61OtCPk+YRMVOlXeQKnsmiqWDU9mUn92kMqEr4PaNDUxqxhEOsbd8PsuBdoDLRs
V6p0rSLsznrzVMzC3QJ/xrI5L5W92iEH7rxIV3zk0Ypqt8UboOqL0IPa0J62TpvPoT2KdDz2ZG5m
VwXz3xzNY1HW0eSmpR556Nq7SHo6FqkZJWskg9r1T6RSZK10Qo5tqAaB3YTWTfvZ6EQVzwYnHyaz
vZxCVpnqECAFOwmjyMlrxYXzZsTy2N3xETZsQaTctG7GXGT73rL7OxYr3Hd6WyT3SSbzLhTOHBgh
VrTMSk0p5C2MMsZooGsLBWwn0T05Xase817g+dMnhrB2s6430FrWldojt6XxYpm2GHcTNCsrxgS2
6g+ZVtvtbi40HCzsEU7LZd1M8K8NGjre+MQpxr3svP4pKE1vDhs0gQtJEktRRThMdJ+H3qrbwzwa
ehdVBMTZO2ed2osGTxLiFtBpO7FmT9oapcpvzMjDsmjZmYI27mBuCRF7KE6Gtw/mxPsGyqTOyZcb
nye9waLeEdgmXeaEREosvgXRup7mVMi/+8kbjsaJtIk9MQCklsPR04sQp+SFhLsx85bYwEbUPTT+
mLxAf5vNw8wV/bqQDuRcI/isv7WOowjPCKaiIYkCjtp8r2ZZVqEsPCs/DOYAQWrNvaHcl7lMiqie
ciHDwZ7qK2f2kmaXtUHxwMMup9ArobWHYzYpJ/TkYH1rl857BIQwnMO8Wv2VbRjQfMzBhXbC2GVV
YTJ2aY2TFe4McZ1PlHoTY+dYl1OKs41ZEmqS+PYqwqAvWy+SWkqtY42elVyyDQ/fpUyrWz1N9Fsi
ewqPz56ye6dQ4+1I/muwX/wyxR69Lom1qObZ/1FM0v5SqFatkSk88BrMQrMn3Ri1iz6dElRNY0rN
YE3TbEbBZDRfp9W0vpYkZmQhghNfP9e62cJuKk/oCDDDs6cq/dFA+LsZ6Pseh8lKoD0xJnwatMZ6
yatOPJjj1J/IXNj3SeI2D7q1yP7IKvCV57UhRHHfMukrdiJo5hPdldqSRlTmdY9vdwr5cJi8igeT
F1JF0DHzB691F22PEg8QNxdm1sV+qtdt2E6bB7tGtFsZenrhdlGChjsLMZxccb11+3GK0Px2cNGC
AvwyrTAIAVqGdI/e5CoXjTXFyrJqNjpIX09t5k9fLT8f7hVry2024vUf9xkwC7dlGZ/dn/d6MHp5
gUeNCa0NiSeBVMMxeZbiSUAQr2NztsWTVvR8Kdo7BY9bwkeD7aVpAZ2V5zzT3QxNjGk3b3jWzQGk
tik3vg1WO5wOpuzLOCttFGcUeonHCadesC8NB8heeeN4l+sDTj2uJq3kDNonQQTA01MQG0Xhiog1
iwmKrUG7v/QHiE4rkW+GgHdn2JgHRJP08vyqwSD4oBVteSl1F4moV8ml35PpKJ4oAz031JxO2rHW
FqXYr2lanwejRmsiUz5c2J2Ag+w2RnGTE11q7B1se7qD22baeGz1K8tj3XYGE/uFURwWNVVLTopN
YEQfDxjr7XGSK8odnnHufW10bcBpMdvv7/HwqJFIen52rOXAbec4IgXZoSNwMjvUySKML51mGgsG
8b75YPVC78CZWd6OiAJtr4K2I/0SDza5zbC1ZI3KrBovs85ds7CURHOyK2juEjaa2VuhE0zDY5rq
JjQ9pyfDJlGw2kM28Ezfpars7pH96N/SpEg+m+QiXPGo87IkplG/KG/JLthzadbXmXidMzObnN9H
i/9bI/2GQ/+viqRd9fLcPD3nTfl//48cnv9cXf38y9/rJc38RMQvjHgqH9CDLV/7Pwomzf/kYpRP
xQSVjH4eoft/FUxUUza1NIgQaAhqM/7qj4LJ/kSXCveAP2WEvIn9/k7BRFn0qqMEnKVWgg2DnQdE
3s2W9nX7UlTWnFS4+o11kg53JC8GwJYj/NvxTg4eLuzh0rmaeHD1osm/4a1RmjcSyd8ijvW0N7Co
VkE6FP6PmdokSfZZ1zntD1VbwTiez4nffF0TwY4VZH0Hl4bF4LYfhNcdNUnQXE3m5D9RhFRPOrFX
X/zMS0CWNij5eMwVBQQbx4r1fCXSJcTwb34JBj8JQk55c7Jih+5iu/Tn/Ky0a6RBfmOMdxPuUn1Y
98boxNikA8gGqi2vdSsTx13qW89rqk/LLhMgPTEXxSgvF70rrLvW0Izyq2kgSL8gxtY4gh1Vf3Oy
uncTwmmCWqB1UctL1hjmtVWtFFerP2bfMFMgzoaNYTrzCeTp8CwcON+khCWbhmXmOtOZWomYjnFV
LvV4ljnM6aVusbgfsNag/Bj80fhsjnneneFDgPNYWHUmQRJG69X+3jVna4zsKlVfxrywy9OlzOxu
pw+W/bnqmdLFrZGWVoQsiEhLlTqdOl5rbF6PHY9l9tzytX54qg1KiK+WlRO01fWZ1kU0RZkbO+2Y
YQLiTksQopGCZ2hZjbPuXTREMjI6q1zCwiBpOFpq3W/iyTL6H4mXjvkeF7DurHaY5karNNKLwJVb
ewunPog0wxruNIVDWGSt0MSjbiAA7EKzi+XOs+ekxplo1u3vnjmn2NZmE1KIoDLS9DQLMuFGTm2u
mL0LLLNCD6xLHopRNmW42k2xhN4wFlxzx+CD9SEbL7npqt4xYWbjKfEwEGGvj0MVNtRX7q4wxuZB
+Jvqx1vhurLjmbhySgzPPlMYEEVqGElyrNJg1TDB8FKqJgRoSdQDVvqhqDYZErzEwIicjJondDHc
/KGqgIeOlALkxKzI4xIL2N55WGVD4p3aNglfe9sj+ShJ1frYzUrKaNET6mXVZuQltXnuolUB9P3m
a+Z8Y0BKe5T44pKI5KZ5HoI6JelejUQKwV23Sgd2w5Q8FkZAAeaOWfA57werj3xzJhaZ0Pv5pu8m
+RU+WnNNiZKmYdDK8rnozaqPcRXJn9I5t28X5aP7V5OYj6pJanYIvlrw+mxbLj6X6XrE1eleFBMi
vhlGtfdaVtSf+U3vqtOxK9150zjcMsm1zuqgaID0DCszIxMMb2Cvr+ommm2mWpiDB9NDYWE7Eq6G
6GYuazVSwGed+WIgf7lpLF7uSEjbVNi60JaFS6mGLxDYijVyJPZ2e0KrK+7H0lcX2gzRPByLQX4v
V0+/rGRK2uXS27gBTsgqLtSMAmov+lLXj2UtGzsaNbxwEirLx3qln9iJYhRUW/ZQnLJLVl2kzTKp
QvABYM4Ve5YkMtMCRNdrlgddyeHJmmm/Qgh89sVqDxPGGBQBItLLzFEh2Hx9vxpFh4MaiJ9/nKZi
OMO0U3+qgmayGPx5Xh/reltfc1C7iCr0hW1IPph3aepz/gU/FXRtqQHYT0fjPrVLz7hu7Pm7EC/y
5bMcg+wCbUd3i11e1oft4jX36aQPN15iW6dzS7xwqJmlsW+9HJsWr87Grzhl4QjbpEvTn3TE8eGh
KKXzUBWDVxwnvZbMUarhAjeWjEf5xvUC+6D3UZB0vd7jH+92bdxgKnXR42LRxmlQj7e1lc+gOm0u
bsemE36YUU6e8r1bEZNmu/oRh8I6SASGVkQ+eqb63PHq8mFkCvW512oBU0dOSo8D5epqB1enVzus
8vOzbmDFityStShK3ZZcQKvVaxnqlpk+abA0qRhl5nmxl2jieynqYjnzRk9D5kaCz/Nc0/DjWZsk
F7Xes5au+TJF+TiqKyvt3JyEO846NN22YBabZdl32sYCjAq+laDEXZoxcsceJeCajq4Zm0HneTur
SfyDKRMiynDp6yGmCrN8MTt3fLBoTeFPOJKkWwq0oEev61h3jMwoTYGPR2/ruc1zWVs91AO/3VpA
SoH7oUysG54UOh09yawfQdIqsUM4l31NyZy8q2ddzVFit/JzlS/lcenJBOudctZzTL365KlWPSaR
prTqB1URKXVAPrzge+V0PFZER4yfCTmeJyyQPVQ0SFszm1td+t8HmTWHzCIOOLSTwvfitCy7eV8j
5mkjdoU63RWdCOztvx2iJX2PWHkMoCaeI1mrk3bRqHQLLTevMNPJ+xi5k8VtQe512Vh53UayzzIN
+L4mz7PUdHWEgTdp1oHFkk7Qpp4qhCdNNwIJsBvODnFK0cAqKiN4z0seJ76lTjt3QN/mr/7scNyV
80F7hgxlmCvdC+XQEk2+TpX71ZPQR6oxcV4MLJfx9TCqpDjq7IRftuyk7dFYDarf13iOTjGhTet8
8JtqMA4DDEB5PrY2+VxkkVr3Bp3cs2zW4k652BmFa1DxzQaMnhRlhmnw+ttJoyKDHEnr1KhSrwmB
yczsQCKmdlfXEy/DvNQOl6ohyDkGgFpY7DQ9+aaRrjGF8HGcx4QcPLyLBz4gbnE5fEo74anIzBVN
NNfcvEZkYrw0HnixAc31WXTNPMS1TMoXJNklsj94FATPVut82hmjePE6a/yONppUL9W5xdU0ByZh
IZ6xJiGp22Llsg+TjDNolmepNMvvNO8azYyFL4AxmrxzSVGLYB+kahkjJKbFxQB2p7ia5FGGE/Pz
7zYEFbUbTXdQO3pHj+3JyLpHKdWc0ZwOwXfljOXZ0FfWZ/Y+rzjl+U8ULqnrcJ6l3dAdqtYJ6tNg
9O3xIMoGQYMfrD8CQ+A01QU17Oumwlba7KiY2kZI8jyFpC/zHGk/d4Gw3VBY2XxpACnNscPq5/No
b1CFW5B0F2bGAmiHJZ9+O8C0aE/GzOiCQ0uTeZrrOsJAZ6nEZSXE0oU5z5DFWpMaF0XDO4o/rcuK
W3uSutE11p+TH0Jdl0z1fZSt3vBgJqZ/Ktpius87j+RNzQOuh4sBaajhiaEYnbzuSpQUEDHLXgNd
yusUrCVzfNjSoXtWzVSdmlQWZMC5DfZKrgr8NsJ7q2gOKd6OX2rs+cdwpI09K2YTbMpelvZRBHyp
E9EY3fFc6tajNwhxkzZzQqQ8832eG136t72zpHmYtUBwYWtrmct7JVCbpnNn7xnwOs4p91rdG/C1
XgISyJowyF1b31kzudUHVGqE4DaJN30DWevIsx20nK0gGcwTz/DVQ7osm8G53jV3PavNrTMMEK38
xvYjJOHzsqtUVxxVmr7Dac7DQs7V3GMd5eaz1aXF3Vgmmn5EsrD2ZcYE4UvSm8GpKyeEjUNl0PSy
o4+I7lNX6SH6SHWSjjaNcjum9Snoo0c9mfoaESMuFULXV01AvJ9wEhRzVUaqhJ2LQ+aWixbNDdau
WEKCRrDJeuNNnWZeST/trme+EukcIyaUeoymHE1wMK4EOdM5J/VeMindo6Qc3L0j247M3QI5qjDJ
VgEqJvoL5llO0R/0+TwAiKSuFtW9z87xs5P836b6tw2v/8Xg4VE8Pf5o5atmmr/4o5d2gk9YfjBl
R5KDRZ6/OQj+PnzQ+JHrIBQMsNAgnRQO2H/10tYnKF8Gto0sfDiCb7kAf/TShvVps+ciWwtXMJTj
JHn9jeGD+Xo4y8gBphu+TDy+DOYJ/tkmZH+aQzbI3LFesDVC5o0zhiTpEBc2xNa1RA69cwO4jDsN
jcJKBBBz7khKzSTxwnaoLmrXFCfkBMkXYOqRQrqs1DPw9BShrLTTXeZ4vcGQ3VA/DMpF6vXOvW+d
pjjHa2q1fmeE/L94AKdnMYzi+R8MvuQ/9mPz43Fg2PT/wQxsM+f97x/FO/k9e/zx5wdx+/3fH0TT
+gRog+CMxwarX3MzIfr9OeSBorpDrgqcE5gEcP7nU8jfgLGAA+EHoG8pfzw8fzyF3iebwSnuspA5
kJVsONDfeAr501eIjoeKanv+ARM3yy7kpG/IWS2pcdQQ7smo4arVsVMz9z9mFhV0x36SkThamvXG
SPaHuryzgja7zqGHgmQQL4j0lH6akLU1uAuM1LGPXJcnbZ/X1gI7dWxm/bRtiv6GqBks3d0U0vC+
2ArAsMJ0d1ho4WpCd6RoTHGfGWNAMa/lhjnDkiHsG91G6kwdKzzhFwsFd96eQlGmLz52FK37Fp8s
tHh2dYgCeZpgyl715YDgzVbsbn7bXGV5J9h4ddbh2dbpViGqHJRmNqGZWkje7WaJ3RIfdqNu9fRi
FhrkKag0BvUIZ6WfNa5WfmUWFNRHJbWg+5WSMHtMkUnF2jxQ6+o9WYTI/CVxHCJoxUXnOfCgquR+
bLIF1KBOPCEdVD8EYnyx+Ii49H6S/8Z6FRd9WbfaVyHw2baYNKU3Rd1IH3WbZRFxHzXD2FdnOriO
A7CV1tZlAz6e3ejaMpoMYRIImj/m3CmeN+J4gfn6hOlBDIxPammaBYNz42jCbh66VLTLflkzrJat
mXWBkFprjUvRPmW9t7wM1WL3+GZCxGdG2VFd2UsFQyPpCnwjCPCAhS2d8dyvKXsvmRPNMtSkaV72
Mk+0o9XNEBUUaWMs936rq+fCNMruukowyyjDdMB1d2emaXfX50FyglLTizGycI90e8qvm1WVhA3h
hecMC3UwvvbzLk/MzAJ6gJLRhbiF1/M+B2sgCqXqYDsy26tFHZwHfRYgRW8YmUC2mRvarx6bhrkG
zGEn1+3T1iIUfYqo+dM2WgazXwwIF77opjBYOyIXcNDHVnMgniPpuL5p7VS0R3aFEN9GxH9KWBJS
Tsum9jlOgW3ljgmlq+Et4NbVYU5c/4qBnDueABgU2YmbdLTFfTKMUyyzcRB75LBjdeSJsm+OJZzS
zy6sckKe1zlu21kepgHsFgiSgJid3rnd2YL1/oVW13LPcMEFwQhEfYGv79KEc7Jq50mmeQKPAmuB
trMUYtc6izhimDRdpzSnlwVKzdgsl1m78GU/Xqu2MbxolmZTxjUTuM+GpjVH8H8crlXDK7Ejbl07
2NMILoG4vLo1WzSOOOtn/XGHzef1bHrdY9qk7gMmoKQfkSCzFpGkjGvDRV8h7G7u4aA2VWt1x47V
QLT38zLTMDAJmjTELbikTh3L4YubONndDAhz4ZdcaSYnfSKH48XMqKjuh1EV+fwjM+ciWRlNDHbm
1ZSSzOIyAmZ4L/th+s6qYFvjLln63gvCGVMDS+J6UkObRo6pwOkq8xAIkrWNg6X3w+ztMoPh+jeY
SVKZp5m09eE2kAXE6aEKMlePulQrzHWXzNhJ1Mclu/PYvsA9tqaiCwGrUT3EsgZnPtPnpugS6r3W
n0SD59agAHxoNy16lsQHFtgAuX5m/KeMGZsI0Qi9Jz/AUva+C1SDU8PscfEpm/XyLkl1TvPcUtJR
6nOdZD5Z0LYvPMOk8c0q/ZDTNGIzknZ22kfuZOIyK8lXyO7btBraDgmhq7JHO0hl8zkYxsZ9WCuc
uO58s1LzfjTGVpwH5ZCLczeRa74DFhL0Ky1mpuOVyOA4hIUo6KKHUpGxJQzlhThNuY9j79Qpi3Tv
HZESbh+QJJhhC9ACZSunXg5mLQRCs2I0Q92JNVXarb80/87emfU2jmTb+r/cdxY4D68kJVmW7PSU
nl6ItJ1JBmcyOP/6+9FVfTvt9LHRBzgPFzjdQBe6uyopUWTEjr3X+tYUlKQAQbIs0mxrT6wLwFRo
xer8QWfMpdpTN7Pdq6Rs4nAeFnvTCqPN/cl1e2Xn9Wp54tD7fDCMUUcBqHP2UYwF1seYg9LrBw8G
jiy13VR4+W0yW843xAP0FFXkgxu9olY3utjxi8Qx92WXK996m8ATpOXZCbNbe8cx0N2r9chZqJkn
63GYe4fjDyPToh8XQlhkcdLSXz56LOeKPzXLjBwcjH3g5Va3KVILCeRQ4CzRdSbyeimd1mdk721B
iaQ7lBfadysrrha1W/wqLvrTuld/2aai3XD8xlKXulBq0LoZey+py9t8Tu3iMHOvd5HhPHWwidrH
JGYlPgV7M9A8zw1ZceqsJm2TpQ4/OFY3eTvpQ5IGDN6N+UEg46gQEJRViQLCKsxoTQ4z4xeG/ukP
8jx15d6eYB4c2zIriexJie8JeUFwl4w8MlBjdGcISAXgsGoKWV5OhK7tRKvmM6cquzy3s2VSQ7M0
QfqAiy7nLT4RMfiaGrtnuVhkGQK2X2Ezc7dLdfS1TdtpUBW8VAkar5gvyBrBPGSUveox08hSb283
eU500DK7xlYpKhgumM+CxRuaXW7U7qPFaStsIKigM+XtvCxk4xwh+dlXXYu3OgDbCt3DMMvpKafl
cBRGVv9AwLaoQS9QPEQKR2QmoYAWJkII7aCPku7HQCtRYI1K2GboeolseSbkhMDcKItHZ4sPpXF3
kRDzgTQy/QhGzHLQoNIxgkKb/JoXM553cqHrsC6QPfqj/z3PdfMqJAPW8FkVfUC51v5eRL/+/X9X
0RajUQphlF+AmTV8QvxJf1fRFtNPxPAWikX1VUiGiOsfJZlu/0VFq9NY4/wEmWo1+f9TRusmtTes
EayZr7HJ7n80GF11Yv8W2q52JW+VsBHqhuF71U6+PctRnCijVkcylG1tknNWpKdC1b+QTP5xETAl
jH7psljIytGPv71ITwdQwTfWhiNUz1Or1awTTM/R/rdb/oEobhVEvvkqXAX/EecUk0vQtH17ldSV
SoVwkzDFJlIPky1uEquNycVU8m0F4eDk88utf9wflyOigVsHGABbxdvLRVBXPNuZ2jWE4EfvyCyM
yWsLFzxPPmlGY5Bq81fRf+vJ+s9rcuJZz/4OZtm316y6SJ1rQ+Wa+ZAf0yb29l3WoufqEM8sw4BD
3zJOsCjNEOlYyD7/xquy9f3VyT1c5Y0mOvL3I/Rh1pBW51wd4B8MwnEowqFWkaa6XfyFme/PS638
4jW5kg7u+vS8/aKciHrmdaDN4gaxIOebett4sg3WKjv8/Fsxxvzje0HyQ7HJI6ivCMZ3d7WogNFK
wcA3rycTqFvVF6eCBua10BK7pJVRto8uLX3pi8Yg4WZ2x36fW33xSHqTgfYyGVM/zVPrrJkH5CmE
s1dhi7bul5u7zMXK0rmfEJGFZj3hRtbdINXxd4gWTB+lWFQkwVJLeT8veXxnDtHwyG4ibiJEEUZA
zGSvEb7edWqo59KMAsC5iDEJfxurrRu3C5ZwUz0mroVok7lQdyxGqgXEhIgXfS1VlltSB7TnaGl7
czN4goxKLYVE5g+J7v2aKuEpgd3IGcJkI9G+JaUdHZyUsrumYjnDUA0qq2+9247svF9OFQO/IAKu
fBn7Gi/rmEpLC7suL76LJF/y0AXVInwmHt/FQgr1bM3mdwRWDLrKyJ6AyjkYfhkDmspD6qIf0udB
E2FBjKp2UhlFei7skXq8SBEs+HOX5OUmtiHXhZY7JExKIoumpDF1FGuLlF1odbYz+ABbZe+rgyp+
SGfp1ZDzG4p46/W4g5e3JYG1m59ru4x/qo7SYPpB7rhT2ya5xz0scHcJ6fgGxePN0hkjlP7UyV9c
Ma6TH7xUsBSV5lxP52XTOSr9+Fh4ZbAsSfKt5RR0WtS62SP2UhROBi2MVR/6zpChzVoUNFxGh7sR
lkpO+ppmQchu57C3DOWkKXL7XDNIePOZMHsvXpHLSzr5ot6p+mqOqvK2OWPmSDRZnC80YZN6SW+R
L9qrH7mL4J2lHK05e5biR11nTBCKZrIONKFbYuXmoVWDuaynb7ocOAEOmllsVBHry0lChE8YR42D
uGzus5NunJaXuWBUwIhn6VDFajnGyXm0p1+D21a3+ZjOP2TRDneKymGDEdBikW/pclQLEN3SYlix
IYQqVEMfpM6g3zk1QlWj1tYCuOrsPY1wdxcnYnjqXcxuiMbWRM5l+NV1ZCzFMKdMVH7lakDSZPkF
8ewdl5bdjl1o3evIY6B9qr43atbofYzOnCWD9CVIJSS/2d2N3neQBzTIp03aEWVqcTt6Gizldd08
j8ZB5gVl4LnlHafiG8PRcDbO3OimYxSgK9tJ5rvXBel/oilZ//8lx18RS/91K/KAKL/t3wjy13/g
7ypKWwsilwkMSzUCfLaFf1VRLsozLLBQiUxIb1Ar6FL+S49P35t4CoLI1RUba68msn+1xOmjU/cg
L4NOgv6MIIP/oBn5frtiNs92CEnllf6GTeftdlVlUosMxMOD2pcn60n10BjjsGHtnbe/3ZKLv3fb
35X/74ucv6/EhbgbIHLWYvL33nunAQkk7yLMS1dPgqSx0gJBlsi2haM+sUox6fn8gu83x/WCxDLZ
KxONYcT7xIKF8WYC+SBMEkDnbTfB6067af7FJkg/C2Fx7nOuN5OQtNqvUqU/uq1oCfA6oB3k9r67
rdGoiSqxORyqQs1DyAXtvDM1iWBXrbI4/+LWfnQ1F6miYZirV8N7V6VOSdSVJlqQWkMof6dEbSlY
kFz6oGPdN8PfZ6U3npvff8iP7isWIr4aDF/LfA/4F8QRjVVOneCkBYa2hSCIzLk3s9TaR/RMAxeh
3kWm8x+f/57rA/J7EcfvCdTJ4TCyUhKgIr59gAbbyurMrcKBrJBgYeprZZ0dpLbxTPMM1ZaCufrz
K37wTRkWqDxGzJ90DOtvr4hTRLZuW4SagZzIF5rjnaDuqM8yZ5FhbmXaUaMNF+rx2H/hVueA8f7b
IkPBbmOgDQalhfLg7bVB0VX48PTt0CkSZRkdspRTtz7SJmU5eRkdHdRnpUTeiQMrpdlqXWLvk6hX
b5SJig+Rt2wQ2BE3cjUreq6GiAWMn1q3DEj9jY7em0A1EgBTVXVSCPvqyEYe40FEhvc0tg7Z016l
mxccFdppN+lSK76beYaZ1i1HyZ4tEdVvIC9ZULqnaEDi1ZfzN5NI+aukqzpCdd20RLsEVdbv29yK
Nnlc16cK0iQjzNKc8ENVOPBXc5NuwYa8MsblS+YwWlNEVcsA02RFEGRMsyDdwsLviq3eWdBWQgep
/qwFDLnTgdaSaaODNwp1CCb0Qpmf0o3DWDGMxUsHuO8+bRVh74QmsivaIdK+HLza2o5m25QQGe3M
DJNxWccYpdeEhtGUAryso0s/mcXQntQ6aJCwZAZxi0gzS7dK7iyPQ2WJJIBSpcFrSqHLVoNMq20S
KTn4fby4j7Fts9C0aId1zh2l9n2sNbPceVIiVySolrQ3sKmNsZH6YPFEY3M9t+YJeHEOBmivLnb3
MyHLd950rpe+GJU2N7S4Zbps8PnZp7aVDtDEK8yLt0YSY8Htpzgr9zTlazDmCu6oh7QSiMbGebC0
eyQ+EuFJVxG3e25lscSNMyoaqb3pJMvkNiskxxUabFaEA7kjifcSvZeqHBC75dYUJACCioihupk1
98pr36Z77eEMla5E9GvLvsnGc9QwZvMto1HWwuirzHSbdIWwQuhw9Ig0MuRG1sLXjtSsdm52pVqI
9E9RAM3mWUIPcPElRjU6U8LKFPhHUMOL+KitaPn7pOB+lL6K/rIp/eTvDhznVmt+0EnUnXE9t3p+
HBtDjrvutZPXVKJB/MrETCWjrLW7AY2+2/K7nGt00+Jntef0fW26BIlt8Y8JEx1zo9DMt4pkGu8X
Va/QM3jU26FutWb0wPvVYhDoVdJ3Z7QeGXKhyvnV5yYWDwqxzAtmbRl5HT3sUmhfnWxAMDcON4XT
0J9UAUI1viHiDj+Bbc73yeCNN/M0kdmAOzcaA6deMGSIqFSuY2Sg97UhmqueHNg60BaZaKj3hhoI
SZ5FZ7nT2g9GLKNdsSCoCBi7oZ+ZFQbbPu1a85xCtWeYWE1QnXAFoVwt7MpOjrE7Vbx9YJivgb4s
34H2z8+KNmk/vDbLHwxWkWc0IFNPfzEau02VwmCOcTU8Yf72XrI5ovGnR9YQqMQDd9vJbdBf5P0c
qVjtbOXSbhK65hVUueeYSEEdpklpXpcExze+mnjczyVNx9toWtcdV5cr7IiRBVazxFotYa6FkiZH
Lk2kTCUDk8zp4rERhkWv3rEiWy33A0rjB40WMn8i86qXeUJKiHgnXTD2VZEIvcQEUpSVhfUA7b/C
ENhnCcYSK40UPBdqfVsjQGDO2fEXP5FJVIYQ0ovbDMuQZJaQQxMeUPPF6+kSv1ccL6gRFXg9Kkcj
1DeEO2X8cF6ha0DNI6M6HT2skUx1NXGjWOXiIsJLlh4fz2DdkwYJiNBLnNgOWxLHeNgbz7nqRDyV
tCOaiOfdRNIuB4r8jZqBV9+aaRX39J8TpdtYxiIKH9VsUR0ijDHFGSKtqPBH4sQiv9Xi+SySBeYU
sr3iK5n12UJXXiZ7lIJ18k0gChw3hfSSitgzeiJkcOnlPF/Ubd+KPQLaGtxT0esLIu7JGU8JRtfs
ndRHz95O9LujsEIMlvmtohumrze5ODOQS0Y3BLwqy9ZUzbxgdccSdV0Ic4XhNHYLpVqZc567URpx
aKbIngJlBUVtRGKZ3YbmmovWWqpmEv/06iH2vse1E8fHREVpvF0StH5woyqrJ+owR56n11OevGim
HNpj27iEpTkCB99ea5qaRrdByvdFhqbNPLDmOoIXsapd9ul+nShniqyfPRDfR4V1TdlE1IMjZjkF
y+MBFHthnvG9luVe9u6E1CmO4pntBJx6d5WlUa8D+LBiuXGF1NodlUpLUrHU1fk0UTFGbhvFA1+D
a9Fo4ie71Adtw0JgSkjq/WyN+2HEZRf2g0RSV4tRXFeIA42TmqWP8c6gf0e2L38ldZJcjaMQhw6g
xIg4VlFemCvKE80tkI7OWpWku3RKTCfQyCrgzWOGQKhZGztzoNtcaptZ1iq+pdVyqFyrUFHQF9Ao
0cPS5BuihjFoF1UIgzVhOs+D29QchmMoMZroFGszFVb3IMfcvBU23o9AGVv3Wc4l1odWyOZpTNjK
N0ztcEGZsRYXJ7HqMnobpzK6tbFrDpJZDMM50EfRdA/ujfaHxmz/YKScofm9xyXf12pSy290kJZT
dn9RY6CCZQzFOG37o9dXcqF/UWratTEl7i3WMXSqbu3AEkRr7EpaKeOgb0yCjDC6WGKsrgcL99l+
MbEih7GYssFvyJsvTgcHB+YZY1mUAUx+uuJOtPFi37N4I2zLlIrpKx1lhABYc50X6NvWfbN03g/6
NMo5J/ySX7KztXOjNPN7ZBj2fGLR7ahQABklgVoWouhtF6/hHpM9dY2/ZIVL+4bkJRFUbExLYCgr
BT9TNas+MVnlGZjz+ozMcGmu8Jq40xBIG19jEFdD/IgqYsbXivPZHwaKHzozifKIuhnVcq6leEIs
2mns6RlUUyOylxdzKeSxypJCPyPdQYxBxjBX2dpWNxWBUsRuezcqfUcavJCG/QToCv4/2ogoP4nQ
pCi7rl8Wz1ds2XSn0sWqdjopLgsnBUaDeSibZbxVmBALXzIKtg4N2MPqRliJ2x/bbBqSAyw8lhnf
ZChvbKCLM4ZMk1U6HmM3AIEFhID/Wx9xBYZaI8x7LFZx5BcTOaYgKkyZhzPoX7kZZR4lFGoyPkVO
4xhBx/DuCeEsEW2xo88UpN58tsx0eDZtxFZEpVNk3hZz+MxksctYhtMJbB+M6N6YlZCeU2+/ECSq
IRQHzNri63GMOPoFxXtod7oNvSSE0CXSu8Iz6izxPW6f+4wOM82JTba7W9tyqifFs/Bjx/T/0Kur
JBsH6OHUH1WszstpiSsLdGKS6L+GKRfnHQPpB9mUTCcTAu/HK1GItgp1xSu8gFBEzk/d2FnbiWH7
bnFcWzlxUpmcl8CWH5EjlXcWTBlMHkzfyeUQA7u2O8TiccZuGyNDzxPTj1WjPmea6/6ylyq/9BSt
zrYoY9oH2lqYsqtsVBXfxt1QHBdagd+SdqAAZP2NFX+eszgLEZrzukszZ33VhmbeiH7Ouh0tsVIi
wW5MhSJC6j8WkS53OWHuZYCkRLy4TTqYG61sdH5D1RrPErqxWCezxv2B/6W59sxGsXx+ehUHcJVW
my6PlgtRlAgwItmqJwtUUso99M0dPWJNeUpGq6HhVnoTkRuAyAOF830c8DnzHz1eiwtz1C3FDAzy
3Rplx16e7A2ZuTJEAWNUlFxNSiqsaPF9lGJsNh4Vo7OxOVwgt6dljNvN1IuLSJ1gPqaRNO6rrhjv
6rkp78w8ys6pyOARUIjGZ5jj2ofZ6b10izErO1pGl9/YXrMgYDJHaw5Sxr4pexJJLb4YlfiR5cqo
N54xJPdjhAHPZ57unApU+Zyb9Mi+0/BJXcpxWW66GHo8UhsVT58XT8NKrZ71g0V8SAKFTaOtl4Ch
u4EmlxCPg46rPKQJAu/QbqLMDaTwepqB+AfNHRFK82VeRwKgicnOWOhQYYLe0DsPlwlgvcCkdLrp
xp5jgEdBfa56c1FuNWwRYImMvDsyASgrXux0+mdY8b+9wf+jqZzd/+vm4K4X5c8fb0as6z/wd3NQ
cf6CumFCJocVRZcPpPu/uoOKZv1F2gQCFkNjAaTR9+/uoP6XDQds7Q3C01Gt32aszl+oWvlf+ZdH
rxis43/SHXydb/6754L1cP2TGE0yliQuF7j12y4E/bK4x9h+prRj+2PKhxIJlesOPyHZ1TYrZWFe
WBpJ3GjaVBS0snCG6iDKNH2y3L6Y96zAY/nF2OttV+bvz8T82NQx3kKDes8QhP3eqPqUs+7P9XXB
XPahxofqhbYZZY8ei8h3KIzevWX12lfQ7bc9zH8ujROYe4F01Hrf1stHDrqDk56VNdym2Cut41hg
ElJ0oV50s5Y8/fagfNky/ftyaFEZ7HHopuOFWPX3lqlRoKBw8vSM0FAwDUnSFs9ETpaPEfTJkNBD
5+Xz673tI/55vXf9LvxSdkvY1pmmc3zCBlujFpHqzl1PU59f6e1c/Z8r0ZSFUriOY98rYBOBD3Ze
sjMlL7uzVMmKfZrMwxd8z48eFFqUqMdXyS2AwLe3T5Gp19tSnFVuX+1m2AC/2ka0xzmV+R7xYPME
MndENWrrX3y7t8Puf74dfAOmv/S7aXe/vbDMFuApcXIGkdBF+kls2dYABXHlMlW8Kqd+OEy5NwRF
ZitXUVo1jv/fuLuetj6iJjAmfX2Mf5O5E6I3ZxZ0wDir1A3h3eMuHnFDfn6RD94FzaQZi/CIq7jv
Z8+Z5XZpR1CbcIX13KuzsqMZml5OWZac6XXbXXx+uXdUqdebytBgzcLhcgSTr7/2b19Kn1Au6lZ8
xm5bAeqplftK6OKiUo3o0tWV6YG9TO5mmxwvtc9UuSUVAeYm6MuvJhkfvCa8juu/19nJHz/vUA6s
mlF81vU5SsY6N8MI2zOC0Wr44h5/cCWDTBcEM6jVwd6vr9Fv37lvYRQiZT4OehffG+TL7Vtvsbdj
k34JdlxfhncrveF5lorKxQQftfKnfr9U0bCSOalxFKoAj8StfHTotj9x1l/605F2xa0TJWkd9EmR
/YgU0keCOa3Hx89/5Q/eHJP9hm+6xoB4xrs3Z7KEVdY2HIy6X9ECkqNsnfTmWb1k9aag2X42c868
Xea82BOj/lXI9QfPNKQ4wPHsKwzEzPX3+O1+F0vC6NcwjlVMfrk+A+AnpQ3OS0ZaM6rveP/5t31d
gd7ddAAIBrDINZaRbfbt9XrPTNh49SPt3AbReptZRdA7Hmd05J/9PY2C6Yj0vL8TCpnryDmMuzZF
Ofj5x/jopv/+Kd49ZSz0kdPX+rGl6ftNn+f43Esjau5Uty9VS6qXuPnps1dejRjVS04+v/oHW4HJ
RNtaUwlYRd6Tau0Si/q4aEfOp8tp1unWiTbEuvjiO37wJq22DkY0a3AzK+PbO43TLlLrWjsqkdpt
6FnqO87haiC1svtCAPQ6Mn3/o0ISBwKyAlL/MBlhzR8Ua9COHqJ9PIbJ7LRY4JJuC0ncReSbxO3Z
rMpxL/RZD0tTcqRAoLE2Ta3mxhmr6twyG+Mcjjo2AFrO7pfxkXzZ95+QmTLhsEyWCNN499i52O8w
FE9HrW7n44ixn9Obl1/gcUWpGyfTFYjX+CfDvPqrB379k99eGR/NGjamsjGiyHp3ZQ/8MAc2+6DM
IvsW5QLhhDBxXg223Kkg1QIAXCYnHgeLVinmy3WguC9tvdo6dlvidlTd8Ysq4YOXcPVd8DvhJoCU
/H7lM5BiVziJDhx0822E1fIsLoR3LZDFABFK4qvWcUADIUcJF23UkENbw+3n78AHmxvqNOabCARs
Rn5U7W8WnjQBiVuVzkExhDyD9u4c9RifvCWx2rSWU14pZm3usDropxNHu6AojfLCruDkffFB/nxP
Xu8E4VLcDBwl72qmtJ+MAYrCISpk+hLZVh3G1rTXspLOA7TOGsDI1O3irgXF1ajiV21Exr3Zen2g
JcayTyDc++Vgtucu45yv3qwPnh6sha8nJSCFUFbf3iV8uMWqsDjg8YyJgeohxPXzbO71furPmuJH
pC75hiKLEOyJJNKZFTfA5UynvMJU4ZPoOHNQ+39HuQ8q9A8OSLgdDQ067Qr7RWrw9iPFZjcp2awe
jF7Qfzecor5YhGzpNFF7MO/Mr8j8bIO+lz+wVzA8dStvT8LofJmQE2lsv/g4f+7i68exOBnyM1J/
vhNZ1KNMReIYB3Lu4h1ADZue4qRB5pjabrNUXX1jmnN1NQ1Ki6avPFcM9prPP8OfVTcfYRUMWwhb
kLa8KySArZrOavdQB5KwhaDt72q9SgBsYwCZmO12j1TqIUP18sVG8rp4vFtciC+kRUEEHk6997up
KM1eJYn3kJaA4oDqAJeMK9K4rVy9zOFdPGoTjGwPkwLTO1VE+8nL9w7OAF/n9oRF4XVfrC1/3gta
zdwH5AMkHprvl5a8VKaIwf1BVNVC0qzGo0oMduXjazdlYHQ2GjWHEg/lTduHn/8Of+6rpKiQJgHg
neKCne/tkwlX2gTskB5crU6vupHeYgkb8Onzi2gfXsU0uABauRV9/PYqzERqvVmSw+LM1flsy2EP
HBzQSzsIvp9jbqFOOjum/ZAjsslk8AYZHN6FMYWYLZaHqoMdD62liTeff7IPbj1bjQqJGdkVHZF3
K2oeYadr+WCrxupkqrTivDA9sSV3gsySEh7lXEUl9JHoi6X8rUplPabAAaB+5UnEMeq9D/PIOsNN
ykI5dW3Qz+FUuaBt6pF0iE3SV7UI8zGCXAR1avrq1Pd6rHv7/HPWXSscang22PdfGZUA4IgpObRE
4B0NrIkM3EQXWKl2KytG0Iwumg2Enct4aOzDOLbW1lJmuVU4Tvi10mKkbwoRINXorh1m+J5WLpfM
lNuzohmGoBni51btbzCLGaczWbRoOBsvaFupbGz+6xe1wp+1uEMSDYqftVqgYFufvN9qcYZeOWuq
c6rTOT8h7ax1QwCsxq61gAVuDH2JLz9/Yv58lNcLootn4eTUter0fr8gjws4K9M+nRwv3sS922wz
zINfbLAffCveyhV/i5+CE867i6girRcltU4LRYsuGEghqGjKOEUwgGCVPJ5Euf78W/25oTsUeh5U
EGzLrMfvXtAyG1uqjva0mxum4XIaNnmi2VsG0/oXX41ShTv0+wNIj4qSl3YhvxtfcNUz/n4HSSvq
pzS3N1DBzG5LJrIObyZWyzu1tOcycBmA46OKiuVOr1m5wGoprb5xsPuVe1tG9pk+krniW0ApT9Qx
W/QTOestGvOpSfpNb8/pNw3bH8nLpWvvcgf0676Qc/XSV0vxE92TbK5nOFNgOfo6Arq70k7GNs+O
gwEBRSIVT0Jn5aJodNA7v3vFpZgunofNuFJU2rp3cDJHCe48lD3pec3P1XPm7aS31V9RLC1T0Y33
CmipZJ4/d8iRj4XWjBKJkAHMReCGi9hwV8jLWOfZhfOKfrFrKDC8/O0vZsvTATDrMPD3rsCYPu/z
X/IVI5MYs/2zWtkynFDVX7Kc9EvjFT0DGhQMTaxr2lPZrXAa5RVU49C++pFWNviaYSXZQEbGzFu9
Am6iUU0PZWZml32OpIgpg6nc0AQAiRPleQ3RA5PjdFhSsxqD9hWhI/UVpxNHXu9PSpRy8yrGE13d
V/uUeCzoYUB4Wg4/37tXMk8y2R5PcI2PeOO8cnvAeKf2Nk/aO6J+yyH0Xvk+MEObZtO8cn/0FXiP
PD51BHPqlQpUrIAgI1HbU3WFBmGX68bQYKMEIPPKFWIIjPlYFQRZ+1oHkcdXVgxRpZgQTsCVQSfq
1Bw5W85UO3QUG0gL9seE8PhyZl4MlA7GEdOc8US+ko+6VwpS9UpEslY4Espw1PI2c8smzFZ8krlm
ke7adBhPCcnBc67NMwZiWxereuuVwdSoMo83kU2+ZJC8cprITILZJF75Tf0rymmFOlmpLsygLDue
LfnKffLycrjlZVhpUKoFGcqzWtltjBYNgyGhRlFWAZBi/YmeeiuBbSRx+vZ+sdKmet1pb1kaJ/Bg
6F1uilJL7hPZTO0mk5PxgrCMnrSVNOZVmxu6g82nEn1YLPOEr1Cqy9qvKkGv9NNsXY8qbgYXK2+3
QRkDzqe28/EADTu3dmCL0fK03dBkJ/HQeuJUoKTAgYcjMsWJzqQYs7CjOIhvstWhgCoAsVBOSoQW
V9pOjFmu+LVD2KYPQk54YUwCGCIwJSFSFUyU2R/MVFRiF6cOBbqnV025I/cLleHcWiPhS21BuVSM
XloENaPRPMiLou/DZu4iwhWAvuLNiLPhyU4Hh+Q600kenYUJHT+Xkatbrx3iozmqy86DWEBsm9VF
DyStZgh5GIl9qykJk0CsIhc/dhPzCBZxbGCHW3Gz1yosSQgPMYOToy5cTJP4wxGflegpSLeEJ8aP
PGyEq0ZPJqSFekPAgrvaqWRlhWNTKN2JXtXdQ4QWsvvmYGq/siZdzwPynAasINxIhumGG92WNRFQ
AVabxvS7UUWtgpxjJT+NiOrCtjEooHJ4W6jCalclylYMfUatpVaGP0jbKTZsmN5zPatkCuYL7vcN
eLTCPWZzrRj+TKwSiMhco+RfkMVhOK/BejYm7tGZ1vjz4mQ6GrzGvTGgV3o+GX3IdirEMsVOixad
ATv4SRlkRHgjOOlreW3bwmnDvKVN4Heamxo0yyAsbvIGCIPv1GuZLYTefxd9hi5NwxAPCjtLqUt6
rZzPl0JZvhsu5nyCp3TEI2kFnc7rR+UXeWjMVUeTQb1vW5NyiX6E45U9U2gH6czy62e6HM56pK1Q
yuuqurQNSeKrM3njnaoN44Olt/oZd8rSfTtx0+/8AMMVJGT1WhcYV8mtK4c5KOJSrTYVqph049qp
B6LZmHBXAExPyi2SQufa40wLdRBv/prGlupHks2WByzTmOA7Lwf8ZgwMU/3M0pCEgThQAYcxc7ZR
bLhLEc4mO0swjpHxYqE0OjNIkbCCmW9Yn1jKklwj563vpFj0p0GtpufJKXp7A9qh+O70EQtRioFJ
sc3xPDaAr0HsgpO0KSEu9z4aP7ggAlEk1HvEGPW2E6N6qaKfyyF4ePwyngPqPsAiiaVbxJIgOcpy
5aJy9Y4NsMvHE+EZ6Z1uDtpPGrLRRc4wbfZtdbKvKsLZUhD6i8N0jUr7mKf8cqHZAjffUdwjMB/G
hb3Sdq0oDhdVbX6NKjXiCWsvlr5R1/p0U7u53YeikxmsMh5KdOp9m1Wn0rLGe2+UtrUZBCTMvUo/
6L5JvWwIea968AQ47drD7CbKzYwgc6M0REARFFjg9crJEPJ8HZTb90wbCBJOmsj+pirYmyHlrtSx
dFI7LSD3w+2Dwi0gCZr9rB0pXWjbp8oE2GqcFdZuNMUtmFd085m/etN+TgxuysCqQL4FWI9b6PEt
mOc9cJDydEkpJzQWvG+oxsT407KH/kRjx+n9EgVZfzp1BqhLuJtVE5ha5X5rTdKYfNWIWdJxSxuP
plJkTUhJtFRBU8JtQTFnDw9Za4v9iA4SwRJ81zKYBk25KvMCjsGs69mLy7RsDggI9HqUqqYD9dTU
2ojRfdFfceZeUnS7Rq4EdW8Vz9IephG4KUKPsxEvm7GPc88+KZtcaj7zVdNgQcut52SJ4vOOJMvn
UYDLAJfZZ5dm4ShPUDxiskiW0ixCCSINWEHv0QPSzNzsghmdBwuOl14bdjedF6zyzLSo2tkU+g5b
VxvFUvGXJldPVc4ky2kUOaNyV1TWlO0AK3r9Phprkg7Kso3QWlqRgpGX9YfKcOZYcYGddFCRTAH+
hojgRclINAL+fIiHZY7yDFyt7qPO9Xhh85XIm/R0z1HbLf2tjfoz8YcGXK8OnD7b5LbV3stGS6MQ
NWqcblvHTu6E2tovNnRcBBADxY8/TUJ/ARE7XloMC8Fn6gBvodi2yMYjR2MFLOKMTIUVtOsbJXcw
iFyqad9aRrZzkPG16g9OrFEWuYZ1nygiOc6x7V4vSww6hMbrjaGBlNorZe2xi/LAA05Qo1psIK0P
RDkkQ33o1JRwAgeU4Z0Jh+en1Y5dHaJdtm4mmUw3iPoMNFQ6Khx/0SNshI5aR98SpjfjFg5oF101
eIhHliXCuKmzrP/L3nn1xo2tXfq/zD0bzOFyimQF5WjJuiEk2yK5mcPeDL/+e+ju6bF1emw0BnMx
wIfGARqnbZWKxeJ+w1rPSrpwslb88+ngt4oUKhEY+628vtSoFdpwFvV29jS9uvWmJXupABJHY7Da
l77pgF8xyjE7UNHzTJmmwUdLTAjXlRZMat0nUE91lGZwzk30hHOUzbqPKY3H76UjlXpYHb3qToLk
qvbYIdK6LeG+HXjI5PVBoOBf4zQhDBEqekYYiN3YyTdyT6u7tvSyuLXrjviq1C+mCMkg56TF43NC
+6JVbgisGIaO0Lw22K/VqGV7u5wMI4Z8UawUujJ4N4au9cMZYSwolkbx8S0BhEf4HLaZ7tvATt2w
RrmIokGuqNWWNXHua4zKj23G3yJtboZSq7Rh/Az+QYM8MXhdde4jDF3DfszxIjAcdb6KpRHAtzYR
mevxmUSu4Q9vlLsBEQnDlNb7cRkZ/KjW4jMpF7+RUTDa3nOjkU2F5m6tHvSucijTFBV7TJL4UsS6
m6RPCEUNOB7++jL7c/HJHmvrzC9l1oetOS13gK99FWJBkAd3LrwJHePaUf6Q+X5wGZsmR0uBcWxE
cLC0vjLCvKDYOli9qcU1pZd1OXNxbqUncvCcueNfcN7aGR2K7lFiQ0KW1EJCkU6KUVs1d+3aqwd4
R0i4aKexw/hTAb/abtTnpayXu4qbqozAtMDJ1WbZ1JsFYnSPPF6R6Q2LoRfhliJyzhom0XYB42Y+
/QXFE89te/664ZzFLrOH+XJNeTMxNmOFzF0hVxNGan6dl7Tgjp6tdt/iyOcCW2Nyry1OU4ZYG4or
NtLlu7cKojgDb7WfG9NRWQzpSpikpTS1c5aLGVSuRjj7dOy9wjdorzqsLU3XB9B2CBxTO62cO4aJ
wTy6EXAoEgs06QDdzJAmX6B2ltxRKnHgXtQJ/qO1BJrtdCL9xkjLw5CCl2mMylGbn92eLK6DN+nJ
e2koE17PsjGUeB593pYSV6DllhwgcjHFPN9rgHKgTj4hHFO7oRyqax86CRTm1c6mC2jh5X2S0gEf
vY6khsgKlHu5Fnrgh9R+A+rebrFpSmT6lvUD0jnsYaaLGh5BB7TU1BnCwCAVxZ9qgbQc3NgNtqIV
PWlKVxPR5Ezva9Frct8vxhaVuWZgtDHIeJ9r/p/LZeqGu0GVxk1JMjIjf7OoUK67SYBqmofEvh1G
z9ipuanKXetmFWL7VGrP6JUwsWQdC+/9RFjhe+HV2kMnfMG1g8uN8hNHHT/JKfOtCDX8IgTTJ+bQ
guZehp6gVouraZIKegkh5g5WhWzfO5KKGVr7MtAjYQGh5rMps7G1OOqyb2HUE3I9r0E4okh8sc0e
dSmzlxaeZaA112mfBk2IkhyhtdD79mrlGQ+GBrHlGjaztnwee6uzwnKc/WY/NcJ/IFap7/dGZqaP
3wc2/y2UAy3J1vXv7cqWmfVTqNU9DoMaJ+1PUrntr/wllXOsPzbbK1G1PmLabZj5t1TO8ZHKGWwc
WLoCkWQE+7dWzv2DcRugvR8hJn87aTdd20b8s9iUkKjzb6RyBDz8PP3Ck0g5SnQSfhb2DyR1/jz9
Sk2zd8kf8Rlr5QbBQCZQ2r1vbownkDt+tveNsr12Gz1pwkrO01Pl1vM5UciTuQPNI5KjzZPtU1YQ
/b5DnV3T5OC4M0MsOdW+qsh1CA3T7eqYhJh8L4gicsjAKjUy/DrgDhuH4AWpeAe+uPSkdfC9AViQ
7VX6HCWTA+/II2vHnhnL7BzUMnQuq5dJWil6uGhIEtPkZC1QsbD/z0wiTGR7HSy+DsKtTRs7Fs0M
2E/iA4CLP6SgI8x1JIwFigEUTI3lHBTt3n7zlQKJPDVrZuyl6xbtKR08qe0w8JCdM+K9p8BMcmTm
Y+osJN75A0YUi9MJZbPlgiBrkF18ATidfaq1aVr3ej9WMyvGObi10zl5t6VMHxNnGh57q+HtbOXQ
Uy/T7A481EzYFdnSMcrXivBFX9ue+0VSXzM2xHky9Kqvdv5YZTzX5jzxT23qza99IMRTgxf7Jc/h
X5Mlw3ArxP7YguUHfw4oPzAVSkdrtXBcaOC9VtJ7mjJN7iZz9p4w6ZSbWrcoH6DkZVWkD7l8qHXY
5BFbGv+qY/OvsRXxg+e81NVtCRcPJAnhpIe21Y38iGsq3aezYDQnG1Oe9arE7GMGtWawPemw+a86
SpFLe4smglbYm8w4gxRh9gwG696nzsl2nabqV+ZQ5nBhilFzI9hz/MB0Cux37FYqi7qZSWXU8V4J
svV46kfdoHVL5FHjsypce3veL05a31pG0hwVHyb5ECwbmx3TsI6NYu15GLasNv+m45J6LkWaigOn
V9WGq5tqY2iCmCapYqRfJAikxj/H6d1y4lskqu/0Ek4HjYkD5TzpDZlEdLM9B8C4Ot551jcSUHfK
JPiVrBAtPyM7b36vfHvWTi25DxC2aUmq25QRprZXbhncLh3+7h2bMCOSttY/k19epme0Kbo4sVpL
7kclG1BB9qzP5qPP+de9DUHjivPFXNW9wYLGf6pth62Ul7tuSoaZ1s7HrteSe+Lr0zGUxFLRw6Eo
Izyq7Mr2bqvWmIJNGid9SPzROh0zx0yvmECOE3YhgyYVK4MHf9wQlriYzGm6NBrTk9Gk64i5IZZU
HLWyMQpmNdjKkKNrqGpbZ2vNhT5s2We2CxRsRyaSXYRgxQQlZCfW7lAv5GWcqdSxmqOuNS6w46rG
CZKTAgI6vCDoZGhKAkQSmuYOOFwjROyYbQvryx2sgV/Q1W/xEHX3IiAmIe4K2xlPmjMPD+5AvAaT
1zH4Wk+oOSJacu21nOriOsh1QShGxWfBxRTWq+0J9QJJfUN8zOl05eFlFZTatCjtGuRVqHdNhSIv
8UjtADOtNHqDhrOVtWH7ubcMpmimP4A43PyJYec4y2tplskziOH0Wwc3/72cXWkBesa7Sx/TLnnc
jM2kHzqXZJzdEHjZhUNeWH/uk6z0lbVEzdUT63RtmIKmfE7dyr3qbBCnzMVXwyUKbvXfwPtbRkgq
lr+ENYN8cSJ3Rt52AdC1QyAMxEGWk7P/qXKIjLtm7KHfaE3bPrQzVV5cEevAmNpYI6U8THYz4kQH
RFle2jFuPo9UnswbTgHWNRl3TYvlllFg/1Z2VY+fO81MOw5Sny1E5nlJxWy88M6mQvZQE7NGaTEP
txAyHEEoxtr3L5M18Wd9TMsk9+FmyGO8ZJeF61J3CZYsx1kys2STir4olHPSvmCHUC9U3njY3LXH
MkaIUP6WKGJ/IqilAWuCqcy6ePYrVYVBbVr0RaJbugPu2AWLXyO6J3Nomm/Krdev9aLp11YF/30L
HHCXaClNmzt/HghzlCmmiZ1U+TCATvZAyBRGm9a7Eo/cuwN6PmMoMzlOlPBx3Y7B4rzk5Rbn51tn
pVcz9uuKPuHhWS37aZldal61qAeb3opciMG178nOaNVRnzeEDik18i2XLhwJojGCt5zeGNuYnWGb
CvKV1DagXXw3V3frLZa880+mSgx7B/iw+IQuwQGjv+Y29EqO8UswRil5kT3pGabGwHyXMFcDuA6A
9dnFnaqdBlBnx8IA6XPQMpVDwdMmAJujpwQLCVdlD9qi9Cflanw7qpoyIIRXn/m3tpDYRKulBQeP
NwblGa0/oF1YBjAdq5ZE7GBl3Pr/rIT8/xYOTe3/q2KSc/fbT0CW73/+z0oSDh1inW3Hyz6A7fIm
y/iLDs1/Mena6CtcZKBk6fxdRzr2Hwi0WK/jI/7O9qLE/KuOtIM/cGcgBMYrQRopf+jfFJIf9Gge
en/kzaaBAMvXQdt9XOPTcBs9QVV6qK3tCryRFnbcUxkif2MJ5DEsIlWDrqpwg5u1y1yWDoU1H1hP
siL/4Zr9g7zp5+Xx91+F0hhBESYTTj9nW/j+sINXdkefx3YeahasNvrNJJZEGyw+1KH/u1f6UDwP
Taq1sIz0sA6M4dDpGOuEiQNW0P/+Zk+9qcT+95b6zzeFqhbNCgUODJMPG3EUQksxVIYO+dkNDqui
W0Yi1UYBe9aYubWMZuYoEUSm4Fzzg+Tzv3+nP778h2u62mAUXHoWpI5Zfg1uIgAPLNWdZ1HC/Pql
ft7H//VObXTqkAs3CdCHfTyY4z5xGu6kgDXkReOBkAiJN9M21SnxPztvyHpt/+vX3D6oj1d3w1Xx
RUDVi6L351uGjQaFRMbbE0XBDFgjfjM2NS0Lh2bQrrSNNpJk+fo77dc/fagb0hDhDawgRDA/v+yS
dktdyJzsImr0J9+Q8iLNCByLBzVRbDZk6BG+5tVUiI7fB5EdJKV+6hfGZi/Lqlfu0Ultx0Bj7sIl
aGhRbKIpgH4w3mHWc9n2BZkz2sLRfOOJkkzgX1+2f/qmBTSjvoXyHe0eD7cfv2llUTcKc5gBUaSA
Q9YUSXH0jS27zLJk85tbEGHWf35KDM+5VNziPLSsD58SS42AJsAPwkZbVw5bnA5AEcj0vG3oPhls
A2lIImWXzH4mNn4XHng0hRDAAYSQrwD+iGBrIFW0TKNJac7G9sIg2tOLqFK8bied2hqPCqFrHVGb
21ko1nF+WGAg0z/4qnlUszfjzsxtKCpBKtEd0dXCVyB9RaljAs+bEKcNxwdPqr6pcR2QKWPUqnYo
0QXVBzMwGOUtiTxHTSUYasmyUi0T3LzOb2ho7enYdv6UhVt3TORwXawvdTO35b4Stulc9r5EWsJO
VrvvHWW/SWjv7T5hpO9EQ5Hkbmh1EwNnBvPs51fN/2IgZWE43RnErAx+59+xPFaoLCVE79EYWGDz
v1FGrgaiNjbNSSuiWZJXOOpdcIOPDlgEMTnto4Pdz7ucoF7eOkXnVGjrZcNzvVy9xwDwyhySCGpe
e/3QfeYykQ3tT6b8CjzeW/aSwIqebX5SJhCpU+fbZGdswSdDJVvAWjl8ASniPeVsEZ8tw6UZblrh
nrXOCHPXFBRHpdFYz05Rr1e9mNJvxmJOt6rpPZNdDRa6wvIbP+rrdfXpUZbxdixmEzs1cSufloEs
rJ0iSfee4Dlyt9u10e9XTUvT2E8ade8XrY98HL3brlTmMsEJZ7CO67Vcjy2zWTIAShb4u0n3af8X
fxh9sMxeh+M88Fj1c1G8L8xFEnFY0WG8j8IGsShsrbiwkw4r7VQWAUJsDOLqGgqDedaJfGLiwUPq
jpPSK2MkGjRZuwa14vqJuExdHVxtRtiV1bS8Z7kPzHvYrdWkxAFzpnisk56dto8kkxWeIG6M0szr
HwcTSx7yzMDGqk+GqHOyJeSUvce+HbCinxEKkuTCoTmpG4j4JAPYZIBfTWQOsTEyBjztdo/vIe6h
Gt6mLAfNbSKpul3Lg4whQmK5c1TNTfkFJUBOdw8QXOz6TKdtZnQ/vgDMlt0eMCPknFF5znJchtXh
q0LbFezE6I2PFgfYwvB7ya1wHdVI4GUOR4Fttje8QvlMjYvOdmykSAUJmIoIRuI7AxOeQZUlDjz6
bqqh4oCnuSzWtncjAlLM6QCWfp33ftUy90Z8wK0w+uipmc6jtazPKekd8Yhzjfk/kn5pR7W7dsFh
KQAKXCbeMmmXZo84+2n2mU1vSkEYVW09zvO3ZMjEfILvzz9okiZXhovpzeWbyZfMDjFvDleNXVfy
0+Ammbo2R7PIrvV+Ij2Oiqw5hwWdwV5MUqnfQuqxnhx9TBi7uUvTHzSo1SEbmLrOwoabFcy46EUW
givuxytugeBJbwlMPdkL8KxdwlpThKaRBOtpwGFZhDJY87uVur+MLHLZ7kkSpWQ3p9yCgAEG6FKZ
W7pkVhBCsaM/YYjRdIEmj25K1BuQSp0nCA/NxjGeHMLXbohom94MuNrqOalaYsF3RZ0k3UvjIlAd
Q4jwRa1fZiaUmQHnfc+gLrFAWx4bN3eVFwJ+cDFlt32Ham6nkypgX1eFBuAjCjYFUhkjrWH0cUo0
GFhRnubuQylZu+2CefU4AYlpZvGcueZ0aZIlWB0mu+UmlFjomygRSB3DjZn/0NlMKY+VMOZ2V+q+
YurBD4Pt4c3F0+Lo5JUZhGs0oTYy1dsrS6aHJpmL6pK1XrGJ9cahuZdM9OBritr9VEhXPbiqDi40
gz1j4Lkr/XhhJOgpHDs9b3o5Q5Rws8hNrSJEv8d1XVX7ODRWco82BQ1B2imkNLTtckfABJOtrEz2
8zaGWnD23Q3AQx4zuTQXKljGyJ189Skhp4Ovc5pEiQfo3kTaNGnzJb3ufCVE+cp2sSwhabl9XE9k
igyQzUl5LXOIIoHaA1kjGDBJzQi3Cqu0tK/KByappLBjKdbPF9gvXeGzmINjtE7icypcqDZW6SNs
yUbn2JBYsNf6IHguZMAC3Etve+Ad+TFvHbI4g+QyX+ckzq16z0oqheav44jpfXhN8ET3PICKM1cm
IMGW9T4htWPTKwM6yZcpwwFDVCoCptiyVQwV9bAEHkNCG8LXTmdHtGNrN+zzbSsy6u0x8bon9NkN
j6J29l+HavD3XlNWR0nKyYmeu/wcMDE9TmDEDtXIgwsMlX8IUqK8w420wfZ1/lIHzVNRgAjpmyxe
LOAZymScV/iJatHXzwJXZk1om2cN58XQWnokDLSIk20cqmZqgp30veSNcuZUW1pyLGrziz+1iIK0
ynjpilWDQ0eMuTeI4iCrXmfeIiYdIWbzlMyT+wSXst2ESeSYM7u51ZYVsIhqBgwX8l2QzB0Te3g+
DB3qGaatqitvWfCdgrQRB80UT1jCbtCQzYey4pQutmtVlOUYpyyAo7VfZBAmOvIGA13eKcl6fQ/P
hOx548EsLaR7jdEyIOnINheDdxR24pwRDUigAFjlMNdUygBEr5GG2bb+nOTga6Okh1hvMFS5EkSw
NfBaUWf0JhOeXa9McC5F98JeO7sHEAR3xgdZ4UCEmn0EsWl7Q/qOy6hPJSeq2AcLL9XVlDucOMih
r2GJnqH2OuJQagmDJ01mMq8EGS9mz5RtFMZw8sdmPWtS7zrfxJ2BHC4yGFZh4oFMdsDjeeGUpYCT
KX0vWlVn71SK/huRQVpUAZQKMxeDp46+8lwwL3T5CeYS6mpb+yOeCO1aq1DQT5zHHKcXeLeT3VLa
SWz32YmsvvXemaxrOMTfdMnfGevFPDLuDVWjv0+1u6dIG69bTWc8X/sHZVpD2GrVl8QX+FJWv9v1
ln2dTal6nh3mL/aa3aK3o9LshNwQdUBTdNSTt6uOU9Do5zpy13JvkQqxr2ovIsOw5m7q0AzPcJeJ
sCTcgshAAFpUg8kpdyYzakof7V693MKBSfcknrykg/Lvrdo4K3zSKzRdHvCKEECX+JcJqSkjcSx2
oGhgtOFeU+LEHAt9c/Y8WsnDAnaNrWt/3jbw/tosfa0E5xtTCJB7HZGnJSr5vO1QbnUZwZC0Rqgm
dnI00CVTgneY0EKvM/RDBnImtJLSJ5m3IYY1J68sGEz+sErtBKmkILpzaXL3mZTZkUif5R3lFEt6
YpUG8o3CvH9rK8sBt2bW0eCCHsKHxJdzebF19HmZK+NVC0a2yAvP26W5tCmIIUzlqY+sKp0efZg5
bjyy4zjUvaXmSHcniJINCkDKFeKauN0DKNZOMBYropSmf06d1OKH2dnyZspubXfzuPDY61hEEGfV
58dKauttjpThfsnn+imbXHAxHhNWrlqVVki5rMwvdmoy9W/emKFTE67Mu9DgnuvCMgcbtUvQd9Q7
jlIufV1OTkR94tYnA64hWaias8rnoEOvcNBzTAKnlgXclVBLYu8NwlpvCja7xEUngXWs9CE7Qznk
2juaGSTOfW/OJ70og6NGTAybilUy2qsRDnukiGbWW2q4KMscHXBsLCyrf+cylh5HRK2TOLQEX/vF
J0ypT6SN6KbzUvK6UnvK9sM0ei8gmm22fPXioCKDjnvFTl5xGZFsPwi9UmnEwsu8I2C1bBA8oTzX
SZpD+OlZ/ivBhgYHARMok5vaGeC4GC5sIt6lSOK2NzsfAYCOZnr1cfKifF6BKJLMZQwRgjv9E23v
fYsmjjEroxtCbaeOTZVZZ2jiANTz78pGw7hrFVkbbWKA4pWIBOaoZSOE268hbpgsay0/GZZqXlLL
WmLUWuanMXBGcy+kNjxNgdf30bygPA899uvJbgrgpIatn7oXeWkBgV9NxYx3yuqeO52ji7BGQ1af
XG/JP+VpxY1qmLX3YPgzx5g/Fj5KYxdmO6C6pH8Z2kFwrZYKiT3+8y5syVi+yZYusHFrJBlnQ1rM
vDjMwBdPdAzOFYmcR8MsF3kamVV/S0wvf6mIibxFszK9+I3dnYi6BieINhUQp1cGztPYkzVOslK3
HorBaIAG26s34+FhULYzReCOzHal8aayPHiyUcqjbUahwHO30NIV2XrvPg6t5lLIc2MydbfK6c72
uuZroWCX0OB2oNTl3C0XEmCUHtpIaWhXpO10cZFDX97rlmTZhu/XftGrBL2YW0F7hMZqEwKsnBYI
px9gGGOnOvHkmjdfphPU01dX1lYfrvh7BzBHyrhjXzXepolT5WesPeVdOVEd7MDsa+rAvqfgvJwQ
VY/ZgIozt/z1Lamc5nbR0hZ0uJOWn5LG7L6oUl+vC8ABhGJrDrGbrky7h0qYMM5GF/tE1I0BqGVw
c6UZQXoCVjs3LkXLiOrNioLEsV9gyLFrkbOZf9EGyDccuQnLC97Q0DITGvP3Op+tW2m1NEH26A1D
RI2wPvtrg2hlIv+GBntUS30YzLZ8JBLc8HZGXdVfNSkJ7R7SvrtT5UyDqq91Q64ej9o0Lsta/wq1
117DZNEnLxzM1LXjafPkxfOyUJKu67SMIRTahTgbpU2s4GbtcwlWzGD5ogF4I1oOVKPyydDZz4WG
kbMqSp+LDI2UQVECqCHOJlyWJFsRrEPry3mRTSL1QsssnTurWoW/w/tsPpYLu8GdQUQErdrYZqCY
dKsajxk8yy7WzL49KdRk6X4ZUwM5yugaJyRhqbEvMjHO+9WFu3EolAn6zCkluyl8mOKTRlqet/OE
nd161K0keThTD6B3nYaWeAQfbWtjVSwtgr6nNcLttX7zrUFmhwAjHEW+UtqdnxGLtdMHr8R4nqCJ
2jttPz26Wu82oRfwNqmw6+7WWPO02OUTg9SjzyyjOsA0LW9ZwmLTWGcMMHFfsCjhxjIZHKtiHMXO
w7rThayJOvo1hVYvmNNwal3/KcmZUoZewxG1Z5Fkyj1U8uL11xO279POnyaTyDxIAPECvKnfZ78/
j9jcxnbbBJgRBPJZv1udVpyWwUQTtHJCHDRLLiw9gRRQrvi6GCIa6OaqnbV0b7it9mAOJGkN6aZp
+PUvts3aPv5egW/iZ2bsh0/0w+gyDxygp0WaRaa1fFa5kBTomCzI1c1jCjL95l+/HPwUJsKmianO
+I4v+GGmX6Rd78oZNnngIIc0k8WIFNOHo+tb7z4Km8OvX+5nHyYz6M3Dx4wOWY7tYXz7YOOzTab6
OYjfaMS9N7x2TdL7n5DdN7GdZdrygiLYKF47lGLxCmfxN5POfxirMpmhPGbMYnu28+Ha1nrVMGZk
rbDwEN/5nCMYj1z9oNX19JtdyX98jB6WN1g7ugWonJTZDxsM5QpIKdtL4RhZ911lFRGYSysyRnc6
Yo37ncH1H97a9qbw21lspNyPLCpPDqXutAz3sQN9z6mfz/ne8yTWtPk3n+F/vBS4K4aL8CIC0zMD
ffvvP9wyhMJ5fUYoXmimPutznaqmZn/MDtVwzr/fLv+tfvsfXLT/s/btfw7fCFbOv26Ztj+tLflb
fy4tidzaFoyMYGzWViZUp/+1tLTtP9hIgpraiPHwUzZM2F8xErbxhx/YmzWD3FqPDo5v519LS8v/
AzuH5XLveCQUbGq6fxEjsX2Lf3iGbcQBY9sysftki6F/hLismZ6JRWZEi69NftS6RPusSbu6+uGa
3Pz5835MHjA+LJe2l2FjS2gGu1GkAd6HhVYdKAM2Bmsa1FzeiYO0jd16TBGwLtPTYtlfEdm0R9Wb
FXrherlxRdoeGTgVr8CGx0t3VamIxjp3j8qhsF/LUaFASrrfgCo+PPO2X9NBAegYRFZv+RofHgU5
29TBZMgRO5Y9HOYmA6BZrUF6Lsf5W8oAC2iWUtHo+M5vNn4fD7k/X9rkI8fGggf3o/28FsaUL35h
xmtWlHeMUscnwJY6wybZ71HYdiEUiOS1SlDvlZk+PjUiG55sKYbLinmYUarl9OsP7R9uDYejhluN
X4pMrA+PYJFxGBMuYsRLb0oHW6le7Euvqr78+5fZsrCC7f7b7vmfn1HdYIyVPYxz3GRVfxIjaBT8
Rf1vzup/ejOAZuHm8J0yCNv4+VUaF7uK7Xck5eI/CssMAdpm/vv1W/mHu9wF9gV4kVvItd0Pu0DA
wpMfFDkpPXliXaLTYtul6ubOHJgzWuRkhWVgl/GvX3S7Pj99g3mCsEC1OMDcDa+2vfMfnvFMYJJ6
VIkJjHt6aYsmv1nJaWHcX6d4OmjnvKWo9phnmYSRffDp16/+H9d1e3WeIAh82Y3b9na4/vDqjJ2y
eegCM3ZVeeMEjXfjJrQrv34Ry/qPLybAU9Y+Nr57kC3U1T+/TNoaE9/GQSDI0pZocrLpktmtOCtW
1OWIslKBORTLBVVLf9lPVnpYzcrmGUM4WCmHb4E5s5QBSl6EnZ7WM1WzNb2kkljAEjXqeVZM5Zn0
c7Evcir0XcI78hLs6zRsi7iljcfKlawSuVunCIdgHT4c/Gpwxl0uVB4rx0X7W5i2onlNdfkoe+Ru
/WiZ50PvlLczK8lQZL37uSia9SBYxmz8X/HuQed9EA5p00pOiuWo6S5hwUM5FgxtzmgD68uyB0dl
LYu1FfWEiXTlN0bZ7TfpiEuLtonkU39r7NEnx6ZjMLKam6HYWbPwzvWpDM4sFHcMs5S1fl3tUp5V
/O2zLJkEqzLb6tgIsw0h05elbcqVQmPbtsZn6SK+r8f6SXljHxLGQFYLaXXehagA1WYuODPppcj5
E3ZbSATNZJ8O9CxoPMd9UC7qiQJoiXJRBREcbPIMUmJZonJQ62uKDpcd27AZHhDklWFr52vcT7K5
WxACPA8M5fGjMlo2BeVblLvz0ad33VUNQ49yabuTOQjr6I21OOGOLw5942jdmcVHGLr5/Jxhh4pd
fNkHp53TI5JGdrGswUhrb9yTEK4RrUxAT9KW7YFT2rvDgfuS8eHc+J61X1ds542rjTdCgOmFb8xY
TW/UsbELQvGmaZeo5H6R2l0qifPsdH1f9Og9O9nswQjVF9IxXm2UyPTK4NsBatvHXlMmqeSFhJhm
k2vhdCouSudIkst8tkXMYpNshhdPjkfLTQy8gNxBjAyqWl5kJAiFcsqfSqNnya0Tp22y+CY7GfHD
TV4Md4LohHhN8/YUNGlw4/Z+dcJmb57qpjwnNODKwL0ae55F+rtuvvjiCND5C6bDi0GTn+qUbARW
xmcEVj87raVOfsoVw3qnxUblKBD8SLynLFlCB8lBjkpQQUDHvhHnVM2xmgkhN0jRcJggkiHDas02
7xvHZizXC/0I6ziNCnuVe/yx2IXGW38h2N4GohYVmXWt+2TwocqOep2oOOGRidIW4O12Zi+GK5vJ
1m4wgtPgE0Eja3O9G7TZPGWM2W8wfwJDB0OWL1JdIj1iaVmk8xl6HY05XU9EVu3FeVUtl6qFTSg2
hZbTDurIsoqIFGp8e/486Hpz9PP6uVZEqTSzcy3W+hbtsP8YNEhHCOIJPisGpHjhymscUcEN1LcF
oSdZNIbWE+3Sq69Oh2rR8vi1nfbGTedDXeRfE8n+bdAYsmUJ0XMw5hg2rOkjY6ELHJXlecL+Fqzz
i8pJWfdMdLQFE2HkyW+rzxhsMLB9U60Q5cyCfLwfIWvjtFv7WPkTXy3brr6gxicF2DtPuxY7X9A8
G/j1nzSywTXfT+NmytaoLLWjPXnr1TBrX7TMwnlcB3DsLWEt1wtF366dmKhxVwlSyrm1xjEhbM4d
3mg1+ea52WEKshc2o9dYBZ/8POsuXa8Ej4caOne3h+DinCB94vwpZnTlOaOUzgsO7A3JYXG12J4X
JhAlaQ+rs28INwrV8v3rVN7MOlN0oqccngesRjL0XebgHYZ+PAOa+SbEciaxRpw5qUTgUy2v0Ogw
UNoONwofcdPKpx6V/q4Yls8y8K6krOq4mwKo8D0JRjbk/zeX4TG/R2Cccj17rAfxzLa7/E0hR634
8UDG6ESdT7FBBWBwMv98VpW0d0WXe3DEWf8v+1Jild3rs7KTvVN62jc4ZyzpdmRpuPIUuKrP47ao
OvTITOxYkY5jdpcjyafCnS2DAXPVNG/TIIPXBJ2JszcGvY4nNU4P8O+G99TuGhsyg6bpxwGlcBB2
g1xeljzI3rSccCKSn5eRoqpOk2qfSqclX3OsXhkKajKea9f5Ui+U3HlbQnuY4NvMETD76t0rNVJm
7dZF4N/4cO4NsWKp0HXB/m5JMR3sFZbJN24583oknfFGd1IMCwQIpc5+wT9707D1Jyw07cROJboU
O6MyB5JO0XbhpF9ZAcNVw8AYaRJ0e2rP/p3ejqs4+IOp2tMMbOk101hWWZ5019dJljMbO5YP620G
PlbGete3/8XemSzHjWRZ9F9672mAY3CglxGI4BCcxEEUtYFRooR5HhzA1/cBs6qMCrFFy163WdVG
TAkE4PDhvXvPNYJqTcsNfFs3ithpDbgpYiuGX46Wktpr9C3fQxJ86r0/CikQDJdMZnbY482z0ynd
5lXhPDhdkYMnkX124xHYw4rijB0Pk2QHmBO5pBeexZS+XTlN7aZGpVXAvAebTwlVU7Pm+D3eWi7c
wyDJW5s4ewmIdcO5q+AQYcT4CxHWFZeJTNfQXLcFW9JLkjXOQUJpf9da2p22BaChdF/XYAI3WPyy
x0kJNDxrknsWiL7ycHugBYo3YVTIdO8NZTEffOgJBV66PjxVQE1MNBOZMjZqsDHCkDnqz6f5MOSU
EGWuEB84DvpljK7RC4RCfCV5GDUoH0ZIoVSCneQH9gem92LMy0CS2EJFlmIsm4O4gAkmG3xJu9bQ
VJpreyR1qU9pApzyf2TrtFfdQ1JgvtwNkqXiiizSIkOG1nohcaN22Znn9O/KMtmWxtSGZwwLIm3G
bgLTKCg5naWjHJfPvrfWc31OpI+iI65ki63Yd3YJhInz1G1sWha5aU3bATc0uyOKWNauL6bhoS3R
dwSVCqc7Df8kC2JWA6KF6Bz2GwT76lMjY7L9oiwqSMrN4h7Ol4MSl3JiZ9KVWQCNSSMypi2oUBRj
0GNmRAuFFyGzV1l751ZJ/yU2TYKSzGVCG6KiYUuNN/s+cFh7buZ8epZAHbCFDG2D/ThxhtNVKVMF
BkaKa/rwgFYGhEwFQI4WdkXt2uopaqQDlyElxIlumqI3zcSZoMekFJ/yMtz+kAwaz2iedfp7lzhM
bgLDPkujhSRnVzhmazJeR+cWG0PrbnJRsYFKRoqr4DHZVweIANNHIbw8RKjWDglnymW88CKdPotu
7EgPcyVLmG1Oycw31InPZujxIGZwK/CnzGb08JDERNWLqJLnYKz77FqZJL8RTU1bcN1aX9B5qy3W
M41drtF9TI6R53c9oUtReNn6Bvk2te5tZCEY2r9qq0SOw7fS0ZFQ2XgNwhebmkr8DFdGT2Dc1g4H
MAxtZvlkeqHhPJjugskqhS/MCo9cn0q6V6VyTfYCeTnm3rNjt9PD3GKd3cPnIjA60egaSTnynM/F
nBrjfkTEn52QtrUwgQ09bq3eJSO47Gb1ks9utptEOzeHaanElZ6N8BE/iHTPfUZHsjN5YZpF3ohz
sJ6pT+gSvH0OC8nERETgHcbk0mx9osgW/P87SOLz9QQhguTqOQs/NaqnldQbo52yO+GbAb0JbGc7
tzkSBpGh7USaltQvzK+0H2uc7nnQmw3kgo628p3ljBF6DlQbNwtOluSaarHZnGSOG16NzmR7WyvP
EgP1XmoA18G1tQIskjLb1VQ27n0nse9zbYmEvj7e2SDGml5vHNXoa7eZ22++Jn6HOd5tsE7N/fKJ
U0b6JYxi2tHV6FjXth1KMmAWk6AkhsgZXRIODw0dX1qVWlM2saFnlttunaw2c+iZNIRl235WFSoE
Pkab1KyJs1Z7aAxoV1jLYv0txl+EQ7sFtRCoWnaBT3RyuXHF5N+W1UI0de02kuWIxsmFzuvmk+eL
+Htti/punDm4QHQou+fQFsYZpCCcV4VRdgAESgdNVMudPYkpXsiO6dOmCcwurx9mmfQx4q98jbzS
/Bpnc60hxFACdpwTs+vD77KZ7B+GhNqKpleMN71XiR++I4acEx+F92BKI33iVRErZ1lbDr2/qOp3
DTKrx4KZH2+h0YzVrm09QqYx+iwV4LHW/boMUX076D7BaOrQUty4swfKwbUjNDmR8hdkdrPJ0qTK
xEGxZLJzJJ2JeUxb3UIjkNjAh5xDgw7iZKqjM0Vx7DrpObEixWlYB5zKbQFYGV22rbMB7cJISiQ+
FrYvy1lmj/kzAXTTPtIkQmwoErMwIfbSq6I4fuidHntN5WYIbphDqpxvxDKLs7gToxtkOLfrbbZ4
fb5daspHK9ll2TWEjN4j84gUyKqlutXMYwys9SwDRvpehlrf9vjCpiD1iuJG90il4QN22CNsJcj9
0S7HpgD+aP6NeL01f6lAVhm0Xdt9zjrXu7bS1F4l4aAh6RTSrNokPpqY7TLG+SfZZqrbZNOEdtV3
qoozTISihz9B4FCPuKK4tyV7RHDJWWZSPSu6ECORe2Icc+x5hGLF9y6Icnb7afyEzsmdNnSJx0Oh
htw5oH9trjKKFbeIV2SKWjj0aAIzn8XbfCCCZl+MihS8fsrByERIUO5YLuwWzVXUweZWFMH2uPTx
DAgxYOczVIg8T9bpM1ADcsDKAeQbnkaMxAFxWsvy0IWWLM8cjLvnSpvh0ygrQowsFiSyHVkgZyRl
XX+H0Y425jDQeHz0vMH2iJBaCNnaeUgpyA4zkIKkE9rkfW/K8IvTo8g/kB2oPyE6zLydYgOB67Po
ezKOmn5kSLOJOwGS1IhdUs3Nk6XGxN/P6Tz7l7XukCx5wjScTSGkuR5ylbwEIoAMm2bblDDtdwba
Hv7gZCmo7exLOTV3bRqFnAsSHf9QRNhJtpz01zZVHC+0p9nPDVgf2yHa+SQa/YgzXJMbmTURvAqZ
p+dxVAA7t/sMzW9WwjkL/lxreo0j+KWexvbdwkSJUx1LkP9ayn5T0UJ6PykZRf2us53yXtqRvwZa
Jtm8URUadDhf5n3tFOZFas8Qdeq+3YEtQtYgy5HPBaSdd9b443TW1gK7pCMhOW54EqZFOPNkvqQJ
GWmvv/P/916I6JFvXt9v5IGT5+UZkeeP5OeRZ2z9a3+3Xyz7L8d1XSqkf7dYJJXfvz1j/ESaHi/Y
g1X6rx7Lv9ovlvmX45PxDXPe5Qz3ajT7d/vF/EvSM2E3b1rkDUBM/Cftl9dchDejjdFkKkU/F6AM
J8Xfqt9l17MPr9k/dg4n6XEQqrwaEWT5VRqElprOBcYGwCg1xQ+IQZHmjxRAJASdA/ouEwLMesCT
1mU3yuyAekrMe1MX44ZK9dJtgA2m1501V/s2LqN2p6cQ7TAMvCKohkmI64614SzMxZRtZ1aZ9IRz
MaeLmqzm014OEXvmNTcwn5eu+rsm///D9r9Mkzr4/940PGt/7RW+/ud/D1fX+suy6EIhdpC0Denb
/3u40i00aBgbVPk5ELqmYoj/e7j6fykqDo7PbgN4K53E/3QLJVlUK8+b2jn97fWv/ZPh+luDg3a8
QY9h7ZajD/CPqv3kIiiMxlLuClb/8HzsZHKIUzQfpxhqLP8rC26tTlEO9Ib4qK5yXFXh0rbvcKTA
9bRywn+tqqDqSpLMDo2dPRA+IEi2uNc2XMNhNOLyg2sd36brQ4UHSG46dGDxGfKk3zY1xqIjjzfG
KR3rQu+7znqBGIeAJ4/cR7Pp66s4SvXFmxHwTov03WtCIuFMKVcM9dGjdQR7lqqgXk4cKuYVa2p+
iD6OHkWdiausqW+p6NofXHP9N99MPihWCOMCv2IjQMO+dtzhc4ZeGZ3tz4FdR+xSwz61rjNaEJJI
6Cm/K9qo+vTnu3zvijaLqr/OeYqG369PVtMpaPO4mgNHN9nBMpr04KpF7o3G0p8NwKQn//h6qEg8
z14J0T6Kpl+v1+Vp5y0miIzWig7xCPwCU+AVrhkicw2pt3++2jvv0Hco+UGJtleO8trFerN1aDu/
S5JJzgEFwAj80HwNgukSQxcBjqVzCmD87s8XPO6+8QJpnfrIgYBfc5NHDcd5niIvhzIXJBLtIqWD
c2eZiw+e4XsXcY11X4oVFebO0TMkoYmubdfOqDlJ0gk6Xc0o70jeOPvzzfz+9NDPMcHx4Ey0P8bR
zTRZ3SCZMecg0thrTty2GLHZuhWkt4FTib9DVR3nUI+7YnI+2PUdX5tp1cZYRZiOJem9W+szePPm
ZJESThe3KxNiFtsxqvsHMx6NfdiZtMeSkojbkgf9wTxz/GTXq/q4kWmbmusYPRovS7aExJRQmkdY
TXmQ3FVOa7FnRsv+z4/2twsxkyGlUtJFOMaNHj1aYDL4PwA5Br2C16XjuPwkYcZ+EJrw3lUIu0Jv
JpG1QC3/9SEqDxEp9DgjKDxz/pql7IQDJ4opz/35bn57WSTQSId7oeWh1gv9eh0Y+JSxqnAJnMHN
Xmzm1B2yjuLacIvhUKIp26ZehLjkz1c9tvczKpCFSAODH8uy4R7bz70hpGCVwjh15UntUtnNdqqb
TlxpnXbCOdWpvwvr4cSwPhomv90v2iHen4N6xnfXb+TX+wV+2glBYyNoiLy90BlR3JQgCLv3CGzZ
RUBKkaTMZn/z5xteJRFvVwcSESSiIJRqDsIdpBO/XlYh2oEDaxqcQmlV7OwWBQPkWrKDJzpHkA8v
/3y934YP10P6QulhzcZkqvn1ekXVagP9kQGFuTGD3K2q09DP0g8+heMVSBFbQfKdiTKOmgSqpF+v
okaTb9pbPRrJ7BwmlKs3LTxX7Idi2nFqXT5Y8X57ilzPYtwwuxhsmlYh19uZRcCQ1dMSI/SP/Q6j
KNpZQqUAtm6SnuXig0H62zPkauzxwE+sGzXTPZqrKfgXfYKIIuiUAWW698INR/H2b63f9+m/ox/V
O3uV9+6J8zEP0rHAzrtsN9/eE77qeLVzqYCji/oOiLn6bqcdRb8cYEDw51Hx/rVwQfDN0Z1eE1Pf
Xquf1FQ7Of700QhzOnrEQtKBTs6XcZo/GPDvPjxAhqtODyQdJ7tfLhVBA0rdhYcnIYIfPPKst4sq
un86S66viI8KgRC7cg6lv15Fdo6vhzSDekjk6v1IIil6jLT84BW9N8zfXuXoXtzCgv9BtHdQuFIc
4DDONzNsACptqPozEecPf35Nv3U91+8KmQST7XrQcLyj90TNNhyZv1TQur1+qOs0ucNKC2oJ8j2d
Q/w6/FTuvawzzltLDEE2orGljq9J6XP2uGqyD8R86xV/mb/W34h9GJ2fdei8Rne9WdPjrFZqLhg5
qhuLvTBNgpUrU+HrQUbfGsOLoVv5+c+PYf2af7smLeH1xEXTcS02vB2tNJ2XaipMFUyA47DrOCCp
ckjsYP3E58iqAJkP+rLPJ3X65wu/+5nA7mBzrhDtHYd6xi12U7iaKrCa0To163zZ0TMkVwEO7Aen
hmPB2eubfnOpo3naQ1O15v5h1gMtehHH5q0cEmrcpVNvTKs4pda13DWJkMA7quqDl/ruNwoagrxB
9HN/8zHevNTK76xJC14qBIQEPcJinYA2+Cip+P2n+Z+reEfTKA0/N9ajUsFijdOB0i68V59qt1NT
yP3zi3v3htYpmxmBgpN19DRz4NMNOydenPTHE/rV1VdVDR8dFN4dl6j5WVcpblrHBwWBRRCrE48N
rm157luLOh9DHT1OvrKfKxMeK+d554Tug/xg/n7/yqjqwWwycryjiSj2SkMXABnIT8rMGYJsZZ66
RiL2zlDF59PayCWPYNnrdsy+//NHy5aXTSKfBOaRo7e4JDhNtRi5tEUcADD06jyR07+wr/9oMXx7
laO99UxmmkE3RgWiNtM91TV725hdu0+AAX8go35vrLy91NHSQTMUJn7Ml1eCsjhLmzTcd/3wUQ7c
e0uHogJBJQLxueeuP3/ziSm6RdXKQA1msMEB2C2w7T47MpPqP2g2r+o+GCLvfW1vL3i0dBhWa8BF
Je8EmWL+vXRkHmBZTz53erD+D18b5SuPSgBpc7AVfr23BlbIMPksi2PbWt9Vi2i61VP/wRL/3g1R
TQE0hbjeto8dHk1nx2Qo8U1n0HqwnprhQdYoNCre3u7PY/zdS605UXQt2PAd5+6CHKEpW6Ve0JQe
vf5CVC9gbaAE4Mv7YCf73uijXO5D32Iv+9u4yO10gcPECt8jHdrCUCDYVzjZB4Ph/auALMNybwIn
PRrj6KfhvrWRF9CzRnJkefUFdvXh7M+P7aOrHM1K2N84xwje0NymzPIR2EZiH4r/01U8xcHNtFen
x9FoQzuRTCNzX9VgYurmiXidLE0+GALv3QvWHhfLAmdNDsW/XiUbw8UmkkUFnJRpesqoYG63PqrO
vDPQKLqy6oJwXhsqR1fppENnUddmAG3XJ0aBPIdpF85Ou3fCMPI/+E5/v9paBDI47MKu44xxNCUA
GcmGDOYiNRFpJHtXWG7DLlIb4syoHPS1/3Q4oESlCk+TyHQcXtWvj9CUycrIiWUgQOyjlVFke0EV
/eBw9s5NYQtYt6M0RdcC+q9XwTgqMfYAGaj6hqSWBplMuyHrYUxRTuAk/MfjAkwi5g1uzXaYIY7m
8bFo2FJkcNMqbHwvFLgAy88lVI4P3tXr7/3rppcI6LUmD+0eetxxcGhtSugyWGKCBTmn/haWjduo
namEMZ9lwF0Ax3udbWWP4K3QjxmjpVtknhKYcypR0HmcBfgJID0sxvuKw3mz902Y+Jsq9Hwi9hgm
ZbEPDRXLXYh8HN3oaLYfGR5/fz0YqjzcPx75j+xWjrYLUZtmwGItzgsD3+xeKUQ228GymwTnMC6O
Pw+541UWowYGLspJTKc2n+/RCOeNkUfjOCCUHWpXq+4yexqauEKYxt9DfO4hufngTR3fIddEY2FB
xwQ1RC1p/fmblX3oADLnEASJE1x871BrnIOUkiyRoubAj/3BeD+emGBurh1NQJ1Uc6ghHU3l6NMm
4kU0sS1tjCZ6MVz7qXVJUPinTxLvCdsVBp9PWc48uozwSuhbfRwGIldNGrgw/n7MWNw3kQNM10H2
8pFj9PcbA2K//o81nprEcZwxlWBNrViGfMi6PcWwlp4hh/A+eHzr58MLeftlcZzjn8fr69EOZB48
+oS7VnclXaBqp2VeZs+54YrmVHlsXm4TuXR6HzXGapufw+FLnObIgAaZXedt4V1HI/nYGxEvpM2o
GRI5EW5xf9ekWfi8FAXSr1agemM2rL4sWXTwI/O+jCr7FNYhTC6bIHlrlWaEV2bBzhxcsb5ho5tj
taby8jleGmRtyZLeSc/oboUkJWSzmGQjH1JjqeuDdjIkmuyt4tN5mNYAMtOcr0pEJsWmd5PiHrGJ
PiEdzSY+iukPZWfqPI6R357kYTNfCdn8qKVAwOgNxHO1YWy+FECON9rs0q8m4cyHGrv7DS5kllVR
tfE9Uc7FXlnlEIT8JmAYwjogjuxbNpWwMwZ77u8IDq5QC8IikKi2SrJ+0JGrFahMnF0wR2g8T9Af
utHOWJCvbOpldMQmhypDuc5eTl1deIemX9PkkNvnyG+Q5zUQ+q6Krkp3yhnarRi7WhKD1xgW+iRj
vrRgmO9n287w4GSEaG4sG0nTDpEtoXAi7C5nlKgAkKGJPalwnD4T5ObsMymdbeZ0BgS4lNwoEcfW
D1sijt3St4/RyQ2JhvVcV8EYyf40jdnvfu5rJaKtMJ31SZVRpK7iVMNSdLRAX1ggzPH2oVuQ2YJ+
31GPFvofZ1P5jfFZV7b6AtqNSKRKoFoOas+snnPShXh5xBj+zHuzPEAejYZ7YeYVoPjWIRabTldF
ixEzJzhwokPiodY/ikXF5k0X8RcDq5XuNUI2OEerGJriJKhRCgaITWvisHDRbFLd5+Ylijk57ua8
BX8V5Xa7a3I4CxuriuYNUTime4gM4sDOoZ+P9XXDpOOcqMJJjJcRDmW9L4HIPGZWLM5b2S/JbvCi
4lFO6a0JLCeA1dh9kehwCXMUGtxKUaW1tYt6PFEkdlX+98VE/D3Xw4IQg7DVrTSj7FIjbJ3gM5Ag
Yxt5P39qu9dcOaN2dUDRE2NYUyYRWqxSF9W0hSw3R6cydbUDFQ2pMoiEfUJ4KSipDMnQmV0vcbEv
Ez+/IlUxMzYZvFcoPU1XX/UdF9tqFMbOpqk8YlVSF0X6tmLdnS/TOsms4hbJZkStZYoIZn6whsnk
O9J11W3T3MPmXRRo8G5ZIId0L6VecP34KVHSrrMUfNnac0DJBJGdj9W136SiuIr6TiTDlsche5Jv
IiC6S+9BCwEEkxEsUCK9azTgzK3qfBF9LY2sxHsVofTd49QV4hx/QHct3NkXiEI7TRAfrD8jpuVZ
F+E2MRJ6JqNCsxhgESQdVKh+5B8GYhDuldelaud60SwCizmeTy1DQLVJoNTuwTbNK3e/TKt9OXv1
jTfyJYFOyZebyF/AvIZw6ugzTfPqa0cm9lKE7avQzvXjoGQaM/colpG3eI0OR3xqc1LuLANXRuAZ
Qnq7uMuWzyISkFuE5c/QZJI0IgI2n+LrpE5J8/DaEoAUBNxrZyJxLBiMBhdiZXa2u2mRF11APcKY
5GmdnaEdU4RIJ2b0ErWsfggX5UIC8pyiiKsY1uAfYVX6gWrD5ZtOM3iSdemNT+MiM3VCkghNFlF1
0bPbxdqG3omdkCI+OgcYWknK72tm8SPC9MbACqi12NHiF8l+tuzpRDsKYq+RGBaJYIBcik27GA0u
MauZDwh5x3LbRnSpSBe0snFXG53lYvyzCjlh9fOmdHXapeoMnaF2L1nbqdEyBgrz3KiI9NkbhPSQ
TJngMvF7MegdXhuimGx7ko8kxfrJSU9OKngWN0zdzUJS408DsUR8Nnp1Nu1xhrgXOGRXFKmDbWRn
eZN5IxuyAbZmuxDhhBhX/QS96l+xdbLs0zgZnCfX7Rfj3IL2R9NrSv301Ma/VW1h5DOPVKlt/gC4
OS47u3DqpxyOOzel56ra2PhU1H5SZo9+u4dL5MHYrE97lo5PWZ1IFohqASLXLrmlwcGAStn2Tehd
hPRtXgRhv+6mMLUG1d/0HRmO5H/WJ2Y1wz3LB+V+Z5D1UeCxDps75NDcQW3NIygflAf2KgvN05N4
bK1Pa46Ds48bUI+o4qvppapS5iDPnbs4AEjVok63ATsFZTTBuqkLZecbGkSQygzZadqNdsp+lMCA
4avFvyjRF4Q5iWpqsvodWVHiyWht66vOE6rAAIusL6ldZA5PFEoJQLuwOO0c1Vobs5nWEVWsKmcD
ptWF6aQIF5O6DX80wp6yjXI0VFuIt06zbdy4X4PUONhgAUuGa8Jw3AYtpKCWQeWuq3b2bOfeNqQy
65FXEU0WmYNz9tAnS24ELTyNjFVZN8PesfX0bcEfXFwRATA8hEuWDHs/i/VX9MjZRdbnUKbtBHwg
5LmIZOiBuXFb44jyP1WuXlKiqAUoHHPGrLMZil4D3eomuMeVEbO+jaLhBfqFry2c15kSJ9UcFuPO
KlPyaedqSao9RhjloIaeuUVtRoT+pROUJKBPjvvd8SbLOjSo1PGVlWVtb3AALv45oWGxvcUkDEST
TwxVcj4J0k6WjHmW8GILblOrIisNiDuormKQvtgRqDD4bCGSyOc04QOBbefK2FctqbVb5et2+CJD
ZvozElbMNJg77cjncJhTc7fYUGuuSL2gYb9KY+sZ4N2oy4DAA6v5tDTOkg07q6vi9JuSSVK99JMA
lx0KlQz5iY2IeukeOFPmS3WlVT+IbF8OxhIRTdREdlp+6jR2y3A/OmCzzF04tRrrVgvuk8pLBvmI
rDyeX4XFql4a19hihnU7TAjLNCYvSR7L7IuCkpgbADgdzVTEhs3mS2urcl8X7ozx7VWdi0MEpS6U
MFS74SrgtV61vEzx6HrDVeLLfN1HO/Wq/CWPBBXw9KoIRndcyU27CoW7V81wtcqHjVclsb2KistX
fXH8qjUm5g7dMR+wvCxo67CojrzQjcXEF23Lmo3QZWsDAdvPRdQ+2a+aZg8KwIn1qnQWr6pn71UB
XbyqoUM8HJ/ytLfdw6Qz8WUkFqbb25EyK/J8V1m1LrLW9PfNq+wa8H9/B6cpBdOni5SAWuERdZYv
aXRuRI1Zng0V+SMPbTuCwGXNqL3HvMKduqkrlTyDEDeWrZmhhsfdMC7+PgOnCd5soDq61cvs3cHB
KBEZ5yni8niYMtzWU4zo3HoVoFsJYTU7T47+LUT15krWbuocBIjLA6oZJOz0HOOnObOsJ7Joqvg+
rcusObHjJb3Gwc+M1TZJf97OWg8b5XuWvRN+TnhzQbPrSeWTLLaSekW0b00TzFe/khr3ht16N+Xc
5T/NrJjVtui6YQ3RXBy2zpbEz2unarrNVV1+Y0aUa+Q1wC4HRBUOfYT8gK9AXdNwXVy9Bm3HP1eV
hX1CZNbwMmP8IoSDEGAvCEH/ns5pXwOo8uz8J+wrskYo1OAdabN+vJnszMshv5vhj1S6PWeXGvPy
Su/Mfkweyxl8iaa9MMaFQPtBSFbmqs+xPFWh2Z4DHWZbOHaWqvc5KwIeHOpFgWWmVrrJfKu2dxlH
Hk28VzZ+qRbnMSQvdGvk0bOjrXbXFeuN2y5x84E9Dz/7BuufDjX/cpiP16aakmu45S91j2mLYlN6
OUXAPDdJBz02Y+GpupuYb/2+1lPyE6yWHM7gFJaBp+BIu0UM45RdglluWQpBx1L/39NUEfuUWGd2
yM1SfBvysXlMhX03cRCKN7pnd7SpkXJiiiRM/mQc8cWlRrdgiSVZBUSfnNc6lwvgj7yyLU4KF0Fx
Gt4W2jNm1tXGvPBCcQYBLQ4IdzHvbSOaLogXrLdtP3uXXqyavZx9/7NPA/Lgs0fA8VNO82YwtLiv
k1I8FXZW3ul6EPtEtvZ9K/X4afTwLsJYSL6Ch6cK5CxCNwDHOb2ur60N6sVbznHYOSdJWMR43FP1
CDxA3xW+Aw2O6Kcr2ynybdlAUKqEkaB2Lu6XqTw1h7pAsNIvF3J0x61u+bJBExP3SUYzzoJ6ICDM
S+1HcAbJqUnE0ZeFFWQn+szfYiAlPRiU66UrKJUwNiWZlyLktqpsvutg6W/jZrDP9Zz0ZzEVbGiZ
xkW/5AdV2ie9mucNGtV+U0KtZCmk1Oe7OT4FbcJ5BzH+aHDEPlUVMbpVNcmnBWU6FcA8/VyWGUE/
bmSo6wWS8r6dvMM0h+XDLNyS3z1LgmwmUzm0/XNBN+bnPHbNmR6TL35hx1eWIVYzJka3Oslht+eO
eMQh21yQxl7ee47d386ih0yLCznnxKqlcWrnM74ehqK1jNbeytTTyHFzA6H9jDZT9YgHA8RaXuJx
6YW3mcemO3AITWbarpjhkyZVRLZOISiDznc3dtF6p0uURsGsq+QMwZ57IP5y+el5wjrNGggUOpNJ
ANz9dNHGVxdH+G3uZ+GpjHpxSJP4lbMMcRfncEp2XnRT9U53Y+dmcg/WtMNJOWSX8USaGHWJ6XRW
NXPZOP8YUGrsi3AyNw7o0S/Uo6AIDRmQd6/LvodZBFCXtuMFHqvnkr0XJwtLbVIsvEE3zslBF2Xy
LKKiukf2K89L0cKJhi4Ub2bX5Rl7uEXtuhn3xMQSUoq9LLc2DlWnfcqhnuyANDxDivVp8Vv/YI/I
Xre2W7bQCUsGMPYPCboVx1RNY/acJAJxjrr+fMx1eGa7VXYgZf0zjmMBuMWccCDa9QFnocF4XKbq
0Y1rdaVcSRCRq34QgcDaAHX7RmXhz97uHgfu4ZnjR9VuCyevvk75auq3vdTdOVna3UnYq+f5krSn
lqFv8nKAtlEyqeJrDVPUxq51gxyDbZfd66dkTJLNtHACJkYWD6hlcRJhXSL4eAvKkh0wB32Y1BkZ
nF9MMgdjDlHUybbz0JFNLDFR+pvSNpdT3HnYfJIp69mhJy35g63RjRPQ5XK4hebuBhxGzdsxqjAT
8+tjbfNLqgrBEA54bewmF1hvqT3cTtph1+q1uTy4FYVbMAW29QULDqxUEbnyG4rsYh9jOAz3mV0p
EktBl1xNkV8SV0ClItx4TaSjoOFtpduaKaLcWnnTF3zwNekQTLEZn57rgOQeZH6Sj4QPkB+Qsd8K
gW0wgQyla20Su6Qkq2OqPbEvIN8mjCFMn0Ib9t4GUJ3snTY1M/Ig2rTeJrU1mGdZ6ekBRCUPjxSS
SbASxyPEcBgvZBK65CTfCDIrvG2zkJQObsaan0QqZ4I3UjeUmHgj67ESEQRPehOryRJ4J3liBiFi
YFDVvE3NAohtJbpvbt/3N/lYYH0nkTuKgpFZ+3spEm81WFuFte9xGzMw0dpFWy9Vstsl4BUfylow
taGpTLJAC69lYWJvWV8OlFHA0fQ6q/dEdVA57giChE3Tud1dOYIy3vjoMdSG1bdnKNC3IwRuToGD
Fq2yNj02txD9bO9QECOGjjqUGXnOp362w8u+IymQHF0DkdqUpPrKd2pTMKdHAwUnt6kfVD9TNy6X
Lny0nWxivYWqA7GdrdhPkujJq6uKsX6usrEpziZcO+i8NazYS6zGHHGALJO2WFZhhZrYxnsPOXdm
Swl0niy/OWyap3r0uIdipmrqj1SOSLpcwQEyqu1441WymLdyqqEeNGbmXY5lTkZGM/rAqtMwc6nu
tDPJgxNn8UDZCbbTZmSPjeCg1ft0yuhUzG2Pod/Ev+9ukhJZf4DYY1Infum57bnE71ucVEYnTufQ
ebKcQsY7J4/SbKcpw/bokfO52c5zOy6nQxH1/S5n3v7sEu3wI8IZzgUIFr31kqSLiY2sS2xDa6eG
mk/uvdS0JsddpHqDIRjF4W0Vjp7aCikxGFdoPwtylQmJ2BJLHT3kY0glmwEIt5kSkxvvUHqBYxUU
isEZRNkIN6m3W75OOVvZ3gv98XKp2pVNOhKZCTIYygLJ0yVSSkkBydt2teFxesQ6Ke8rTwwRSZZZ
1u+GHBAEVu3KvyznqB7ujKWy6xMM6+l6DGlQw+4Ir5dkryaABqiQVGMBuABqeGBY40oEWmrQplPp
J5idQy0OitPKS0oDR2/VMuOVMtsUxPOMPOSqycr02Zz8tNw2STxfy2lmAhxcY8DqtJTgW0Pb6a+G
GKNtEFu5YETGhXk/AjhSJ/0wj3aApI9g67xGobu1ozCeN2PLkey8KU1efNDEuu6J/AvJGtnVfT3Z
Dz0doAyUdlc2lynCHpdgZ5nnC9u3nC6wZ+nwJ7AADj+LTwQy1suaVI4IM2G+FrSH+QFvrSDairmO
eq2rCDLiNJXeVEOOrVs0+WRtYG9pklyjwdY739Ug6prZUeaGsihx5HHo+t1JWaMeZoqreO93Td1p
rOqNXnqiDqEbVTeqZx4FieUs3rZYiqy+mTNYApfGTPYd77bH+fw/7J3HjuRIuqVfZdB7FozCKIC5
i3G6Cg+tI3JDZKSgJo1GZeTTz8fq7unui7kY9HKAW4sCKqMiQzjdxPnPOd9a61GgjbslpHLM11xF
547fU+KmdXBlpqhRmCo4KbwvyIPTfpw5HR5liwsNwh+hIfFmCiuT8mgMA4FrYIOFuSBkTsND32PG
PbDkO9Oz7EPuVXRHuBavZF3nhX9q80R3L0UlPdiwFVzZx2RxRfpbt6K2LhmmMHUJjcTbx8LS6eeZ
rnecaarIoq82c5UPS4hsy0jdAp3s8iSZDDVXPadc+DuNTTfcjnde3t3laH5tvYtUNtltLGqmSPbO
KHpWwLisrYIXTz+7/3voPfNVSm5qwI+UQaYTS+9X3mVSlamukGeG6LUiP4iFFNAhTcTg0RK/21q7
OwupvOrt3n+NDPy3+7W3SBPDDUL8sfN84kQ0UseeMhv2XO4BSyRLeTBcpOsP9PNqPljg1QnKd3YR
ctaGHCzLO1iZAmmKcaW7nmgD0OW5dVCL4tTqLK6QciZMzd0SRiPnvIZpE63mfW9IIDey6E4qa4Pl
IAJtQbNMEgtGk7u4Kon2HAHT+g0Szjyegs5MnLYttnLraXbyjHJ38jyWecV4XGS0wxT1ADNcL1E7
n3ogZtFDXQBIv07aKE+vfeK99IiMk0fJKpOCfN+pSRe0O6DZlGer0oN6YjqVOEfZlHK6q3ynZRAf
jZ0KL2WCoXbdjT14r3s1tEEHaJZh1/NSia6WbHfGUur053jxv1OKf9m87/91SPH6e15/b/Km/1X9
S7Hp9ll/zSryWP6xOesQxrAYYNfwGb3+NVtrhfYfNNziEUcXlFQGSEaXf0sr2nyW9AOSrwj4URBu
8bq/hWv5kOPjESQUi/uM2O2/BWT8s6L4H+NTyeCcUfnmrGSa70hcK/86724MillDUTc9ReVwKji5
3jtcJw3m1aPdm/RInUH+CVbyJ5iu9CEQZjmhQu9FZ9N/j7EGxnMbncWwgLPRS+HuVA7mY4Lh9dB7
HGZtWBKjP33S+GT/iLLFvvINPVr/9Gv/v7jt/zSl/ecfIyQaAR2PnB4nu3/9MTI6/3ONSe64uj9a
ReVDgBiyc7oZlICPBnS3LMsp65bBiZ2MnZKrjXHjNqWuLoPgcN86qzpVtvFvOsu4F4FUxVbdANig
NXR81qC/ngx1YaL6fxkO/hxQ/8u37rhkNjEObV4uOiK3Afc/OQ6csMy7lHDJsacOOTvYnn4J+9R8
cnKd6KPU4AZ9o9rv7eI1T6qbXzlEi9smtce7vG5qN6a4q3iYRK3eim7FNOPAMRt2vo/aQjB//pWh
eF012fAJQsq9omxj+m4xb6RXaqmbx4GudnAgS9PvjQiudNQCiY2yjJsJZaqMB6pG0VSVvwufDqQ9
Ni4mRNYiM/o/8qH4+vdXknv1q3kmsf5ruP2u/ue2CPGSLTpPs+HPFt9//Nf9/7eE1w2++l+vK0+/
1PhV5eX/uG4RO1hLmoFGkquf//GX7fP+urLY4R8+1iWSlELwb+Izf19YbPsPjDMkd1y8EfjCtpzs
31PQf2yuxC2lyGJEhnZrQv3bumKRgsaNj12Dm32IFzj6t1LQwWYF+sdjzWMsIno5gL3yV+KF+89t
so7FglNodfR9jv9u2i7pbcSR2L0x3do1N5OmK3cXrn1ZHbCoZ+ZiHKM/MqLLfcyyRzFING7ItHWZ
QfnMCdY6OjMkYjqXKp878FaxsfX41c9LLWW0M5zJ2wOnuPzNoVCOBtu0NsuhdWZw9W6ZJb8bCSXl
uNij99IHgtkGh9nxdnC5/cSrcFf3PGIycU+B1y7TwTND4OyKAGjM3kSpeaOwLqqvxqm3l/cw0N1y
Qai1IDJZbQpILre9s2O3FYRySQV9rArK33fOqoFFMedR+znb+sUKVWuF7qHpihF5m047I+vNqtDI
/JZmAqwFvjMqbqD2QnsIdQflVx04wTeBLYgCdleysBU6jN7WvMg/Oj02gAVMNNyVYUMVZhhV9u+W
XkL6uJg0wEfyaPOczUzar8Xb9JAxpWwPruLQELtUkuZMUqwWAu5sD2KXc5DEj0ur4kteGK35kfLF
2/suJW/cbMr1eUZoAmXbyOS4zqTZD0RRIVTSIWWB6zX5GJ6EGjWqjjt8Ay1WcVj0m6301td3zUgw
ad/Ri1LvDL1ewNgY3I3YBmgo2uV+VXzXQByeWuLHFLLkAxcYXc0TlW5r4N407rQSH6TqmqpPO8eh
YmfhyFC7YZ08ahF0Nd1rPoHULvSL4snoafCf1rqbEc4mgSMcJ0Wgrvqx6PKY3ijg8Glkj+setost
DnWkkTUcoFGotKovdcwQGdll4rCsTtLPveUgcUNYJyrgxHADU2ccbnIfh8Ax831F24SvqbcKHSq7
LnROWB8dfYbFF3I2QkLG99HtRytSxc6x/c4+cGeesnNauLiyauNBsYHVsraHaujsgYM0Q/ibhTM6
cMXchZLUGYpdD51CLDpb9UwnbjAVmGYmNeU2s7ahS62Xtp19eUxtVXL1ZUJQXHQ5W1AzOxAbWU4E
YafxJOQ3yC928JSPtCG+ysqhU8ioYZk/uVHQMJlV05C/VBaoj1uofv0FFWOqr/N8cKa7FA1tvucM
P8xX3Wwgr6m14aqI/ugmHwOuSg94WWS1p2jJQ3vf8wDJY78sEC+D1mnVI6ftpolTQbsUM9/F5Aez
zHLcg5cagPEU2CKw7kAII5+1dNWd1Eiu91WjuZdnjbHci7ty9KDfDZ/sKQO7/juQzTDvvT9bvISs
RRUL5D0YlXldtcdu8jPa1eVcZ2cGwqI4RS4H8zhc4T7dpskkmrhKEMfvSECwcoGXHJyfbdFQjVcL
WuQeIjuX8KKNabKj7ESRHmhIYvzdiaptkHgrMVAoCzSGNrPto47bAp8gTNfVt04198V5Frpv7xyb
ledsWCyyK/p9K3VmcAV53eE5Si46m6bw1KxqtuOil50XB6NNiU+Z27W1ly5xon3L7YpGrLai6QwO
e8kUI/eIfFMRGL55Ucm3w6vPJzVBH14S00wdDWZt8Uktk+ZGncjfS2lstafMrX0X8/bV697lD2DA
o14YkWC6GO0aSw9Vj/ByOXTw0clHH+IZotMOl2QXIQLTe3j0LAICjhyAREUUXTHcXcVP5cm2O9dL
qTTrN83OWMiC/JftdMEdo+UCiqoztu+Z3+rfg1hFcu49T/9GAJS/uVQ2EXPYtgBUhYmEN2tWbezj
PnRi2fbtT9g9PD6VVLxJae/ikjYmf1Y/wxCVTJSXzwhLzLTLWjrGY96/BoOCSQum+BTwLjvhjsTz
HaYw3g4/gM6vdBjCJ1mbxLyhVmbdjV3n5Qt3qKzENKJn62rSuWljNgxL7d0EhVUKWbrWOXVaEvPM
YW2riOkibm/oq2NMPzQGPJtX8LDFGSSs15rM7a983gqS/WhcnvD7oDUmRqRzTOxNvGTc/q/QNAGK
pi0Mz7Nn9wlUTs/9qcdqrnaL7S8bfWnoAXQmZBb3qCm4OFq3Gm6c1pdNbEec645ZH7Z34zxyO5dy
cV/atNJ02bkOnrTGoUsczl1N3E8lNFXD78W05YBnOA05RcS7AFgua9Fi8PrazPuba9Bi9F9URjgv
HV8eqaRuZEbt/uJcJynXiF2DjpLHY1pSE8esZX1Rdt4/hpXxGbnl2wgu0sElTXLGTQk324+ysV0W
M21oYWct5/U2zHnQrjsKvoOIgd3Od4fqZRW6vPEF1XmQJwv9ObhhejtHs90c3YpSVIa5zbsa6vm9
qSznwxImQk/xnPph9Du0eSRx7MOmG5PgMCXp1B2cXNev9tBxXXFR7tljkOWoWU6s7EoXRdtZJxCq
wkLGmigz3jkBHg8WWWdJD2qlRXJf+oxQ485xg59O0mBZwDTO1C5o+hdKxuim4wBU4vdDYcHCHc4h
fVz5oM+w2ai4TpuO7U2FK9eTiuyLoPlvpJHXtGiqtcn104Dt4ascQxjTjKZDNmZo6rQGTx2+RFW3
qOzb3NjsBju337250T+qZnspPe3lDxTv0/edDm2P4aPNzVPgeuLLwdf1WuUUxu2bcKM7KkOd8iGk
sNE9ceFs79rK5TdLvVu/V05JKWvSSf0NfTH6WkdZvXA9lNd2Zty3NqrGcu/R4EZBKkUJCPo5VwLV
GsrSHf5iRrIYSTGGaum9d6zDqLrgcniRaZM6t1poKx5Dqm73zrZxINFP/Y88ANuOnIwQEotGRWZX
FSRHznDFu+Uw+F7FxFEM5tnKK+UwocDqSLtzMT10zuR5B56n9JeUY7pcKFfPPpt0HmucdAJHKPPV
koPgslDmKAefXPkowuwHwVd0xYxw7sMArJRHP22beUerKp6cFb8Ojbx0UA6xoJG4OCBYr7Ct2Iwu
NDHSr2ygrIZ7W7Tlwe5U4p2TKkJ+VIMzH6uOtywaGdspDZOoYPHqN0yQCGtfj4WDnUpHFFBjrVqK
8KTnzlO037WFQQ5mwLJzKZ1FIGSsgxQkVXVrwRYiKkxe/smLGnjQtPUnDzXjrP4QNTD5EOSZAnIK
yRFi2WvTD/DV7m+qDk291RIbBH6r4NuhjBRCuWfN9w3HAijp5bDcRlzDMMUt7tZ0SKkW4iflWcDS
Jqo9jiiQjHqzekktCqXn5ntejQwVvNFFXZ1o5JtRWsPgm0qM9wbseYRjmRXNVifeYjgGlhweIsZa
1b5Oq3KOe5wAIUuZWX4VGJ3vMIaMFG77+fLUSlDfbhU1AzBIM30ELZ7anRdhwouXKIdbyaGZcyqe
SfgDqI9FS4TZrx/weOU/Qjxun3ZYGLwInBm8fckCyzk7FYU6mERmXH3zznNg9Eb6Ma3rcsXGzahv
NyIteDH2If8x7bPg01mmiUMX9/KfIqOUYd8V0/pqi6x9XfsUTTPRkgGNyHoq/kSi1c8ypwLxwCGK
TQiWRFkxaN5iMhBk3M2vWS7fijoAFU7qkzkuwrifHKRsalry2dZ2qRC4PrmelHeG2ACxF1oqMWr7
GRAHLuwc6JM09X4oI9sR+347fQzE2CGUFrb6MeNU0jt6gyik1oMDBA5FerZ3Kz7EYdd3YZjFi1F1
Eyf0VTC+kcJ6b70h8Z962WdfOqqnb8s6pw8hlfvro/R7atJw8sw+OnnLKzqKCHsAk4DmcYnQB/ZV
3iib3Y3WWmJ8XnKj8xbkmsPk4NLLcCpPSWOoCB7dFaofSlf6SKRNSoYlLWIKxsHiR66MQKZYqPyO
IgMIBFKnucE8ybrSlzMCLmI2mfDQd6qj75b9c+Ev+Q/8PNvQHYvfm6/0+G7sovtyJqzfVHB4rFGj
drpYjEP53LcVIxwwtwRt3G4q36mu50JkFTw69CPjnfOayLmjLjb8rEsfuB91yXgrGNFMnwFDXAwD
bVel+xXXQ7ebgBi8d92KZZaEUvaFaEIXOQZh6cYpYjRd3vgJvtd0HX1RI1989X00fKSlXnOmlbhE
4zGQxY2tU26E/HHzVKMwfeN6U03xNg29l9rrP8iRVY7YNxFvjY9xylNQGi7Xt10ia9wuFubF19JE
/quga+RLRBMAk5DW44/VCSGFV6nDY7+YcC2OqZeNT7otAXM0HHdul7muf6+zMe9mStcvGMxVcuBG
3/8aM9nNTCWm+hI0jRl2XTUVTFOLRGMz6b2A+W4vpo+qi9pvW89TEAec/IpdbmdjeAzJQoAKlRWV
2LVhuz2sZeO/UuOtGV8Wga/iQlVReMGaSH3nMnMUhWCdESfILftnTk6KslQXP8tjtuZWEDu06W4L
WD0dM9rVqNLMff6gmSntx8ZW2XcGOmzNgWFomYGOnNYVyPP00As3/dFv7sOT12flPYdiurZHaoWn
mLpk4R6SEpLwszdzm9pFKYkzVp9B84Q4wPP2Dss2XuCcgDtGIJXg12opcr5mU/UPSbeGWHHHNsAj
3XFQPNTO2ia3EYBKJk7l4IVPwIH67X8ymfg0DtMVAtD9aNlTnA7MuHDehG1ycKFIOu+5NPlDqsLF
kfzyyqH+a3zvvyX6v0iBvvVfa2n/qxm+427LN6TiP3S0Pz/p70Ia0tXfJHnk9v+jlVm++ENCWwJ3
h2OCSO/2df4uloVbZ6BNsJvDTSCpXvH/HbUMuU78q15GSyaCHXUNrOm0NpCc2j7+TzKwWkRJwW3I
yRXie9Vrp76Upc3o1q4vqasTxzYkBDkc13U9Db9VgDgiHpjJbh3rFpklxsotTjHNBtGVSBuHtkzd
3rp1s1SZJa7CCNHjQjnh6iV3hG7Rt3aSIS02Vu6Ag3vS1bR65plOV6+wDqvVkUm6NK7f1Nlditst
BQjQQALeaY8UXsyFaPDuAZnY5lYlhQ1tOBKZTchGL/qngGZaH5aa6rwfgzeF646+2AVuybRqdWBM
r2mIIqFQt5cGbytekCHpLQCaicLneV6YY2L0wQNBvVGMUXPuVGwyLlL7aant8jjicrupOMuXd2oY
+xygeYVgDzQg79ofvYE6+k7PSPLEi0dScMaJnu0Le3ay26Rvo/m97OVysEMcIF42M+OcWLe7QxYw
HXuMcN6/8hWa71HUqTuDFUjvdOFmdQzZ2W/PmGiXS2+zTFF6gU/7hD93+llFOGWvlzrzH/qVuR4k
656D+o23WvmpdP2QvTqququt2O2w9r73vRwwmQA18zPMH27uw4wXbXTicIbMgLvybZq4jZP78gTW
UVScdDnzyxri0gys9Y2AeRtj44UXM09efxky3b6jbyx7BvJWScirDq4pWTAyttZg7Y9zXydUm2JA
xk5JU6TNmHc5F7If1hOSSuA5zzrj+XnrwVYVv3viQZmJAWe4HGTSPLi3qsxgExIWtDXtMvq68vNi
LHil3TS61qHTlV9i9OpTONjOnsrs+ryAEL7mCkvVs/Gj52kUW8AjW2jSzpp8qzQorftxBqPZOyHA
iIWe63DBFp4x73xA/9Wgxsus/hZ2U3Y0rVPA8kgzAdqkTTG8WDjBgBQ4XOBco9ddlVi4nILFvTLV
qN+dvkMNWX1cJlxnoJoQWpsfaGwq8p3Eef6yajONsaX0YH4DVVbDQbotFsxGBrCynXbu77vF5eU8
WCALthW7mZPs0GT9cu6X1AlJ+9OrDmphsNnSa+uAz17nt1Nd+Twwhe+La4zEi3uda5gDB/A+KR6n
JOvxn+xKqwoHagLYSrbNZmrf/LZupu+1XblHLG7rOZmZtlxGiwRN3DiYd37xDq4PcASSS81LZ91w
NPP6s7esk8cz0ZNgMk6h3+oAIM2DyUqz73TiHnrK8I99NaybguhNv1Bv3fdozesz0g327ZE8eexQ
vU7kb2qr28FZq+foT7hwC+RuDw86O7ar6Hk4RwoI9kG09vdl5ni88lnjzbEzJsDp01Ft1d0dR5w9
uRAZHSKEiI4qrCZdMdkULWfKHF1uHFf8kPOsgCPl1MUlo4uFyFN2Kh4F8SO8HLIK0h++6+r3yi0q
KqdIdplzak3AihcrAE08Zrmb7bG4r+fZoYc3pr7XSW7gR1W3UxjmTzZctPcOF93rsDjzO12Q0Z77
lRR7Fok0ZhRW+jFzmMwmR02KrD40rQQXCFtpq9DyTis3+YepChz7hO/KT7fuPNR7S81cYQsrvMG2
Xtw6lAoO8camoGc4mt7DueWfHZaXctgHFGvuA+xlKw/EglkRe8wGVPfNkZLi4LZHrun2Xh027Wly
3A5uGL4u3Jwrx5FwBCqOSTq9C0VZ0/zRes5xUFbjfNPeOkUHuXSWOtgta0c8gTW/n6Z18OK+CdaD
VRuYDWU6Y/aUbIv7KJ+K4HbuJvmWhCzfOL7Wqd8zTtmMHJ3T3zZEG7kumcTIT0e3xcOq0ojEKDd3
2Fat2UID0CWTGysx9XNLPOem0LBE2iACfwh2yt2LStpPXFy8+8ZKkzeSNZ31G5clLjuDsZFrXVen
fsN6CxlrO/knBBPKxMFbs8iB0WOdmzHdM+pZk7e+doEre0skuoeO1iPU/QIZ9TjPzjA/BpLqLAp1
5+nEcVt+W9sgU2QxhllwZ6/LCG940Z2bzKg95Zy8fG5jY8STk+U1cekRaNvlzqS5ZfCOz598YiLX
q4v3/zNhfaJdutZtHCXAdmMFP+7Rl4rjZuR6WM/EIh6p+cSbSEG89xgRLXNAwy3pJ1r0/NpRSx9w
4u6q9VdPY+5HxroE6dsxgpe5qk5iezOlZRSCH+TtWR7wkTvhTg48JOCx++KeZjclCJ8U2S0GppFb
hj+BwpmcYGCkJFdShlFXtQJUVzDQop5rZDo+c2i/OtIofImhZvd1yoLEJbZ0+9xPYsvZESQlPcXH
FKgSpLxw1zl2wfbeS2K3Nrd2k9fRS4SZe2dnKYwCrQlctTsMrEiuCLHIr0ropD7NeODWS0Am6j7M
2y1wWFlMjY0ve76jkTXeb9SQYTcEWgwXLkPDZnIzYKkWYj2OA0sEJUX2MaiRysc4gJ9kHwkDT5cQ
/w25SNS09CoduXjvBmeoxdfc2jTI7puaDTpOKqhrR/Z4+8HUAl7V0qfBTJbGXlj+iuqEkYvfVlrl
nHkKilW+Q9DywlPWjgzTVsyhVrsz8EXPbqNzvOR0QgCuYCNs4pxRQ/UaVdipD50l8F0OiNmIb9TV
HCUv2Z011+DSY7V0WzYAUTXWmESbK3IC8Co4PvbziS13vrI6+lPAUCFUsSfxMkVVmmIPg5XaxqWT
9frS+Uk0XEGGh+bWSeP9AKuo03MaRBpSe7EM09NY1nN1K0RUPsAmA3ME+UCZcyPclpRyWDmPOByU
jOWIjTy2G694d3ifM9Dy2Glfk3IRLwSW+NbGwotehV55egPgRU8Y14HNTJX1Wbh5pG6TaZL6PmOp
iiuczzO6YwHpHdZOmR8cx0F1m6EW4H2e3SAOgzLI32F9p191nnh+nAykYmNYLql3Q5pkbK7D1bKH
HdF8yT6FqkLGMrXcn/xNEZKayTFptrIzJxOknEo2OfqjnTWKCFZgxNq9YlBRHaQjVrMPB3e5Aqkl
m0Per0sJLJBygI1zofA8R+sm7bLLfVNjUDixxlFhHelGMfXT5MLsQL4Ozfy8Onr+SW328rHYDStk
M5lhPJbQ13A3V1Qk7bSK/EdCczOoncxWIHOKIVGHHmcbj69ayUvh7/OrYzFr+FedCyBitkr/rHlT
PWJrc74bX5HJyScIEHE5trC3vLDs+P7I7lXUPDehtdMjJRo8+AFLeO55k38IM6aInHOLQF20b2C1
lUCC2mstOtfqTlwbV59sSgRD6IQYOhOZKvz5BUpd+bMP+t6KA1NZ+77Hh0YZaYbPN/QcxRF8HsLn
CRuifWkwJZOaEOgHx6kpVIkO7Qj3blkTjiZVj9WEgGWobxlrB2za0ZT0twP643e8xT5nEH58FCXb
Sb+mUqfDg2xwjlwGqcQJ12bypHl65KmVdaC+4ybP13Rfj2FzsACYdk/GH9fusVr9lUUSMcWyGdSE
HTbgpHTla7fOqPeO1Nl1L9MgjCe/orrZjYwRoI1xI+6yINzaVCxpXwxtlUy9umZB2W2n6JVEZAR/
jQTejeTI5e4ImjVM11eLGgJ73kJmVkEPSzwPcxruGDLW5TFN6dU5LEbk52WqInOpAEqdEtTXwNvQ
WCX2WDOtTwM0RxrvqPi8wt0qzI5DPXMPOm1ycew8VnxejkneJFVhSx4LZy4ZQObqd16VFqnKxZcv
7bajonip9A7p080/fWu1kc48ICCHUKrMeSjVGnjHNJy7DDXGCb/qAWYK6meSXALUb2/XYQdMD+zK
WA48q8i+ueDfrWu2XVex7eugf0C/d39proi0FjjFeNvROKGvgm4IxmuBoPXdtCq7XiftP9aFRU66
YQwx7cJwzm+5dnYxqj5bdtsS0043QZZqcNISkXfjzGFjXy9Mi2FO9q31UzkZBMJwTEX55VWYf38K
kHpU4ircWUyp8pkT5+zXX0sxb4asqbom+Ztf/CrLOKil6VdQyg7MVV/Ld8T3wTsUwsrerGAlClao
tn70pzygwyEVeucr1oNdriKaHFTdTx0JmxJjb4ed/XUSzFBuKzlEwYFVCe91apG0vbUjSzI2z03V
vc0uc4CXEmk22/tY7conI5ZaX2rh5yAgWgbz+GLXsKyuDAAgcTsbnoeDMn1KN0LScb7z2cw+XHh/
6cnzveXFa1YhDrj0EVzpoy8mpsl+8m1kqMExd8rQgXb1uC6E+3JHmr1Fjtb8msWg5KshVtqf6tXY
+2KQE7jOLn0a10C82WHovMI3G/Fv4SV58zprpUbUGT5d9qfwsdDNOu6mENSeVUD6wB5Trhyo7bAj
EDyQLjm1JHnDqzRgEA9gSXkxPLj6HrW1PAe6CU+5tCY83llw0lRw3Npbakkkpf1mYfLlqcSpqjDC
dj2LDiaYXUGiIN3LoI7Gnc/17QE2mN0wa19d1EJ8ueupg0ewHpBTGaF1tJqmB78IolvOuuMnx9AM
UKFftWfRLcvNQLos3DUQQ6OUvcsJjpyec2BtofYBAY9DhiOIxdg6NkCLqncq3ermVhGWWGPwiNly
jvBlc9zwZfFSJ3VPulZR1chkgZAbM/gCIbo3V4ROyx8tZ/49nVz1sxFNIu4KEJ50GkQ+BDK7u/Xs
oeECYWpyAPVCR4kfiDr5Tqybmwvohv6epDWiNzTk5iJbz9zNdmvGz9Zd0osswo7QwhJk12HYT9ew
imAK0woTMBaw6zuym9MJQ5ECqlhMRR9j2yG9uVKt+8QQFHj6Ltsi7UB2hmcgoSoC8KsKZzdRnOrE
Q5b1P1eZ6VfYJ5N/6fFIeAz7BfRkjUPplelx+jxmjG1c0gioMiuRRMIuZNVOo9cs36W12M/W7Nlv
+UIRSqpXaz3Q+TKc2tABFWUoOOFo2zkcykCTwULFyUOp4bDEvVP2CadL3+O8hr+KV8QnDAv9q5hO
VpPN90toh6eIQTntDflgHfmCwH4GRoaHaEU7uBmdUVJ3oT2SR0wDyLtwibDjvNDTZjjImZeRA0L3
zxKr/JCENYuTCBWZ65IIkPNod5xiH7hUh8mvZirSj3SW3DkNT+kFlkP7RF8WhbkDm3+z5xw4NPet
nS4Yr3CsOGQuhListSv0ibOA+vFnOeHHAK3L3xcjs8YbK63UdlV1bktureaJHU1+69xCXIXLRFMQ
c9z6o4nATF60zUjdgTL4GDoeKLex1OVzuOJAOpSLaeU53VpU4jWfx2u5JAC40pmIw1UCL+Zj9chK
MkjLk4d0HU2wy6ueGw9V+GxuGTv+Ge98+Iq8T4dEP3tLdV1mdIJcNdTYBvvCsabv0kj31vWthL6F
zr3z8nn6sXqeqk4tmhK9LVF6CvIpfU8VkGXKROaFqanNcCWd4HoPuoU9WplFPtczsLo8SPFRRGOu
+juOxAEw0CSyT5ixABSWQVofyZpikNrYdPpRKMi++3XUVv5MBQ5Pjj1YmOi521HezSXNlyR0+2a4
z0bUBIro3ew5tyOIUDxi7nf8nvqaNF3oEEqUQXCxaS95dgVnH94txWnD5F6RJk8eJYTeB+EGmxOv
HeFo4h0s94O0owuzFobtyei0R7O05atFccy5rkc6cdaUS+9xnBnfsC8H3TfSdJX9Bk1odihGwjLJ
YkEzPM0f83BFPy/tCDlls1uWpohCvpSOkhN7ZfScFauld6KoSHmUY7U+JkNWfMN5xHq7yQ23OmFy
sFntNtbvEBX8z741na2yAiZAL4z1yZGqqa8oDWyIHK3+npShSneTo7mtW5a+ZJ5jQN9hakQoKchu
k5rBXxkjJ9q3xCcneaAmR2EB8WxMUK/BUKnxvlwts/7G8GUeQnal5a4gm4rluUGem2u3uVuxNEzv
RSHAmaqtLGUJhNUdmM/kZbFfa3/WNGOwRt0F2FQqrHnIJmqQdfPqZjnRPZ+OLAbBLFI+eK+qX0Ly
s5aP5uv4+pci/fIti3SYHZUWNfYyj9jGtKvK0okeV7A3BeHgyAuYiHvDsK+XZDimJZfcnbdm8m3J
/eCODlLpMvWYhNr5hB+bOFzoL/RrxbjSnhkKu6iUP7FsFyVpb+6/x5nCK1ofiii64ZCvzr6T4kui
Dme55628vNZJAkNvozGyKM4Zc3EVTHuYxkt1tFXrnZYmzDykuJJRd2JN6aFoXO/DkEa6oXBjWwX9
HmOhvfCAYFDNyvCs1Axd3aBDmSv6JEDR59lcfXSpU0MjtcLhgbnR8JpVs8CoscJW3IJiCj6ul+Qv
Nb6qHpPqOEV7jbfT7LWGBnuTZwy51STEt6ovc+8wNE0BCrVfpvl1scPx20Rk7IN0DXbAzKUuyatA
XPraXS4YXYh6+908vmbLwJpJ6Y6AdMeY95z7hMoJ7vfRcmI5bdrHpLSifpcuWVA+eiDY3IMFsHzc
magLvxcZcsuuxXmXsgpU6t4p1Xyqif18w62b3lh+veyL/83RmSzHrWNB9IsYwQHgsK1ijZoH+0ne
MGxZJjiTADh+fZ/qTUe0nx2WJRZ4kTfzpKINObF9QPRQJehLUzgHOzQQeS4UYWRW86FfcWOKqr84
A4Bbi1id6hI3TRxY574d7XKmyxOHE+CJJ5Jt7q9KzxPV7aZ/UoHvnCfYFtAYWj86tYry5VO4OvK7
jWHy7bAjrudxDfvTijHiuzCx+FENW6se2gWTwM7Ma/Zf2dTtS9465TmztuVynWhz9ViQV/vcdwg2
u8lG/IA+yEgzvhcICkHtW9AkIFKwHGziz1A55hIgz16GMGLYLtaiJPu9lj8xDWytT3vnZMkrhlv3
Cwy+5WNE0eKLxlhQXJE0O3EtgpgdcNWO0YIvA2dmSvTHnFkme0OaxJjDiCEA5j5av7+lacVEX3Rm
fROk+C0FL/8Ouz/pJaGSO3bf4X/0k+JGWgREEv5Q6dyPeEajb4TGxvAGjTHMOL6bTUdqp5CeNacZ
1rc5Oc0LM2/gLP1jPpAO2yHH5vNxWEOLnuAEWIy5qw+sWhxc2eEY5i9TOdobqozk3mHbevK0VW7B
hWyxXz9TbDN+ZKufvxeDCguOLcJje9xxMdW53uqPzyyayUxPDH3YXXpxywDXqiieJ2+OXqTiffEo
+qZhzWlW5f7j3Ms+NjmG3TWMSgKk5OCeUdj5EQSNc6ZfSQypT3RCgYYS/lXCm+o/I0WD7Sij+iGr
u4gUdzV8JD0Zvj3URibUzZnisxc0c5lqBs/mSO4J2dI1FK+eOWice/i20BxJPlt8xpb1cLjFNSWu
am2vzhA35HPDPv4NG8X3DrUMMt4yvbukkHcqKD2o/iyaNl7gxhHRfsKLABfADmBEQMrEvFuwd8T7
bp0N8Xd++/Jmo7w6NX4sr9hZze/tRlzgUxpg4/BDh3Ju5QRnmTjJlMahU9xRKNs1VDiP5peyMYDc
+TDBTTtSKaYxoAlLEDUhxrnjDF+PPYzK75E82l9/ajlISbMjynDNJsjYEjjrwN6K9Q8Wx/i+cI2D
1uv0yxNVwOIrx4d53gZnfOVcWdJZ1A2cnMnJ7iVuofoQsbxRJ1MO8JYAVoE7kDffRIUXuXzd6ODG
VxfMxj8OWLCn3VZTGI5nrf6hx8yk+EqTf25p3VfcY91/NYC9I1CCpP+vwDCKZtXQfn1wl0a+mNjx
CXH3nvtPi3B9QDoPumsw4QHgeVztwmlYi+48JHnV7LnobCRkVpS3F6QRlviYccgo9aoydzX4w+VO
GcqsLswy9ilIHMpVWx8f3bOkk5LQNb8UPoONS07IHUF8Woto4GrfyfnOCulPuzzOovwU5zDBSrLL
Gs+6bCXAplKOXKswi59szIeFQzhj3RVWZDfdCdfep0oWAK+133jFrtz8qU87zwnErqq90ktRPC3g
bqSK8E4XbrPtUfhMjRlQZUROQeBJ8TAzI39lWzwUj7We5g4qXhS44EmcGLdTy4PIkQfnLBGDYQHj
kFMK+nLyMHg4YcqFklsXWc6O55tw7j6cqvJNAZLy0sGpPGbeMqaoJ9DTgTuhnRS8hsHd0rjpMDmj
y5Uk0s1YZ6JIF0ynyU46CQix/Vqj7u5DzOynmU//20YWhPw/fz9mk6nVen8Ly/IkV/6fJChwhmg1
RB/8WagGVUBnfYz2ym5p/L35FuBHYtb3uLytqUQ20NxbBbkdbyidTTAh4ba+tZlv9c8az6dzH0et
Gl6kyNl6+sXohyzqwu7dqfrwhQ6nqb1WUL3adNtMdL9Og+DiH2UYzqkncKJzn/nGOZEjnrLdXPTR
+JmZzO9+idxszfdmlm3lIIq4/guvKNsjnVtV/RIkM12xm8IBzluftP9f3SbQHKj7ETGNkWMZ7hc2
eGwzJauO/Zol2Rc6FXIZA8v8u7cEdc4d384d2Z35IcPioR7XOXT2M68aVKlRjTfDv2m9Q+ytsv7E
xxf+9u3K5SxZPKKqTqb/dCs7FMijY2/6ne1oY7loZPL8wj08uOIppLBchj5LjtbXZQpaInqow3YB
TbGO0nCbhmjIvgHHfNCjirzzook0Kk8IqZMvsmBEQdUYf+A8yLarSwX4Sa7TEgJA7BPWlKUv8dIG
m+2nB98vwuTioTCaW2nJTVtH9/hRVHiWSoDh478FSL5/NRM0pSs/VHHHsgGP+NBo2k2wHG4iTWpJ
inwJp265zt2AHbp11u4zYzOPTvp/wf32lRI2JBZjsdnO4/zWdo1/wLOxfvRNxcVohcWgrjWnxXRZ
6M31LqDg1SWEQRiyrUOnCOJmrv4grjvw+Hp/AbLY++IUjl31sEmAfFyO+hnGrwXRFBju8hrR9s6p
E+91DWtnH1eKT3Ucyens14M4jC5F6gVTZ7eDrpa8Zf0QmXcZZWtMALstnAdIYXN98UKHPM0yeYeZ
hMkdG9n+v9XS/05+flopFvSqwXvwZu29ViL0JpBLSckcvK4yxIy/ELXUYq727tLWP+ziOqR72dDK
tGY7VPGykfnH0lXDHaM4i7NF6HKtGXfD+ocfr9tv8vsbnx8cCz957wFsSdhQNMU9VmN3884MN+5M
MbFAi/7I60YVx+bmf3zauF1xs48MGZOSpH3xxk2VQFQfMfrBHkXTwZ6NX3D7ZcxGKillXdQX9/m4
NOOBOaJMwoPJFLe4+2b04xmaq+4nxxw3r9Vhciq7MMk+o+iGbJN0d1nxZwHREewYWNBgLGrn9EJY
Mem3NB9Nk1+WqitUhFpp++0qtCcMp3+O5Yvawpq6rwP14oIaaMUnc/6oZJH7z103RcVHWGRrjQnA
cAUF0qVLgEHd5rvOo+9zs05NOEwW+J2Eoopbt3JPm+cOCN7saZJP30AAsHuMDlx596vv9uTLx8Tg
YCkMhEBNrU99nMXYY8EhNGXeBhYwFfvdih3QuxdUOf3VTWXQ7K8dRLVq2XcSg+CaTv0MvHIPr7tw
VAr9SSXDKUGUVuis0pvPcnWY8B5bzGPdn5anhil/XUgIFYwIlqE48tGSeFyEnO/rjGmBBRPLMq4I
aNjDMz2AanmeKlU2ECuGW4RTzdhyqDkh1DuNu8CA0ijx0CKzncFYJN3OW13M3ae8qD2G5AVx3tvH
zWrHs0KyXvajmKririKjp544OSzzNKtd1oGNrXChEuc33Sz3fBuN3OWOd2PU+fNcm/6Io3fuqmtW
k2h19kSJpugbpq6OfnhxQXMbF9mhOcxtqPK0Aggh9gUS9kb6YKx5PbrwcCyfP/Tln51Djv4Qm6Bu
Dyz7OdxaiXXk0g+5Vz0ipAXLMbF6ni8AfW12wgGaJN8a005jUhxMRNfOSRJ2QSpWiWdzrxaor3na
5WQw5gPLqzm6hkuF2x93jYMmyJo4Txgk1HIrqV/WuiyDs6IG3txhILP+TZD2uYnu8I8Uf3XJbuw2
rIMQwDEeZ40vT+QnlJxfTdXn3vaWuDqQJ6w07OKZlKxwTwo1JmAax2Kiie8OAXlAIogKumDUltPe
xsKOd9BUVHlQGfat6ML2wkLMIqK4nsjL4WvUVU2P56DzCjkKhNtKJE8Xoc5OnA2za87a5UMEgnJg
HVzDYJy/WcHUkOuCeHTyI/8+qS9qw0vyMs/F4v4rgZyhbfOp6P8QMWOx8k8Wg2UDLNpWsMRiWN6S
fR74RYe7POrdnDeRK3mDOjcWs3a+9TKYLo3noK3AB02dBte8ujOSMFIwSzl0vR3k2Xp8DGrJV6x8
TSp0itfQeSxhc0Ay2YCePicB0KJ6pyh9BfNn+rns3oao7JJ/jsE7fla6d7v7mkrRElCZ3YhIAGHw
f5dhc0OEhahZ3h3QZcdnlSp19A+POOQPzsG2OfiIy6ZKq833R4yvSzU+TJ1o312fy/Jed15S/ykX
1wKrhu4mK4M5GvGEQDk2GwBEl23BifA+BrbJLDw8R5aPFWK9f5wGFgWHMWoKF4ZL1ycHvGFj/tHV
DEEXoZzF+XXbEYQXwws7+uR47O0+nuu++gmyctWPZujpr9rRvJtP+7ju8+0uaRaqupCkCdQdx4Kz
jrfFWC4whJUTUyW25UXfHTI/VtsxAXUh0lrXq8Orksjt7zg0uU+cxtXyHiGK4XmXuLwC3mryI/Wp
5fLgLCfP680m9+Fmyq3mxIpYJLMVTBK2qC5+nxu9bXT7EDG/AeuEmcCNbXuMNi+vh8PI2Jtc0XI6
e9mYj7cPgFCeuAJGGR0XL5UekrSf1n4hpNr5w8M0Chn/439XLlqumDv7SFchx8IFaYTL2dJRcoHb
duWJ5OqTxeVlxqgLPA8tLDtiTqzqV7dz830zttwSOBOdsEPqc5aJWwUwb3KSbca35hEPcZv8F7bd
QJQYSMFqrjOE0uZqsC5kJ9/jrH5eQv7POXLhBZc72IBraXYC8DQzFjH5bnzGNxwM+03oXCPqrL7O
LiHm9uZYw7Rr3vq2b4NXzg9MFSf27FvzWlak2aCvFpbj3NRNs97nTjy5zN5TAU/Ja6J2/Clq63Tf
U6Pc/Dvsh7F65UTu2ET1Aiaj5qzx7wHUgxRFqKzsT65gcQ5eDoXpN+RkRpUbIL2pnnjI5+HHtvRJ
fczXWejldVTKivvam6ElMWKyP1vDrSCvHHoUwn2sRccWde3KFTDcNvaFPArrV94/QdUgsBrXxi+S
TUDYs2N5ivLJN1hMSskX+VSuTQbThZl1WFowedO4HENrXd0ekAOH6ffUexaLGTMMIMt0Gsmpsjhd
V1XeIYOoacDBFcrkaYVwiIKz4TQp1FcFlnianuDEL/WXn0VcCpGhis6GsGWZ+4N7bPVyYXpBtdoX
wwBm3q/cct55QIidQzXlI7so36s85wC1E9yfIFPR+6f5tp5/86su7s9q5E2KF2epYc3sSBW35Sec
2KzvD3Ex49bc4dOYNgI6LnueZc+3dwgecumN4pFbVFMPeGUwbjx3+Po8bB9Yt6oz9pO+3jW8w/OP
zPfXuTr0lhwNK/3JhAyr0xTFy9GIkb8U1q//Uk6jCndR4bvsWEKcdcswND+k8FYPXDVt22pW+nMq
jHhpHBXOO4ju9n4c+lCkUoSm3bdgP5NHJ1ABht1GcLDjirBbc8piGZMLiRtC9juQMqM9hK52CdyP
1aReM4z63hGCRNV82wnZ7wkvlz9/0kLow/IhYCyinIAK9zyynlnYnLBMjjy0G+0FBVdaV6z33qLF
40Kw6qizYZ3ZGDmYOgtSyHvSbhP3SrCrKMOe0M+tIeaYxQM7dG0HdQYcqx8XfGEN6Rhr98iHXQpe
LQcJVM7bqyhz8aQMaytWMUP5qSvwR8UUhFcZEHtCz9TBxZOO8xmGgj+eAXVk6Z/lP/sxiYB3K/c3
46Y4mUp6dx4/jb079XLdL7yJjmPH0o8manHVrqxTZyMossdfHDy3UzM9KeU4AOc2YjA7p8pCFour
JAyt29QHIPCQrLnL4hgN+tLFU/PmLosPvqONXn1fkebfEuiISLX+wKV7xeDHCfGz5WZ8iMpt/Iiw
Ee+7omhh9vd52g9xsQeRauBZevIWQdP9G5emFvHM8RRL2aTN7htvcJJ97/fRHsGx/gBey1oZxug/
N8rD9YnVTs6EpmtQ4VWm/t4SxwBmecZvp6Xyv2qx6XWfUKp8Inlp9ZHfj7kzVxGfClk8xmNQ/mry
EWeLp438gWEWX4ZYQ6aDaQwuOmyBYmUquweZhMQIKUsz8BUQuRxNDxbna4/Zshux0GQ215gmtUlv
ycgDoUL/XP7fm4usniD8L7A3eSm4j8HCtRMeZhY9K79gjUZ4Rb+7VuLb5QtWD0G1zP4uKXgQc103
DxX4uvLi4SbZx0HWEm+soo0gZufQYh5rmqvBK6yPoZ1wSkQSUkDuwltpLVYcXio+j8awBOScWmJJ
PSLFuZ2H8FStcc62LbpBrwx6IlthpO6yZi+/V0FVcFNfsMNLNQl8t4gmJ8Ja4hMpqzoGplxO0LHj
I1syxMIRFtB+mcvisuDJeFoJ2FzXRDGtl1O4oU/iYrX3kOca1LaqeQPk5YHyFjHg5miQ9Z1dC267
FJntlOLKCPaYbSGPNB0OcViRzKItgeUs1SsLRoLYabdj5qMb7WUOf4BNoWwfUSSDu9kXbCmqdYhT
x+9jJ+UyX6e4CYNLQcDqDORPKzYXfnbJOHsuo6VxAgA5TNcBVbJum/Gu4Bc/MM+2b8XI5TTeRJBO
FlWYO0OszkUTzE8QeIr7LFbJg7tlM7avJKkevWlGg3bDMHpVTYKlLJCOOHdT51yzaBF/XBSeiuMl
jHpxWf2udI8BBocfXebU7y6hnR+k0JOrv2j/ACaMxSisjPzM1MpWI5uUVPfAl39G9cyQuZUULVhv
u++RTu7HuTQd6xvPu58L1T8U2Fk+4mGI/INuquDQNiGozlvAIT4Lm2g6OGpZXYkP8Cn0xqZ50rXF
UBTzklGCx52Qk6fuNXaW4khBBxSdKR7Hq8DxsmfwK1qwnAtwDjZ6H22AmX+JZHfmYtwe9bp1LFAT
f/D3k20/eZ6ruyIzOcBKpo2DdpLqoa+zyNmxPggfLS8nvJ3sOXlLsJM6hzFZDYRRm70jRW/3Izf0
D+uK+hqSpD/QecdEF3SogzmNNXuYPtNzQuo4rctA7g0y7VEGZfQoGFHvk3qzqdjAce8Lj8H52cx2
0EQIhvKNVr75mWAqt5CMBN/R48z5XvGy9gd/4241YJX7zfyVrOfWhyjY0Xjx2hLsOFMzyOV214Sm
3G/DUvxHg1T8WdRroXjfAH3jAWbblkTJzKW6DpcCRJmdWOWH8gvcfvamei3QShhcUFoMLL9zwNYD
skVvJrCoLAXaNGK39czFiVBpL5sfBq/wXdAHyTsJYysvBi3rNEbb3D1t2Fyg7CZi+ZFnrfsI+g30
et0nLx4a0sUF8n7pWCT0wDhN7B3XzBWnHL35GwOmlM/LYuwbCqRxjgQBxyQdmV1nPqM58iUxXpHD
Q62nVA9N+y29bYJRLZ0r7/9Sv+uyCZJ0Ktyhu5QGo+6hj/r4PcKH6e+6GiAElE/wDsd1kj4QTncI
H2tfECjrfM/8maBI/bg5ImKCMZu6dJlqDkVetc3JHUBrnXKqwrYPMPJRiSa58OfPfONr+inyTYx/
gaH7rNVIgLPknzLcPu5CgY5TRm5xsTTsVAdHJABZ2Hd0gmGQOu6yfQIzQLo/xIlYvWQuu4fbDd/L
YGZLMKE2zdw8Ce543UFSIJvbYDTI1nFmOHLwqxjM3TVEStH72JAbSP8jvQwJ9ncmxsWimQWrLO5j
vjisCOwJZxbG/O7/MJI3TCvVOIx3TGBJtuvHMHimXmTsXgCvC/foRLGOLx0Sl+ACyVl45S24UM8y
4gDJImIEKWithOnJmRf8y2OOsu3kBKp/KsfLFMY67PNHy6ED9N+OcPfoICAZviWJ+RQ00tzlcRfI
o1MWvf07cSncE0oe7JWzy/kNZ0AP6SpH/vVOx/BjMH7y4Ro4RHYVKdMRE2e+RkdRikids2Xeroj9
BZHjW2BkK10rPns7DMN/sSpwNGyzkzR7pR0fcdSJWcjynmIEjhBpCxLjfQUSvBQ35+HiZ8NwV+Sz
id6V4Ntwkv6WDP8IX1YO1gG+/8yqA8f+ObFmiCAshDOxconptYmiRPEq6evq5w1Wu5ySmS0thMwW
bAwe3+GLTE1veVuvoffaa0TCe5YvY4vKsJjIA1VDRc1ltYpQ04GALWSovYSjLS+okPqdSymM1gQs
yRU4VKXwprse9PaltQls4mzusFQNvP9/WsLQQdqvJBW+ADIiV1ZRww9kY4O+oqDlwsI69YvkzAzi
9ExQhhMqdcFnoxRHfiZgr0bokS35ioy8W3+oFqChT2xH6c+1uvrSQQ7N2bhu8zvfJu6sW4GGslOV
zDQ5qvY1mtplv9qyDvdz1ZrkrLz/d2C41XLvIL5m7C9gWhwIm5n5K5FyAXBdZs0dANMyesmw33xj
QJ7LS2hBQLKx4wV9i8cRvujy/KsxwvCP2ypkvMUNz0KG5XfpmPnKci0MzzZx13vcv9+uiWIOqjIq
gvZzWzQZOuQv2cw0CA28b3KxRXzNEVsvDr7BUe4jFqtO7em+aPOvYRPSnOAbmYA6oJLNLC7CtTHn
YIVxWu+HTjr4z7nSJS74TK6y+5Bsg3tsGpE52GB8WsuSPREqrFkVHKniuZ3ZN5+aZLPNh2P7lS3c
oJOtOk5LVKy/CtcV0a5ibO/BkPoTaS1/oOypijr7vUHwMDu/acVC6m/GkIN2vmHYUavD8QOAPw0X
aQy3Pa3br96FK3GHLzoi30EYVzo/yHokfsMwA5fzb8/ycXvoK4vdR88FHpYVCxiw81YVbepOeVUi
WW7WdCdXoMIcXP5zyCxqahDtPc775Qz1I0nsfjWy/TNsFjHvOi94MrN0Dv3GXCXEamLipgQO5mIM
gPnfyLc6X0fonFQJaFQUxq5x89OBzhTc9aia7fKoDGmtDm63FgNNAqsVggAPOng7QnPGDYzSCSCd
Duf1v9AAlnoLxrwuD6GMPR5jppew6Nl7TLq+gP4VXxvfqZq/yqVM4CCH2NGfrcZ2QA0AK3qN5T/A
1ESv0opxiVKzXh/N3LeU3ExQofhINGJtn7xOzPy1oy9L78GO/eK8uLShhOIHYhXsczfWKjkVAnGd
G5KwGnf0Kjs97GNFoOw+x6VsM0jNKm/+2Up5/peXKPaYh3bA8OtOkr0KfvaXoW7y4MrF14NhFCHs
vPimx4/a+fDU75aCb8+bRgxfDgLn67jLskpcZIUFaudSzkaYGvLG0dMIpLjjYVRwKvXdxSFzdceZ
BId7Yjd1xaePi7DPpy9QSPQx4kUKSGmzYk6KubxGKpvdo05acQyGyLvvsLVPv3VvOYMOJiC/fpRq
nOkjWYQwvERJpcH/XcNVzZe+V9LZ+3x9FbkIJ/y7lR1xHEAf5a/IsfY0zdtanPygiSRSEUIGD+nK
br3WKrwlVR3PI/ofw3go5/HY11YvqD38AA5SjPZB18QeORS69gULbHb1e9m9rVhjM26TenmkR2r4
sIbVQAodS+ymMSfJy6K2n58COlC686pDD/sTDtjxgt9iu6sgz88XvLi1IijGaxKJGIVg2k1N0pWn
wdWaX6o2e9G1Kp+qxHAJs/SHPqPuh92dgHTNk+/OxQv8PNXvZOSuD/6AJ4VLNGvTgJUo3BSzGfep
HVmk3lafONYrbsGvvTfFhF1rGlg2PHlUSdYxSCco15V7CVRHa1hDMGY4tiH7+X2UqT7tI7/4j8KQ
ej8nY+xxh6nYpNWYzZ3HcKvNqR5xsR0E5Vdumiw44LHAJPW+oN5k2ZnY5BTYCTADD5sR3OKIulHV
AU6JVRRBooV/LrNb8rkop3+PVBNTTko6h3NwyMx2gUs8eSdeJvPvlfo+DkSFS6evJ/XDT1YXmrF1
WlxlZJD03YSDiyDoBvOjmoophVosLoi9gTpmhn6UwFGs20rW4D/DuYD5Vnrj+q0kid27IUqm10bN
0lwiuU3vFIXR3uY6Y3mSfaa6o5twnzw2kRVnU5Q+pVCN14gng5Ly3MIDvQ70bMjHIbL6WtYkBaVi
qraNXi7uVieX2ZrwIsNafkVJNKNPKORx0P39M7djflz7IhsbfQhJdnxFY16eG9KYZz4q6sBtZWYA
M4hu12LlbnfxiIUQ1AROkTz0GpPgeXBwxBzdYGV+a5TDntTB2YpdJqMHIm0SRafgoDTEBuZUXprT
8G3zhastd/gQ5W+bt9Qbiv6uRJfn09xb5zNRrG3evAavU5pNBsFDEGkjv6FYG/OepvK3bO2pt1Ex
p/NkWPXavGdqmiqfeg2JhQC1IBkv3UgFRZowDrzppETVCYYM/Qt+OuNl3wxM7r6bPHWzyRivCVru
piIIX1avJMYHWLs9AGt26W4ZnfE5A4Zz3Cqnua7A+w+zmPAdjTQYQpdhMtYgY8gEafu41hW5Fj52
AzfOOppTbyp1KgcGD/bFdLys0m+eBp65fYDACQHQLaor5J4s9fD1Ovj8HbybIaK5YmFsgx8jB5NB
SY3EScUO9qaimMLb+j0fUYCDGlcRQk/nXnRsSycNnSHBVgDk7LSx/ro6WHOYvUcCwEfcMBict6jk
41tUXbdviCQSXYI56O6Ua9kn+2Mo13OBQZy89QyjsYx8ugqAZS9nCyLmCLUcnUx5mfOXoLg6JXWo
fkmNJ3e3wYKDlGYwxLSG3q+dj5qIxhJkv6hjgzdXNSM8a1xTVxJm3VHJcTi4AFXKT+t6wZv0ZbHh
EGBL8XOgi/RiBuEFx5ZtETfDwk8swFn2DwdZqPqvM47h85BtTn1uiACDmqR89+T31fzVDOQGBaHH
l3btq7TBzXzD7kFrGXoHYuHAhvYysMx9LqtVP1sLHuy1YCv61I/sX7AzhNylKgxHCPktVQb+ZHIo
+lz/aDzxsM8at+MCOIPV/Qrnds1+t3Qj3LNN4FPWtgF9DT1tQISxkbjOtsS1RlUrttOnselsSegd
KwQVFqwMOQ3KdzXQykjRvBsePHZCDD+jn7JMXpDLMEeXbpS9CelxAbZEszCCwf76N2sDiNOBd1fv
4HFxqBJecdJ4JGQIjml1j/QJrW8rxZDlDkHNPWlDRRLHZtdwySFo8RU7IJojd6IywxvMk1uCGTrk
HcfGnjbLFhWEkeOBhDFoPhTM7HFhdvk5Dy7/wNBKxTcomy12aRQun5qWQNta0rlZTa9celX8EFmb
Xxp4wvexr5fympCloOerY3e/C6eedJJLNcHwH2sSurVuWzp9WQK9tNR9oQti3h7buEyxrWJWIBHg
PmQ8H8MZ58EIdLuv70y0ylseZBrJdif09fnZREtoCIUVnaAUj3g9gOcoQePjJV86c55t2f7uggZW
D7L5euE/B49B1+KZ5afo+NcIAdp7gFDvP86Jp65OYJqzY6P+g7tra+/XIVnWy9xPEoW75y1KmiQS
VHfM0ZCjksN3uNrbZbUBBUSCFgpOeTGQVVGe3epfQQEsXWWL1P82HKpih1NmIPSaJCS1dk49+dfM
Y6x4nymbYFAQkLPDww3ARy6gYrPVTANeCKyT5bmOdfXsiE7kJ/BUpC1nbyZG5ZGsG34YtW6Fu1tt
E+Iua1ZP9n8JTQ13ED4MXSQRvu3UUMEKCwHLan3Aw800AgTNDicSbH20AzlQMQw2ozmzv0vI1AAL
SXlrz08Mr1p/kBkheY5BLeguMbNTfN7ElF+31Vl+hQa5eO1dEHpJkn3UK4mfl5uIPH8MUQgiT7Ll
BSqY+dVnuaJf7Li+gs3CUcMTzY4X92LGfezRV43nUp5JIx9v0qA4g/j046Po7HTHPxH6AjcE/S+O
4+yHT3MkevKA46+sC1+w6PFgEmDCrEAsVr6NThE7EbDVOONychpYZ3JiiPiL6OzArqbm7ZPDsWCH
w608oKUtIz3Lwp2N5zlfSEyfEpnNKg3aCfNdvLnQJkwtAiPSYSQIcdrABv7xw7F/sXgStt1aC0RH
HgU2/zUm05cq9sLXlsa0PUHBMbXt6h2cfuoPnC+UF/oxXl3q6+LlXVI9D2W3tCe8dMnwGrduru5U
RI3hKeAFUKK6Vut2mSUIj0O+kvlNWS/596ZhS+WQjbl0gXIJvEXdiug7s71JkH8Dwz8MusT4lGG1
u+YI418OCJkPrQAR8NKaMoLKMS6bhqzR0b1hw/e8yunB2TBWsvEpnGNopAnPSymmA2kpTp3Z8XWT
rutGnAQEDPkY4xYjvt+R711HXAJMGsvAiSJxyKRmTsd8jGmfzOKFyriFF03skJ1nYjrh11h/R5mZ
z3qYgAowzsK3gbJo9h2mh28+iK0ivZ/bR66VfrAbqbJ7TfBF/p29RfI8IbTudFtPp62b7AOOFpa7
Zs62A4mAnqYIOJ1y9afTsGw1xtyxQ+DLfZaXB74vzpu1ksy02nCrljEbf6Qd2x0mG/J9rbkJHFzS
CR9uzmfz3+r2xv3lrFgmafnB6O2tBVM5ueQmnaJpeCJ0FF+M5yIiVZNNuEXlrmTRlSeUWtTbgmbT
znuLl/tNc6c5Q1acuM2otjwVKMKY+UFzAvXR2nHOdeQxVwySvP7RIQZn021AEydeHfKTlSaWjE9A
2aqYXybdQkcJU2nSPOqpNQ8ZP/B7fEMEzOrMkzx3tBXu1doQThtyoiZRbJsr101xIBIS/zVUOOLX
NSLY48LR2WE2LltSgBsJKUAzY+AkafAuGxn0P8teCVZKcTTvKpSV+iyjniBupUzNuRATlGdZ3Ia6
3EVBkR97j0YyNk7o2buIBUD97mkrQWH9j6QzW24WSbfoExHBnHArodGSbXm2bwjbfxlI5ikTePqz
6HPbUV0lS5D5DXuvXfHrsYpny3BUjuiDnSUItNqOg5OGRwBa/BIFeBakL4KtOl5Y5RPkhpxbp/iD
bEgqLJvJ/jk0xAlZj/hMR3WFOBo8lGlO3xtohvyPpuhR8COSdFE1sFc7WEDbGPbxyxubAPtqC/9j
mEiPkssDUbI9/wqCqicM1e8Ty7IX6kzEjK6b+uUdsuZMX0yArgj0wKnKQ9kMQbCvA8/oL5nVhNal
W0yfGFTLRnQfD0BvPYY374hV5dcU5qpBWxggjuUual47gz7K5O7O0PGhy+sPmqgxyAfQ5vDIMnz0
2JDifW0mhIm2vMvHOP/MdCH+OYHr34ok9OzrYpU6u6MfQMjI7Q7cMWWWwOCV2fM9lDvnN3CK7KHn
57whYR8weQtQmuzE7GlWW38E438C/WI7N4EW2dk59tDBZ2AmPkCZwcSw9TWalzVTjLWQSUcG9Y7S
m3AA1g0KhWFCaTp1sUGxHk77mH/hf0UJv4atuQF9TSTZSC/QQaPdynQIgz2h0twxHaDA8k1Ag8QV
EiN42QkzDOFyQ8B03LR5qMc2I3tXAheJ+DQDliLEeae+0jMZLfMyvut8af78oJ2gD84+VubKp0Ij
jWycH5IaUcF2MhdwCTUKqIvwGTuRdLZovh2nRnEq6o6NMtE7DLLjGAn7dQmS4mYIgsauxuKgZPF4
aMXB0Gl/thcDiDzY3XPhBPGvOSF24BT2e3FHcg+4VJhXJfxw02xFhHy3qM9pMZgPcBG7iJVlfCPG
sH/JkRT3hFgi+bqrqS8CiEkLIZ4MvLBrLR1+KUJ5jbEiL7dkbpYw09ZfI0RYcHgYOWMk7l5rlke2
8PohkTER2Mj0692c5M3RGyt5JS3RPEJdmu0PlvUBuuqcyiGV6JIp6oZ2eCLzq3e3dP1BcJqlR1yW
4Esl+k25z7M7xuED4gg6uqbG5nuFtmksazaPE5UKP0I/Abcj8B1l3Vkb5LlJw0ZUtTXiwPY/Cc9w
5EtX9dXEXrQCQIQdK7Spj2v+Xrbllutg5GpT6wU3DwcDEgfbvrPGMLjPYzVFfdbDau2YrfBxYdY/
I/EPxxvq/DVo2Eo5BgKmeGwq4J+1t9D1lvYOv2gOLzM1MQfwq3T5n0lp5746ZWOE6PF8T4ebQZnB
ndYJfJ86rVFUYMkfek7aIKZFzAAw/LNc0kJFUJje1WgHVCp4oXoPj8BYLqyxNsyIzGDNm2e9xdbd
IeCnFeN85UVpwXf2MIqKKYwKG3g9We7jeFgMJoqbsnWhCFUOGY4krPTeWc7U43Zo+5cSYwemitlJ
bvh2G/QFhMZGPn3ntYht/1sHsq1c6gV8Ko+2gankCDAKxwDoA4zANRk/EAowU5Z1oa65CCsSzfBB
EUjAnB3kgzXr7DLSQaSH0hkYeUvShPSmzp1MHWBY4weWQ0tWORlR+gubjOe8tvivvluPD5p2ZSX3
DTFLK5Wsh7DWamu9cIS/Q+0+ij1zXHM5ucyLIM0OxXC2fKDnRLq63mUk8aGGpmK57DlIO/W+xkn7
1jEZBA03Wic2HGnvc2+YshrnfzP4y+eOBdcMPkr3iAm3VZEzuCeWNRd/4NFr+c4CwkyOKBvI3F0X
32hFWn9yEep7stsHjUO3m3v/y6wsxjJgvS7ak0tFwUbabvpy2XcIunj1XZwtganL8I4meFH8rcHy
7dPKXuox695jtlLZoyAo/p7h0JJHneqCDh4P2y8Am21m/FfqrrPQ54juzBKTk4zdoHEpxDLtkHgW
GEYFCmdLDseuz4m1rPIa9gcCdkiaWe3ar7BN0X4ptxTfAArWxk1LmcjPPrQmlpIz2rZxmiiofV6N
JK7Z48CX4QixbXzMb2hqUX6B6eJo3sN9QiXaMr4Vu9DUy3icPBuOVMFg+d3JyQw+MFjMGRB5Okbi
VC7k08cTKbEtKqqIP77Gh0uMFbHjkuV31/HyYbl4ykOZHXqVlA0ANs1YorG0UZ9Uz9+58dpEkb8p
saQ+kEFhDzfDEjEiSd/PUI32/CN+Zq3Cl6G/8SpPN1hM1lmqsnj0tBak65mx98uEP7iiFR+iAlDp
jAuFyhJ0G/LuFeXV+x92O64TkWzdg6YLljVyQUX26TQhYZBY6p37xmNfzuhkIsz9hwU/IqmY3dpG
1m7+4JS1wLRiu9MXFJLwmuToJ3cLdhMTl6Y5HyYiLsvDRKKWC6Slab1dMUvzrUdPz0DRdSH2JeiA
hyMvmgAO16RZiTYJ0UR5XjzdX1pZqJeOdLUAR0miiwMMHJ1HnizLFe4uq6eFfnnr6bS4J50xnTah
FXjbGGEIuAi0aQLRING4ib8zaPX/4/XHFWX0NtWXhRsUYNUYxKdmGqfgOOYtW3aMX8trsyg9HfzS
NdynvJPs7hLEq8XWD2G4bFBz+YzjAzAKn9jLF17YPvHDWy+ZYm1pzJv3gA8+AbswOeFKSoqz76cx
3tjUYADqTj2kUhX0yyei+uGbJiHfmO0wQ4eLJwhSwmOEmCBX2y80gM9WumY5rosFcz9gMJO7kjXq
SjZCTh7vHctEHCfB+hOEvqRoxrk4vf3AAdXcmkRkKM9MX+7JLWuvEwEJ7g0Lk7KvoUVonFu6sIAD
wa7shNS9c+4My4e3RAaO/UXOJKhV/NpVgyXB8Mpmn4o2SO8LdNLyI3QIQGk9hJ8QrMZeQGDILP2k
Bqt8DWpqviJM1kjyLm/u8qpeZCTA6MNQrErXfNdpPf3EZW0cp7620+2i5/mpMDwxsGzu6z9vld1u
ddF19iPGAqfYU5QaaAILAeHJTclS3CWx0VwKapkr5AR2BqHjEtXrKCSSp6Ac452IGVgVe3pQSq4h
0GVz6AaaSQT5C6T+2gjNW2GRRkhysFM06Kj05B4trJ7nEpV9BL+syWg+puWkYsJ49jGKRGRSJc86
Gt1wrE9JNYVHB7D6o0d0CWGxo1W91Eiyf0MnDrY22ifyQPruv4lIAwutrYKxkZjmlYtUsb5sQ8Kv
ajFt0hY5Ek+Xq68K4fq5ZmK5BTnSY+CsmTg/sqvBIWhpdnLnMGU++UJyVYa6yYZ7Un6RamPu4wlH
JCV6bPKfJmCZzZXdsN6gH0LQSdFeNxd43XBLM42/p2XGYe8CP1zei3ws/+WzNogJNllwtK3roTDr
KElDI5kdNjE6fM5YTlyauslfMzUiIObLh3Lm8UIoPza7qITFJF5kT0rfttG+g1/RQ8q4+i8QDgyD
OJGaB5uoRS2PTlZ0xT/YCNglUndiGOqYYj0oZ7Zj0OqaH2KN69uSzctPqoT7aoSGIS6wGivjytgk
42VhG+gw9qgcvfNMNDavOnMDLidmKysWTU13LO4Fieg5l+KpzIQ6JUwA/T2pRosRFTgyDlysYJKp
98cHruKWTXYSlvugKK15kzeWPIAeH0lcbqV58VTO/WBQB4F05IkyQCyG1Q8jYoijJAAMCCH6dQaW
Dv1xWUJGiaaCHoHfknBG6iN0Y0576lB7ko8RzrG9iysESaCrOq5C+GZYZZJiIKS4h7SRspdx5K9p
6nSH5F7cOegAqKOJIqFbtxP0cN3gR3XZYo7jYRAsy+IQU3cAKPXcVKEAZwPsqMJwi6mGwo1dGmsi
gibEHrfItK3cgOkl0e/qWVZtioutwZ1zK9KB0jyeZ7k3R1zupJ6N9gMYhsU+WF3Zp6fFwpwBR8tP
Xxqm0aBxrK5Nr9QayVWlmFrAkVJEcNwvxNM3YVg9sjJeugf4iiivIOL1wWXqBPs9MNOtc67ZqvPs
gl5EwmUkBBO4g6rbu2Weyww9DunNEZZXDPMxu655m/gOTuqhBXyLnwplYYR2eHC2IDNQSIZmYld/
0KQr8ilz78uRffA0Ga46AufnXMpThMyWaU8Vy9+aNb2LsP9e1kXb7BHLBA+DZ1VviydzvWtUq5+Z
J4r0KcTLIkhNqTJTfSaLFdbAxYKQ3YNvtUw2hhHLunKZO/wFWVK6Xy6txp8uZmypnZzEJyE92TZB
QBJgSe8E66VidG5O5XUef7WelhfqZGe9sZjYFFHi94s4FjRYzauv4rr7VxDhnP3QYWTYG/olyc/B
0mE6ZzHEzSvY9y0IZYvA3RcBeRjU02Xw12gvfPOSFIAGm26ufdQWPBdsWXv1wjCQN3M34IK49wxl
xQ9IDhEiks4zszQmZ8h794PCvU0kb9VH1RbzyXErBBD2XD+7mUJYZboh9sVeQ49qw7gZyODq5rNs
vOCraQFQ/VY4MX6qjmOUZSYR5b/aK8PmPkZn4ZxgGXoVyrKAXqDHDMqUo0Jj3nzR1rXzPyxUdR5h
S7b/ay3bKx8B/Y+NyS7AQQ9ZxUN16FALYREPaCg3DvHFZ8nJe/U02ahwQIT9rWzlH53QQWQimirY
ObHPU96vgdymENpCueF0OwADNGD1FGKaAYKxnCSqqOmjHV2//YS3YUvqnDlRX73das2tnPnvaA10
/8STYnVvQARb2BHEhg3BdmIKiIG7zh85IwDAdDpF+tEzsm/9Do66CMO7ljp8AIBmAcTC7ja6xzKf
yvSUSjv5Q9IuqoiT2n6kcB3PYb2Ide4dDj95WzYfDVEMSFyTpD3i8BieekABhybomm8F9Ome8FW3
fw7MJEO9Ytjh1R9sYh34FCbLZvSQwKqoeuQPs3htxftRIlTBSOsEFf+abPZ2bEe9GGwrkj9+Naf0
9L+YwHSgxTUywTEKJXjtT05u/pMLBVPM7Cd271sirq4zlZN97lyWKoifFpOtizatzIw8eNNvOYyP
nOGbBF2B2USILV+j9UmxJyCxpCR9wxLDUswTPRljGgmQwuRaJ+hUPjAxSESAhnLVzSw7nv6NjbOm
uYyYAP8XvQSTxhvS/hBKoRiY1WiGIuyHWQatq8eI5QYkkT16mSooyMnaiurOo21YsiIgTxkJoQe4
tW/s+kR8XeWhfW2mf0NFOX6RacAAWHUyuUz4IL6zkF17sktY3aFRM212qA440wn4RAw4rS+W9Eaf
jhKq73K2Yf003WIHeDbJRBZ4UQaobFAqrADfddAly3NG+DTcV3QdB6dl9cQOj4MHkltsRtomaOGY
cukiXOaJLoevihSAq8SKUrE0rDPvP5JsShLI0zinbUNUyjOzQiHb+IYJqy5eywyK466jSpP72c6T
HWlRdNFJ3MxyV3UyrEBQ5HH5a2Les94df7GQMLgQCl9HfAv5e4AGgbUomtk4PcOstJ9Z+pHWgRkU
lZgpCJ+rObp2LvlWPE1NWh8qh8O2oacvL0JPWKwzlK630upFvxXa8B6ZfsfZLrdg2P4OdjrygEAS
9YcDpQ1+E4iLNL3KPsUUNnbE2gnFXjB1qRE54YhNAbURxksvExsTl+ehIlzzRFVpLMfFDgzjpRrA
eB+CMU2ydWdvJZfFMUDsOYTDtXe9Zr5/JZCqaQ85kRLUgS7j2ShJsuHC87u8AdrqC+6gBjFyO6A4
qX3TWgOcs/Ynnbox37SkhebYOFLJaxG4jjqYHvCq3TxaGgaanDFXOHTqkIuq+VRPZMbAKbMLolva
muEZpo6T5XgQ00UwskspbSyUm8KK613n1MmFpYh8Lr0GRYh03PItLICY0OHU6TfbrOQHqqcJhUQr
pNloOPltYZFsUUU6QKYMLylLNGzkPPZfeTP76ignuv3cZ/a5E+B29gk7CzywhYBuEHrg/d5WzJmk
duZt3nXUOgSTOuxCeaZqu9shC1URni8oZPgs4C4xYFqX8RAjgXzV1UK8j09WMoN4DP5ZUTGODlB+
oQvyzIwpCgH3l4pZgYfxE7bmxsmXFo9Dr5ioxP5s9rvFZm7Jc9XNVhwFctHBJ/lvHtjWhlnGM0RB
I3vyM4YXzywSqQhCCzz7kapjTl8XzkGS4hJSWUE3y1PJPhH6TKwOXlqzS8/d+YwUH/AblNHjjOe3
2bSuZKlRWEpgnFnfZNOEVn/gMiSfbpOgP2gZvHcwWRCOTPon4DucLwxhF5BtFim3NA/sRdmyDjwN
zwuPbX4a0CPgghtwy6KX9YPXoMj0N3wUp3k3MFRgZqj4GAlDnXPlC3Eh2if/o7OMUSl2fcE+fqic
NxmTHHRkui0vKa0y/WnudMkj4hQymMpZs5xOdHJlXsS+TCYsdslrijeMr10GfIQ43YbKABXpWRNu
I5e5+I4Ty/tAMWM81bmNMtTtXUi7YEeu0wj5JAXnyo5crxm5ILru+qrr97RduJVcs7SPCn0DwWqg
8a8B/uYIdIRhQidzM3eLxqV4SNvOXvBg4x/e5pZm9c/uy9mx5Z3rHX+gep5pbl8QwvvmwcfyyNek
84ax+JSD/vdETtJNK4x93cTiwVeDYKk5J2gQkRfYw1tKdP2vtphA4zHuauR5ph/fZWIGp8L6wX51
WKRXp6lcdLdSfPrsCPEgviY9lx9uuHV+thlCXETr29ZbH4SOuPY3VagbPgxIRrvnKRlzcRfAq1xe
grDL+s8OZOieCC2gtCR75S4xW9RVDwsT3yiwuvnDtvF2rsuvPxiHCJPMFjBt5SOxiseu+XLLmTqj
qcbe22aNzEnDC/3x5kwOE5Oa4gbklWeiqTQ9Us1yvPanrqPUGAOPvXlb8w8SdTN3X42xTB+GgfEc
pFWLG2lQB6Ains/T0FYnZdgV4zyPj8gWbg7aexEo9DZLW8irFUCheYKEYccowXz7yJ2xlAmCVzQs
OwYO/iexcOqGX5OkpawOGSUtvU2/iMQ6KqkX4OYQy3MAV0BfD+45/49QyomVssqTez1U5fTdEjWp
AWH6s4B0M/YH1xoLtVcFSODtiCjf2VLvlp+tb6+xrjWOcV14AeHwTJofuCHEc0H3ivDESfF8VEH+
A6C2vQL0nkjpQ477CMWYfM+Mc3pHJbE8uyLMo7kTRnVwcPPvKjfGVBpbc47HBBLLmih3MCm2X1ON
XX2T+Mr9HGb83zTC/EwTfX1kGfR79I5G9maSTPCMs6F5xA3zjSZV/0CzJ+YS2gzD+7wgDs2ujg4w
QUbwLvGjY6+9kxAC0E+2Wpg3gTmYBJ2ySr6z+ix0doORC0Y9ZWLeXDfwv3sCL/cof9LuWJSVAH4x
2u82wwSGRGNrczwQI3UkZJzFtrtifJAp8CkZFad/S+bmL7hU5x8wkwZ0Cy922PFhXrFN5NRoJrPw
YSKv8bnnY3/Cru0eqVApxVxwQbjSzOxWKO19S2k3GASECq+hqfz5LnFSXxww2mJbmYzJP+iM3g+F
EpwsgSvn3rUqmi8qhZ2boqXfmi34XZirKEfVvFxtJPdUmhCfWaUjMVNhWrK2MpMlck1Hrbm+Mnuv
0zZ9K+j6OeT78D5tiv65aTKwWdQz+fsoho+sKzy+rhxBQ9871dWKY/ezBuTymjoEkUkxyOzoT+z0
F3f+16SBPkjyjG8FoZX5MeDF2zncesOm82zx0FYdshsf091lNGnEd3rwR5xbfnuaW4dvVTTDB/XH
vOtwxuztOgmnH68rTX9vwFzZ1zAD5CZpM9ajyL5RyRqI5Hp+LYJMQhUfjYm8q8gYzOcgdPW9uTZZ
6EZ4flMNhnINlr6zSxk/mUwSNlxSReSy9WK3QYLJuW+c7MSUfje7ud6XqaDOwmLeSVZ9TXBW5GOB
NHFvakoBwLlzfTbGLHmblf+M1crY2/D5riaq52NVWcGjwEx+WApSl08WIWgRZ1FDv4BUuoosx7HP
Gb8PBCO2B9bGdbTLJma0KDPconqbOYbP4O74bdk0pex4uix4r9ljLkcXmcbN5bI6yjQ235E/EF2B
6JmlqgD74XcLIYbacQOX7nH4RprZv4SyRgpU+PIdIaZ9qjwYxMVoKwcVPmhIJN7pL5uidJdVQ7fJ
wGRu/J7PVU2wrORooZumqYpqx4GClQvtA+DVjINtz8wfMDaMkUqD8Cll2URLv4Z6ncFQsbGXbpGS
0wO9C0FFaR7RZOl/amqmb0daJeXs8IXecNqRJEsKKUDa8M0IYtRqiXFb1r8UEWQ9E4XBO7ISYLBd
lIIgOA2CG1AvHeyIHmDo1DEnYmcLrs6+Q05BIxqIaVx3ntIk4LPOzgKjDR91gZZbZsg4TJtSB+zp
tldMtF3A1BuLBI1HFlTAopn7yImCqbNzh+Mw6UhE6JsT6IOenJdx6B/DZDnyXYe7pl2QAwqD9R+W
2m8baUDUWco4T5k+Y6lmWtn4g/wLLDL6jIH0tqnnW12gK+fPyxwGQTT6mtwTiAc9VqZ2S/tZcKEB
5PpI6HfXgm3sunUlRHmISuqRHI3g0+i9K7Fm6g5cQGKfw8TiULVAWN+bIzL+AerTFnc8BFNUNVeK
peLqTav53Edq8RM3Ft+3V+BACvPA35MU0lnQN3iiDcv4T7bgwexsBrSIz2DP3EWxckQKVrSOqLYA
RLmIA1E+57XI4VzmhX0KmDZ/BqKt7yYxYkGnHP6hcq9+y7J+KFaHJa9uLPg/E3a0MS3D+tJN8VD3
bfJBnBtDYjaiD3Hgl3vI6FZKmh5Y1630QmVisKm51DP3pzKs4saFNZ09Kq1mo8HybMaObJ9j61A/
U9xCknMEuBBid9YrtODGenMSE4Aus1y+wXA4MqUwGUDyMZeW2UU7Z/MZZQ9q61TiXkAUQrZwIZge
UNtuKOnD93ZKsBKMtTgiAwLAIQsstrJoX/qip9kkEKhHfOStyNRFZ7va9zIOmf9/I0pV/GM5FVY7
d06se7InExtDAzOjIRmgzbcObC6dVT8QVwZnw+O3Cl7bIX3N49i+J8dFPrmszaOinwLI49T/07ZF
HSJ2Tr+kMirKMaVlTRrWszAbiGg3urWySH+n2B6e6fU/m9iJD70Ee4yjngqBFSkRBGX7xSJeZxR+
TXunekk8fcoWGzYAA7qvGcpOuvW9plJ3Zk/L347dP6bDcdQHjgZmNY3NE9npAdSpMFuF5yUKICFX
tOgI8h13uP3iOZqQHa9riq9WWulhQX2/lZ3LYBu2WX2YIZk9Jp1qnuhSOEt81ah/JHqoTTMuSAlU
VTJqaTwv3XIuCOJ2APzs+sVPh/0qV9jSVeqtMoAF1XMbR0ZpoO+YEqyIdk7vg5a1YptBeCMBtH7U
YdaKEBP3u1plLYYGAjiVKRXB6NNIIoSsg3bYZUtDKVujriKRq4lGgJUcJ/MbsDn0j442hm2vQ6yt
+p10b489/grqQO0E+yb5UBpfKRS9EJMvSuV0mhQ8c/bsPscZngrLeCGPD0yso/KLKRz7gxlN+qmE
2ZzCIfTVwSryA4TIVX6U8/tgD7fTx7hiGLYXNvzFrsW5syVtDGlM3JHDozFgy6w9gXUzThmLx/pg
DIwHXSX85wJX9rNwvDQK8b+RyxXCQBO9/V60vflhgGszDkVmyp9RuUhuuLXK39zr9TVDjRUCdyem
iwxblLD4xSn2SeAoOTnG7L4a/OLO1UG3bVXAqB/uA4YO4Dvx4NMuk5KKcF/17qpjh1Sajc0xkwFG
gYxVVykSF6Xf9F8yIYzCLXmWJsbyNe8VRZX8YPDCf2wMb+XA5jTMyzMmARJ5A92Tv6wJ+pmnmdH6
kif9q8rnlyReawTJm3bQaLkRArteNMMU2vlDUJwwniWPLSuHTxk7a+pGKRhrr7sGe0o5PvE4UXIB
XT+wZGCqEZgl+Tpmc98FkD/lnLcvGj7FNs+V020RJlirTjF9WbV+b1ge5vIcM/SgmkrSes15LarL
AkZ9RxBK/4MBO1Qss5KKAy7MUIJ5wpnp3WzD2TXDNP3WrWR3OfJX/Ho648nKynhrkDkNAQuvzlej
cn1XMp1xDpRAAXhuNuF40XjAEdxmpcFEF10JXO5f6BPTO/MT8xAUodcSdNU7tzGou/SUW6yz9/3i
uhh5MMKpjYVN68+2XK6iCTFpNKbm8I/H16oOJRv7V1tmuvoylaoelm5pHgXMh0eN7ITerg0tnP2B
zldMPwibE2o2l1Sp0ATWK2Fx6qiHxo6Vx7c7v3yicXQ7ph0NNzgiV2kfhVOtFL241Hdq0lP4NdLn
CYRSPe4NVEvG84Lsdv7XZrwCixCQZpk2IRMZlxSw4aJkdZfNATcvPyBBwDehRwWEY2nyc2aLFGZe
nf3Mdmpxq6Kt9vYAabziEQ+ArXcanNg7aXTUWgoD3D71q+pId4hGWo6VeLA06L1gcCWNbbEEz2mS
ewDlFGK/Z5PRb8axAc+GamJ01LhD9lDt4sEywgsKGPK0h6L0dpn0zJ1u6bvRC8IvzDMi//Y0rimj
OiQyTthA2fR8ItRcrkNU+HV4WVJC4A+Dmtz/2JvW59wZMjpAgj0sFNS2vvAWrshjQgj2UEuImkau
+cAUhyyfMnRd9MKxgzYTogMLyABjkYpUp5gAmbAKGOtg89+OLkP1vReI5RPNjac2wl38V9UXcxUl
ZuW3D3rAPEpIXYcad9gUgwcu0OsyuZLhbDq9NMLq2pJWOONBvTqA8aoXFlnGjDpndf9+mTSx9Ufq
oi5AYtCwTMFXQd/PP07gdSy9ySgpuUhw6rd2z1SqRcmb9POJXoGPiTlKPkMzYR61Zddh8enYh+Ly
St3chyMFanWL36eKb06Sp4mMEFelE1nd6wA6O3I0GInFhNRJnKcQTQWWYfSR6SscRRm/xeWowk+N
SX44K42cH/9KbSiE2goaXa25jcgptA+oAwZ9THlXZcmOJ1UGcI46NrOrHceOCZwarhM0t4AMiPyU
J5mYSLRaFnMgY6ntppLIrCErKOH4nySqc9/Czk65kcTYwGhDVPbHNtL0/9Ok6aYa0EIm3QY9R+Hr
9ikt4jZGX0F/nHvg8GC/dHtGy2DAuXiWJ2Qh4epfIQnzKZSm0R9Ju/cwWtZcJxuaMAvLXWOGUem3
pCIl6Bw2GGWZi6VTwgAZkXT/mSfTupcqbHWlw41BqkO+oALDYUKEdue1+XEs9TLsVeiWn4RpmOXJ
yEkqsPADjZEtiUQ/0k2TnejPepH3cO6kOMytcILTBGctRtJZUXMClLHPyhnpUaD0sHjy6F6fQfNA
ftwYbjMMd+UQM8FBm19XMLYC8t7xNaEcrpRPC21zs4/3+TAJ71h2Vaj3gZEtLQa7Wn3a9gifd0PB
NLkXuhd97HFHIscvOtE9dyuto7bWqEY0rxaN86oEJngxzjDJo2rot/g8kmFvwfL6qrMRcYgL3pq7
pvTsR5F688rMGpA39T7JKSfEYcF86hrHT/eWrYvywn/Sb4kUbRHkchz4RJoaw1tnzOKGAErpFzKK
+gdfKJc/ihgaQCWO0x6qvnSA2oVMZCy7peH3kJdR0Bam5mwnn5tioRp/R5g/vwTU4YayWY4H2Mkw
8F+RKHTvTZE2oG0Ztt8qYxz+Qhd/yBHPK5LWAknpPXNERz64rU3h4wTTjscu/cZdIfqTwXR14zeJ
fJAcB8VB6SLN9xXRdz++T05OlOFBJOaC0WVyzOG6pdhAMz4n/OHyDmCYT1SVYWdutOSNPf8xjx+f
uqStx0M4d8EPxDgTTzUJiowZnYEa2geuYUZp4ten2pX1vx64CHMl0yCbrl+0eWeyZfvCTzo9zVNj
vPHakv6EWoiEs2CUozj1Xmzda7oWd19ZKr9LB9i/VGcNRz2/vHT3bpuzIe4YGGDZwPbPAqOV4bWA
xGZECbYMWkVOIOtOF0v9hkPHZ+hPo4Sq2rIzHC2TsOjbbN+hSSKhrSPwuZOCCKcG4Ujh2+13TAjH
xfP8+Dx6WMm5sHUO98aqsRP6PXvLSFSG/7Ik2Dr4d+ACISqU/PjIHi1xIU8Br5RvQA5cHTqpYoRX
+GWEus3L30q46PpYjmP5YxQT4rSR2SzPbDZZ2IcAFP24Eo8qPnorFi8wzPNnftGKnUBX9GdiP8SH
5dHDHRkC2miQeoX4OKuCcd9VjWfsA3rg+rA4DNkjnCl0n47putO+QwKn8LmaGPx6PN+f2aLj5q7w
oAOfEcGmyb+uS0u5MwY9JDtDt21xioEzZpBiCWHDajFZz4DOYW/77PrWPE8KtRET4E10Y8tAxIqt
fFsUlIQbzZcJKrQBM84tp4ebRL91Z0LczA4Wt+I3EYr0zOxv/SeqEoCmisBv3KOjybyiMiricDxZ
4IrXY8j2IjCpHJxCTmiLS4tzWy2NLQ74XCA3c1LiLu45eW84CcoPq/bIvOXpxVCQKBhJEUlhkNi4
EomHaDmITirJsuSlmxk970bwWeOW8YHzmAEOq6OWv+ElUdC5oslxky3oWOtqDJmJNyVZ8ks9EJ/N
ONeqy8/OM7rulXFqdTEGMunxb+kmO9P2ubsWp8ZwYLLGs8c6rJpAgMKJdJHjX5jImWcr4dSw0lh9
W2VQYKQpFmafFh46tkEz/Mv1mUuqU8u+EPUM8WYWEkrcvTKqtN29Agzz5392XBIIsiktRnjf0lHI
FCg9Hf9IQaj8Td+ZFpppWMzp05BXfBv5bGnSj1x/CqHxhEySpqkO+92scfRvLKinelsYpZoPpjZi
eVBZEDiHwWAcZrc8O5tGt8NPYLHf3vtFoy8Wopzmu2GenCNoSLrhxHTcSC4NgaL+wVHSJ4t8KIDI
aIYLT8XkBKibOkpurKUSKp+Pa4hgE7ZusE6YyVp81b5KtHlkLTBkX2x4x/bq+vjNj7bt1t6TZNhs
bsxubJZjUfdkjDm1rrzjbHYyOHFbaAbi2Qo1HRL6YVg0NvtSxwSpvjWbRrxU2CLJmwIKlXwPaqya
c8Lt/0dQC3safuzu2ehQb0Y9lJDl3k0q8w9l8vQwJhqodJNBdsH4YJmPcwvNIJo01JhzV9viDx0D
Wzrf/T+Ozqu5dR5bor+IVQQDSL4qUNmy5ewXlu3Ph5kEExh+/SzN29Stmrk+tgRs9O5ebaaUzmN7
9I+0jSzeVwM9dDP4WKB6KIZMD2WRPnito82t5iY2eBcRhhPYetdzkXjHxQ/oQma0QoHLqLWHZUuT
S0m9JIcBFckizEz2nc82wLVDARKH8WGsficPU/RKtz0eEu3Cc96KuEIa6J0BQGJVNP21HQaTibLU
jMRpk7ov/Jui58k1wcJxZwcmmLmIMqfM9+vhKcUqeMgWtvx3iJr5QPw9OdeN+DAbVr2bHn7jdRkn
uCt04TUrF4jLtqnNhTi+YR99IIMxB7XE6V75kXgnj9pnT/NgugCq0MHXFucuaxDDunrQhUySz6VE
CKuNR4EH/Zyhp+brEqEvVEZGIeG996GtMG1tC2TyA3aJBNLIVAY7bGPs9e0gKz+WUpNvLW0qo3aj
noz83M42RiUtIIb1TcDvQkfRIrbQ0hrFnitaihxn7EIcqc6sv7whE5WUEzdSXVf3acr/vLNiHvgZ
mgcQbexSbTatCqtTkVurdKxhmVXl/CXtsgW8u5BUMQmnHB3LfomRurdR6d+pVVoccU5BbajL4AN+
zH+wjhwwrHp8xG/I9z8bFr4E6LbudeIRdQMbPHHgoaiGmB7jt97onV3u8zHMxzmh56JMBQz9hGeA
q+ziAsUAr9Mc9H/K7fNjpUzJ2jXHqrkN0rw8B1aU77sik2+1X3AHssgmd9RCCl6NDYlx3IJ+kq24
E7xt6mJLBjwUBaumDyygaQSIdslAIzVOcHJz/dJSA56PtXdJBRlnkBqY1zRhGTYpUEpsZ9m6kcNN
CszgIc0TeU0wvp19QdUQ6jT0Ig/JFK+lan4Gpo1hw9w2v+jFBoPEJB443zXyqs3Iyz9sPdkW0lTN
ZYFQpnYFHwEzxLke1fz2Gu6OuWsg8FQqn9ptbw3pdGCda0YbXZQ94FkmC3IwfDee+VpTt4i0nKtQ
e8lgbjynUfl3Pmv2CK4xceRmgLcACpRUFL6kOKPw2ygNmwxvtEyAd1D4BoIA99gBSK+LSD2ZtdOE
QvD12/D4KOePzlRJtRZL57fXyYj78YzWQrBDkthz+OwHOBtWcUQkdRcbd84lJwHUKoWQYq8La8QR
gOgTYKM0nWDnKF3cGba0/HC9xO4DdIr7Gq1P/oKYRBnsADXfC4A4QWhBxDQP9sOKaCMJWZ9TdItf
ogRUFtCDxpt74Ei2K1PTlodoRptdV+KR0bP0+McLXp93HRm70jpNymbmNirFgHwF8QyHOYbpTWXF
3jM0LTZp/L/P3puq5jib/UB92RFrvjXco4AbhAyvunXkbPnzTlRzbie8u+S9iCMTSyUvCzrE97oh
xG7pPEMjC1jN4dyI8fllKt0lOSPPljObFWXWJ4EPMTfCWe9xH/E1p48ZqmeiR1iMCeigjVNZzrwn
GzTqdVtNvb0jo2oFOxvE0aEOALxg7Ei0RjppmuxMOqJpdn3OjmUrOkUbRSA7BSbFN7qrM9z7MXza
599KQ+Hk64mN3Bonhy0LUhBbcKb9dOYkUaa5o0YGJZFPEp2zKY3E9qmlW9EiylW1yS+oDjDMlT9H
XyYYM+wmfZM2mywoCrZPdtS+mJQS/i5zB0CbXifuewy7NQ98zxH3n0373tsS92R/mDoLEnUtFNxj
M3cpLYIU8NlhPS/0BfEUcXgxWUxufF3powsBTfbLBkcsT0TsyYyBtPvqZQO324LPZ2fjtFeALf5Z
/GG/KmRf/1LNmTGdODSJR9MK5xC444H1xNebPKs3tT47q4C6FyaCIDUoqpF3PgDOhacArzP0uYi9
Dp8nMz+MDTiste7m4NOILMNae9k9M4STtXJhm86txaqhU5/YSwG1MSGY4cCTgiIcCzcC1dZt0IcO
HicMn7Y/1zgwhs5Hb+I9s+1rB16TVYCKWg1+AUNDN1aSnzrEERfhu3bTPRs3wzy4lsTBpyNVAjXU
2ve3k+r5CMEjkcOaFVdts7cpu5ubYZG/p0dHE1gehx9nio2puMoqnreCGd/fsM7ixCmEoEQnJuco
4U/Th7vl91DnkGki5Rwwr9jxs+Njrbuyau8o2HBrd/p0hV03IbBPa9jlhW8Fa8wj0mUvix2L8i2/
+064SLoNqADvLrlStLdO8B0/T2lBMSQZvt7dxdIY3S1DeGu/puD5zRfBk8uAEO2lAeEFPp8bjChF
fh6wAYJDYhA+5tJofye7v6PMy6naMQjGz4NHYGSrakGuHDLN5J9NKVK/hEmtCzgNrq7mrZxqeLMe
fkCW8/3dpcpEKv/BHGaZx+Tg+se5tKJ/kztkdFIVdvo7J0KdS8qrkVKgvPB3X5wioj8UOyWWoAAv
UMtWlSULnLFPbHh1h4xrwTwi6opdLYkNA1KGl36jGWiNUqvwKUWNPJYx1iwCFWp+5v/mPQUYb9V2
sXHShQlCtLUmVN/9sIidjA2jSuNuBiPphiuybZ6wSe8rIKxidHlNdriSLlbsl+6HERHiOcx5hsDj
tJqCd2iQQ76eomw465GE/2bGdlJtkZhUs45J+t3wRPD6zVoIfUbiOm/F7M6nFo9+B0ZWeY+Qmqmm
oXuj6Q8zsykHbcuyBZQWtkKok0Oyp62g+2cOdfZjdCmz8NhhozxYBIzF3uW2fplBV/4DUxQ1j5VF
UHalrHJ5GBhirm2XuQ9VrFhHRBymwGzG2niKZ1Ub57Jriu+EZvg/p48pAGsU5liEAUUtA/2fzgZ+
v8SSpzsKJYPWgKqmTfvnbh7k62qk2YNkofgfXCPxi0e9evTjGXNaRthvh9sJaq0Z2zSIsbCCBNfS
NUL2L72DtQJPDqzR7Jx5zRGCYZYUqP1OcUufrRmdnaeiAXC+zSuJY00ZDqvNVoH4eoadaalNi9nw
R5m8yymiMNWboHTMW1OOkXZh63csc7IWFejuOQtu5LBp63JFFhMVJ68KhSTFW0dYWJvexpuThLUq
aYRelcF31KQtGgpcpcWeGekafsKGVU2YKikfpNE5rzAyb3k9vwBifCzSbHo0ppnyhnYSZ7xlsH7a
JL6Sl50fWj5SKWjrKT8UGHEP0tJYLnArJ4dOdzLklsn3mLGbZxp+5hvb/GXLC4+ayskzvjAwmidK
ejmfrUFuVUdnVwZ4KhR+N7/Hsn8ZK2fEt5BlazuxvdNEdOgiqw7fc+4bx8qfzI3ZuZ8LH5Rt5PbP
DcCaTQV4D28CzXY4eSqWsyiP7GMbQjSBl+gPggrvLOz934Ko05PRQypgvk/3CU5Kep+L4EtJUEmx
0CzOFOLtKqqLglN16MI5cOSXC1Tp3UiqO71qsMrHSnjmxR6TaI2d6yvyKacBF+kpLKsKAgRSSHMm
7vSycOOvetIB0LWMdkNYI6PVcEp/axO63DwPxjGnLuWpzCA0mEU7P2IepB2jNWgU8v32hA+7POX5
kP0oFQP/yMps39IJeDX0sLxLvpQbnrEeCSF3+eLJPh+4P4k2JGBH36eU5CK6vvvnKbM/wVS6wy7b
6Ddjkt/E/tKegsZvzhZpJALzXbXHxDW8DVjEWOx2zTVoPF7XLbRIw/T6l5aqODAaJE5A68z8u6qf
LPGCdd+W1quJaXLtu9I6wOC2947u7bcoi+XfQMZt11q0A2FBEI+W6PJX182aD9v1ed9bNeljiyW2
ao3imZ6wZrc0JoEGUtJbAySKVE22E6X6o3yl2oKRQMQrkCROWsMFj2qc0a62HdReLFy7CG4C8Ren
o56HeqPdXGCOZVTBG2ZjQ9voPBeXotHpG0ygArM0gyOekiEchOz3rqzGC0hXmL6DRACgiwghMUBd
JN3H7gLZ5AD9YMb4ko0+K57JXzEuB4/cLLKEaz17D6PjPw8kSy55sjSSU7kbD5ZpFN/4cW/kR9Sn
PZDDCZIBm2w9Hehnit7qPAgNRLRPl+fQae5Ka1djiCBgilpLfq7b8wF6JC38kXZczqIwhn/EAMms
8mYsnKl75Iz79Kolfc9dZ9wAp0WKsmBAVVQsQmnuUNfRuN6mFHJ9UpH+Yfp3d5bTcC5AGCStanee
vY5oT7oVYKQ0II1yK+qg2IMObh7pHiMJWo7eYSEbFBaiPxC2M3GNqCDb0PrNo63v3NcZT8gnf4qR
xgXjWRHN+zRyngyYJ6ozxXC01Dh4aoD4DYSJKqqe98pKnL0Lio16b0iFLJkrZJt4XH5LkcxY/3sd
LqIhRjUO78IwcY3TJivZxsaQEaJxQKfkIcD1Nqbzs6QanApcI36XbROtZyr7XnKdUAi6uI33AwVl
vOY2W8hV1S5EFMjEocjjE7V+4q5zNxKek1i5qs+g/ce2+lpU+ZQoF6xAJ88NsFGsNiUNGfxv5GTG
GnNNQWv/niWVfuZvIlfc195OkHpHYHb1f6ZjBh/eiBEymaDdN41bOtslxswfQxGD+4tpZlMtsXix
54YQh2sR8rQqak8pwr6JrMaFncGQWzByetkrbxC1861y2hRLARsPo7k6yBhgeaFwKzg1CqzExdAA
x7wWrsk6tKuXT3OiB2SKMOSzLLROrGf7rTPSSigsDBcetPVDEwUfowvUv+f1dEtjP/2H6Il/QqW8
/828zkIvld6GhAFZD2bCCM1V9T+Wh2jNxEu/Dco8DT6NB+qvtrEadQyqhAMEQVH6hTBBqAV+b9Mc
/QTfTS4D3n4o3+s2Cpp9PJb/f5CSyeBN9J4Opv4g5sfszsKqPnIaJ19FLK1T2+o/U+NOgI/2lTrC
PjUW1dgjxQBhBHRuLXpLQ/io4gdWWERBbXbmG9xa5PoLcw7Nvq8eyKqAn8hbFildQl60zmTVEJVm
NQder/nus8y5ZL6OrsKdMiyCRrI2B/cNFGz8hgDDChrH29UwivRzRFp4mkRLkrCEEd/AorxQO3Cl
tcB+LLQndu08pY+2IfS7VWDG7XPR37Gkd9SrofxT42ftLgiA9jII2uS9QEo8ECwh+SsHvUbjqV9q
x8QNm4/Ntg4iaw3XSYfobfIx5TvBtJxQg4hlm/Tc4nX/8ggIGDaf0b6xnYkIkmuxbxAGN1bRR7el
8EE1xLTj4VOMLtqjXpjnNO1IGL3sbzJgxGqmqWNMdAZOK9KZJygrUG9waUxvoNTqeCMDXpwr12TV
1se2c57nVF1IL7LLF7G1WRDdH4xYiTOUye40TX5zJEvRvHstD0gpvGaLEjx/tXHyBCQSJ23sP4LH
/TIdV+FDRaxblRYRHZlU1i0CexH27tydbEtx+3ANhlIO9kHMxe0eDt5SZAWhPrcMdif9uJsDfiGj
VwzNWo0xLzPf7YKVxgF2TYlTHjX+hmfP7cVr37cSarwJ4nAbkfbsV5XkAXySmSv3fleZB0Z3sZ/m
tqEng+f9gTeTydhRW59ysaNDTtL/2Cw8fQLWDJs2kno7YOgQ2JTb9mmuy35fpdP0TmK/2vt9BdSN
X6wHYZCF6PPUqOUStKzUzclITm1Q2y+Z5fPT+l0WICvxB74DNYar0ebGOjeSlymFdUhtAGBQCS/J
WY8mBRFaw5idCGxhe/VjlvoOUiRoVif5brqo3ogxij602T+AD3OfrPTOMSu9KDrZnUyuRT2Ur6TW
sMEWwEyDgf5ZVrZD/VVliDRsG83f3KJcperrYdN6TQERuqbnwhiiG5UebBShHv9Qu+18Q3TZjTxc
SfHA2zgLUc67Ck4JD0Us0hXa42Bvupkat2PWsae6I/c3aZTayYb9EdWNWDUxMBr1jA07spyULXS5
bM2ij3fRhBDKJydbV5mwZ3yX3CpRw1xgL7L+TRLd79yp9976Sae/2IPxV4D02rgEyf/NlcAGwJnR
rnrqgnepZ7/3I+HWVTC747ghbV7ckElyeOGuaTxbJFE+h0prHBKuEYWydqOHdJQJPm+eCVvKjd+S
vumpzJDOI/4myGOc4DkT31TREuCQxcio2CCWw4bmI6JI4YUnKV44u483uBP9sC1dYxeXQvwLshHM
xx24ThNAwmweuS8O9e6EgKzmGftyC10wmgFa0MidllNPGzAdPawNi4HJdWxvhGWWJ2BqBq/72UPZ
Kwp9SCEPMdHNHl0Oyt/QLBjh4IyHb9cuzbC2VXWrUxmk3CBmsomFYPEb+9Qd1FHNeNCmCVTmQB6o
uQ4emqxvv3uuovNYeN4rEaxhM8c9SwEe3i4NTzYfhKZd8mCFmFyvI9Tr71zRHs8qajoLxOR9Sr7k
liV0JG5s26w+M9aqv6Qqk5ACTNZsudk/dgoMg5Un6a+ybFxQxnAvz4qcE3a97GEJJkorZ8N5q/C+
buq+HMI4EN7d/qf8dwwd7Suryehg22X0NjfDQ10v/bHPgPhXlN78xDyctyQ9ODbmzlolQDPuoBQB
asenBVrkRn/EGtn9eZ0eQv570YvhmzyHG5fauQG2/hHGshtavPVJd3nzWUZiOlQx9/ZYsrZBgrT6
h5S5SFEee6dx6fK/ca6GhwqC38V1SY9h9oSqbk5EDIsy+2Xjz+meJsado6ub72GiRBZB7zgBy1qB
fI7/ULLyK88A9TlPmmaaRovqddHWG2E61IuO7sG16hm2A+UN1wDacX5PhleIQ477rg18doTyvZGq
BVce2wVtU0fcs9VQxjdL6eYha3oNoH5qyhX9a+MTCEUd8hU1KV4w/CPKetDvPJQmzAz/z7M11tLd
Jj/Wxx7kSHekJXHY0y9TXlo4oCs58sxaAcbtoZAVlcG5m8afuTtQiEwQTa6KeCrCdIx5YSIJv7ld
WxGgzdjTQmm95aA7d1SO+ZChTPpHCYVMmE/hHmniFmRGVhbouf93T5DksDU9uFhbyZMxOfAoxz9U
JlG0x2UYTDf6TgZ5xkKUb2iViJ6hbAgmfYhJNRj+ey9Zuy6ASoettFtqIfx7IYuf0QctrO4/IJzp
lZ4sN/3Ss8/HbeKdwPf/tbNSfqTW7j9Yh+Sbgl9WsXYWX24zl2sxRmZ+9wGbUhA6xfVqNCSjbo+t
G1lpdBSagrD3k6zUbgpE95Nwqf9/d+J/4RF0KFAHHskRMmwXQi7lYTGaNkWtDVhasZ+h/pH5RuXb
ln3jU0TS6DdqYaHmTSRh4pXOv9gdWgQZJPEzp05grFy+OSRWuubgkbGXYTt5X2BLIc3Xs03ZEEiZ
vU29Hp+ohLGNXQPhODWbxgJaFdKkBIb8BzxFiUumCE+sAQC1p4WunOexBwtB3iw5BenU/CVt292i
oMqJ5DbtZ8qpdCRNqzcxRa3P1H9kh4BQ75kVar8zJPNQWroYMWfHqLa+1af7wmzbchs4qr0JQy5v
RhnL05wbro8xD+cg5oYSdx5SiuRP0pkhnPhk009uerStEn/ZNPU3XKHmIUCJ/sibzNoSpstRtqvO
fSgyo8fYyWQmH5VtNB8pi0oOLSQUFTkzcZJFpfsJ6+VnF8fzj7SK5bHx+/w6q8XlTKDXwm9McRWd
pCdal9W7Q53qpo+c/+BbdfRSgDTtys74NkbKbyZbp3sPltjdtF99dpOFfn/vqIjKRCJduclPjvGD
TUBlnSSFjqtR2ylZfBJn8DpiD6QZ+IrHKMExtQIbKQ+xljY4nyp7ugO4VjqhVkqOfLIzocBrELPq
mDWtwn8kP92/EFduLxVvPPo881CN2HgHew8Wxt4teB0QjZz5QgOl/l66zIAdsaD2Z4EmcoHftKo6
RilExpig+eRXB5PLjLx/ECX2ZVBYokzEf2ychXzTvJqCFTi1d0IRpKkN0iafUaT0A3nl8WlJ4v5Q
cbVVpGEpDXEkqXIblgYOX7AOLF1Gf0s/wxIOpSx2aRCNr0BU+hOl1+VN3PtHQHE4WF5Z7rJJBCSF
ptaJ4Ga4uDvgNmNNzEgJ3NyStDIVM7y8iVvrrA+pPHW/GKTGKayGnq5A/MjiJPF7i9AyWLfDN2CU
blnk7QYFJZk72/lAqs0IQKd6BAnqz5ROOJZ/nsfJA6QxpS7qe5cOvwA0hIU1TCb83vHibds6xcUT
TJICjHuGJHRwSb1Xd9r9E4KzkFvwcNYRvxk7IGTo0qX2z3XNYJsyIr2wa0R56kuP7V+aUdb2Q2hx
fEIBj0WY1GOj1iPuk+lkJx2eXirr4uwR541FgxLvm19bCtNelwWLlAue/64GPJxknyiReJ4oI02W
FXEfDM0in9xyXSp+GQhusnjUaUvkYs5Km9BaPsJDRBjHgs/3GF8yFUP4lAMeh/0yGRdd3PEyuGQx
mLXcbPQweflzHjg9apZIS3Yzuc4SOnkSfAxl0MZPI26kGwwlDBJJbhCFhs+yhRzI0O/ZdrVXWDuY
UIrK7/DniZb1XgAm6VAa4s7P9ILlj+ACuSF/6cdjqxexHGFZqhdAzADhWpbVwBPq+ySWeSLyH4G8
svklRcVt6SSwhoCU5QZ/bXckPxnwukL7qsgyniyCrnwZ0r6kwsiP+2KvgYKBv5+AgpEAVWDfILSb
u1F2BFSyKv8YMakyFhKak3dPMp1wulbBaUlb/iqpaS1A+uD+riHxWUhnbO9x0PIE9sqAnad2Ekgf
jQHbYjvNvvmXdwZVKGSlzFMKEoC3Zq2AU/KPJGnTpbOAj1e67nEcB897IKmj+N4rQZGyaXjGaRa6
jLaWFFW5aUGjqFMpAm9PJZvZHMa8gILnTan4vtNNmX51W/+z3dELS0kVxipjv/DC6rVbqKKBmhA2
VKiNp1SYzj9TDzxdisRXFyAQzpWOFu895jDnCYsO+tJFPJK2Ausxtb7AynZuWQOzCbhdIXcan8BO
zQN8Wo3QapW1H2K6FP7WK1mobpC9cGTQc7Qbm2J8ttBbf40+f6UmGHxLHKClkmUn0eBATtHzN2jh
I6ZbPNlRbs3YapvpGdKKf+JJw+AR8zR/xzxPgQP1qKhqYOajXG8DYJyrwrLfeTkiMOjS2DFpB29p
O/2b7SwN6U7hsScHtHWnDPYNNntGCWIOqN998oTvgupVHAjJnz3g6+DLALha/swc1+9AnY4uMdLV
RNV2bY+PNDrQhUxCHDjcIyHJm3+PKwYMkeRu32Xn4l2cxpZOc7i42xKf1UYMktgezEPqFmMrxEFF
yFWqbG91XYElxB92FqWIYCll80CmxXtUPRL8OqKVC3TBPIbkTD4wOI4XdGvzlMXKO5iuLz6cvo+O
cPJouPKNoP5cVBNccn33SkXOSzFgbB/MIP1v5mG/M8lYk6sFNVJjsCkCFtKOXlm5f/Yna7oIiIPr
ojYl5FASbHgakpeGhZm7cnr8oTAQb8jL4g1B0L+g19W/cST0o1/fh5ToAnYIgCUODv/kFUJdmQD8
9j5KLfv+7tTPmUonS/hPCfRXMFFwE0rhYV1pVUmsfnGgVRTAroBEv5d++y9grx4Ctom+ZjBKfxFd
3LyMtfPoAjUM80hNK9s39mzDkL1LnwvbJJxzHqQgciY7Lp60ql9jw30aGDEPArZK2NIT+QDUIWed
yhHFnmsf56RKuiAywspK1CpDsG43E1D5S6Xd8sRjFg3Ov7EjTPFWNPIEJTgiDJuYCXPh+CyWYnZW
fgu/uBgpMq04cbYoyuwccOrtMJjwXGR3hd4x4Eic3c+WVMSqH+w3n93SlrVOuSK+fvVUED0Yk3XJ
CM2tBjLXIaAkflVd0W/mxdPhPAVqgxJcbRcDjujgduoHhF8fYmftw85x3pOZOCSl7GvmeMCS4IuZ
YFksBKbnn/GWyqOrsR+3ggqtNsJvp1tSz5YOXooYZhw1whBh5M9C/BGoo67sk4eR+lAliXxnJX5y
F4ziok1TGpJdNNVBfM6z/s9q8ksHA6FrtGUjoZrNyY7KbGd78oBb1dlI363RdKJkjzW52MZtgopY
u3NY9631iOTvn9x0PgHVQ2uOxheAOg6z0LLViTOf8Fl+JWLwiN20wLFxK4d4nr6BQLJgi+mTxMYJ
LoKSr7u9MCYYuljx+DiYaCkFle+cEuaRNg5cPZPyNu3kCDJ29uw0Ky+pmk+B5zgcmxo6cDPiGj5R
0+nJtfa4G/hmAGUVYjX5WHhZ8Lg7mEjWU3P3NjC+Ms7OhbPtNOCJ8c7J43jCRd3W8qHB+4kfXSQb
kz5cZDV6yplWN4IUNG54q98TFsOaNgq9SnTxV9p8fHp/MW4tU+DRN9tuD8xlXLd+Wp8ju38N2D0+
x62N1JRhcdT0jnaRvVOePf0I0+U54fhnDwWMNxjIIBAXbQhzDagWYb091KP8oYMas1O98aOBF6+o
1eoxCZO18KXsaMrgKNp7aev9UC+ISyQvxpoqemKvpmb/VARCP2AguxBYpmfcNdni+HNVb21njg6F
Z/DaZXJOj0k1IG8ACNiNnilYYRBiKCkBgByZNfTX0lTgkLOlOjsT1B0a8pNUd99jTCtceBqeGHiM
Y8dcwfbqCZCK9KGBOBQClmo2TaDS10QYP8Dah/HopwboTNLR/7Abm+Bk4Fbv8PzX+KZTSr6NanLD
paW8FuF0nA7M1dyDtT2coNkY+8wb1CNdLNknD3r8UWnj8LtEb0vVXD9SBeGdLVuHwfzr1KmDRtSS
j70DxgBRLGQPa2KKUlryoAN0i8wc8ke/sN1V4FvGjesG48r43WC8yXYTAuGnY/fyPz34eGdEPM9r
ncWddWD9y7M+/Rw6J7pKbqUTumKImcC/kHI4u7ZH12pWOfGwYWfwXmmM+Nyw4Kl6ngkpnT/lVGDD
rgcipHz2WZL9l3YejvKgyTf8h+BoJouaT2Kp4vfUoLfajyxvjUDn0wskv2d7/mtGrZ+ahBpzBxgJ
kkHxY/oRvo9kOfs0GFwbhdfLjMtzUzYtW1Erx7ycm9uSup71gvOjWLmur8J5HPxX1sKkOYqBJ+VA
g8kus1pupcYLzv59yT6kqI+0KwHliGNTnNTUcgEqt3xhv0LnLF/ryTFruB1J/srzigOJjRtRNo5/
p0YOyFx2TGBHZeld2eFf4/vYCB6uuOTL0BztqrdCTPn1M9XcEUXX1DJtLJPydhkTsCwZ177wU9FW
PvSvrYEprqx8SbdfDS9JecxSJlvmJrjTRtg+3yahj+YwvftNHAY9FquKcM0y2RPc9UqxhbbK/2J7
VopuDwPiisdIiIp96dPMe8sXilumObuaruTKalr3WI1RWLT5T2cUIG6g/AegBOXMH5OUGcGm+L/O
WIYTiR64SyPnNVwX/eAEgY1Mn7a7OenvP0MXX6WV3C8/abtnw4+7XSzS7oWrdN6aYw0IxCn74sOT
Uv6ak8h+8ZdBVEnSektHXf0v8qLHNCUMsx2G/qOzl6uWGeLCxBZr3VMMkCyyu0lL7YYebonX/sR4
kdesqjICU5O5H91Kn1mO3Quk70CXnHXNmOiti5VxzRXywwR3BEk6HeqFg8Yhln2w2pnMyNTH6apr
KWEbtCq3SLDVzh1MnxzZcN93qFe2QM+yzSMSIXF3ys0qf+0W9jCDpynwRCXVbA7r/LW2OVc9Iybq
Cvl3P/jBDhz7H1r3Asq62xYwx05pjr8yBe594GviXGoj2U0z6a/RrqJs0yGCb9rKgmidDqPBGpi9
hqteW7w4K/bmYFUEQ+9klkA6XXp7cufepV4s7gMJu9Hk2QwVOuo+A6X3YDhKtitlDWomeMwz4lhe
hAODMA+9XN6cHmjOy06MX/FuwjRx1tUHVh5s2MOLQVWZhC6iSB1hUUBFX2Cb7GKv9hm8q07T1AZh
1IC4txtG7IbVmO/NrhFh4znlkyYvuK3Tu1aYlTRAdQXDcCmvsZPtBQE+oqVT941/v9nZjjGHtP0x
fFserL5hUBe9JDcfOg0jCUTnEp6zusvglnDrHzLK6W+Xd898gQStncX0UjkY3tmyur8802losIlV
33JVtBeLLCIto0jHlj98ta5L2GWlRXpLRgsXtQziu7rJEJUD3ISujVAjU3UOen3FQ/ikBKbnmdbC
FcySn0BX9QkMTb3t54RpUd9bx3MWx6fWUM2hl2mwmWISiF7F3JbGP3PZcjk6kxNi1HhJRHVVquUq
RRqdgHDE3n5kHLoNbDPJCU24kNlDFWPq7zrtGc/EHe/iLXtqC4Pu/bsv3uw7ni4LGHOwaBZ7w02e
FtY7OHHyehPjnX4yov6xyKHsMlSYW7Qac6v8JvvPxEfAMcMXt3eDfDchYG05QVqITViUttRcujTQ
G8NTOgyamh9SGytMv1mMk+he2pfK9EO5ZFao8LqXejeneGaVCQYg1PycSjleSKCEl14MhpcHMPDt
TZs61b7NEghOEYwZ6f+LuuTs4KWGfMp+Jve/eQ7IwwJ9ZGeNtnvxONp3RkYCeOJzUUVcjhBMxBbP
Lk9axNJ+DFXkjy++G9eb1PWzF7oPjg3bnIvtNfYfuRpWdUMWfdhEde+oPRhwavC37NTeYt8cSNny
KPLJ3swTbp16QVEPxnlk/YUbeGPeh46NETG1EsynSjsO4iMI4ofAcEZUdlgwuU1VwnEhF30p4Ocf
vQV0Ip9c5X0FpdfdWsN+UNAMWHEhzR9w/ONPTII+PSU+RH6LgWOFpz27Ljl7k2GgVSDj2/EatWW6
npToPhZWdMgfFHBDpUmP6RDH8lC6uFRr9BBmeTQx8NGA+mD38Ny0isTekawqNnzX6h2gg5ZEC1w/
h6o58MweZmXmThqTgJDyS5km4wrDjt+MWxgfTKHA8ImOrbFJPtypkWxirfKo8ESSLpm5Gk+WN5XP
zhT3r7pxm4c6j82wS5bxRdAGgH6HXHTsJDqFW86nQlOoU/+PojNbkhPXougXEQECIXjNeah5dr0Q
brvMDBKDGL6+V75034i+bbuzEqFz9t5ri5q7If3A/4BYx1wnp1umSlHstMMWCACrTvOxOtCzpB+M
7v3D2Hu/y7i5yGiY/lhmuCsBQI+zl/DLjNrl9/8yPujqWNZBiK/QGLgAebEmw5F2hwl1NUmesG+P
19SmYfFSsawJDpNkG3QOvZ5jXzMyE/BkC7HJdN97SDOt+jCkJ/YBddFPKmch7awDTm8Mj03AO6Ds
n5WK/nhjnrGr6vxjBU9rP4cLnuRSxBIuczjvA0avw8pF4thGPDf1qCAozYSIUrp/8K+bm17nzsBw
SN1iWA/K9a8dcvN7qdXfpenDY2W7co/+nZX4CGueZbZtpxV0zHMha+c70m1ChdQtv459mIhpJOjj
hXZsGEyrcQNc9i/sXvKVgrfNja62LWngPDI4DVszUCbDHx4aRnab65nl20vfpppsPcHyIKWjDQv1
ILZrXJxlk2OWM53FEruYO45MWAS4xbFiu+Py2Y+iBTBEiorDkprL6m30kSovapoKbBtdw9cUuhVm
xSFDE2TBQD9MzidywLATqiPkgP5cNViEtiEGsiPOtQ5ZM6+7D1phiPbClAnkpYZ80E4PCnsWmq8z
2ux2H8M4YYm8tjlGPHe8W7EvA14JldyvdfKL2/b6EpCjdjeE1MWJFZU9j+AV3ggtK+AimAI/jLJw
+rEi1i+unaZjmcVYLgf+ddft03/wJ8d9TBXmhUj8N8mN5rRiYL+Z6WiErW+97M4CTfQAQcU0e1+1
wQu39+FazpDHMF+xwIutlz4mYRfu85jvJVZ3DBp6Ylcrii96YvpLZhHwGXA7sKUKOYyQ/Xhx4Y0i
prOHRPhHXkApz7AhUsdHWwYS9n9kyMjK+lkkNqCmqMuiuzEixcJyjY3Jhp1DeUR48It95WHcwMyf
ee+itB/F0rCGXBYYN8T+fUx70vzrsxrMJ5BStu5iP6nlsaRndzNm2Ix4fnZzM0YPeG3C+w6nLhBj
II0mQPhdJJ1KvA/+5v7oHZJ6yVDApo9U+KBc4cxBkmGGO5t1HbGA6DJhK2fVdKGbft3kq61utB/P
u45upu57LsInoiE+3TyQScHVU6VjAIBhXpsus5eT00IM2lcUs69+u7JFOLkGFaCJs+w0RIa0dQ7h
O6j6eNexh8Fmysn7ze0KM3syBO9JJj75VG8bcLy5m9Qp7tZErZ9NAL+w7ScsbZ2gTnPNmyevdO0+
sgt+6sK80EOKaJ+Adb41Xnj/UvYfsABvcg77PY9gPCQKfpObwMDSnDcVUE+YLIrTl2/P0u2iDguP
dltuSgV9ZTS+xbTzmeZKC8lIKWUSISz15b643UQTaIVUY8wRmxZs9juSsZvWL7hFxhOtUZDCH3Wh
/i1r9DMQ5CdQA5lkcOi8wqFU4bYcAkygK/Xs+0Eqwewk8X7CJ4TFmRftQUTNzTmzNvyCq3wng0aN
e6jC/BcvkmdCnvQreITYgZVz4afUa0XHoH06eVlggpBYWIb5gfeveZ5JZi5nIuc+USr+tuAxWDg1
2AEOVMYET4XwLgPO1xNL1fpUFAMVIYKSPhS8eIc+0CJzelh1RVpcZ+wZL1E87zK4wkfl+sjflfvf
mjpHazpaLCsoi2aq2G9lIn5eJnoV1EzpSLXoc6TposIE5nyllPmCfOzchKcpXCEHGu+76cdMH2gX
BRsyQQptQjkcuYR2l3rF6kU1pn6MukWcuny6URwoi4uFJUbgx2g8RXFFnYqfith5mXzR7gIouPhj
HXa41SRmCoAMNvdu6sHHDDRqRjfc6vKt6V0DuU+B/XWooa3cIhHRd+tbueznYlnrqwvz/FWxqm0v
mAXYV9iuP9u6nYCZdlHyYAce20cE3bbaz20J6SFb6nE6yHAlFrtD92t6Yje1uM7d7fA21rzO5fxS
CFfuhLH/ESqa9XaxuC3ZD3Hz0ys9kEDPCcV2KcwdPFIpRjYJemA3Mxme6jzmBzi78u88xPqSsKfD
1sjqr4uqd8cheZgu7NFd7GAZ6PRNR+A9JZI7o2jPc8pussLcU7oldgu3gk2UEAdmW9N51TVa6XeV
SzXdlUEF9c1TqdlWOqp52xaTK7aYFSjjXibxwbHe/nALWD81w+W871Y1v7Jrta/BCn28IIZ98thI
XirH/bgRsvfUS/T71BXxG/bngahPNmEO94ceidLVl9A10ZnLBMiLclZ77OYs7AQlLU8QFZaKTLIp
yEOnyZ3krVQ+Or71pisa8HKBrBJi3Yr0cMJmMcVIHRiYCubUk7JTcu95K1TpQZVfS12FvzVlQi/B
WvkfNLuiCpjaRhsBGpqnyFIdtEWsSsmIJPRg16wEYgAHwCZ10L0X/MKfpmr1YbTBnm0FbYkrQd0D
f0TBtcxKQtCc4sl6CVWSv+TA2O6nCIgZOzFIWiAii/mQLzOBlXqS5XZRtv8btajyvTKsnzipDlHI
kN3y3XXqfMn24CYAvxvyaCcQdobvICMevbU4mqmVLfId8Cis0Hm07FxiIqe8jtVDu5a/oIun+5U4
MdE4ZS5Z2D3U/frWgqoSFskIKBP1NM7a/Qwp28NYtXixwwnadxgo9MW6cjZhWBuQEJkcb7/XW9Lk
1Z8aK8g+NqPBh5XHKyFWpzyMXRKcXPjOeDar9nMNi2OQ109hlv8rQw4BAviksYeCcAIyBO8vPZlb
LYZUVITnTrFNM5hJxQh2N4UHum96FmgE/Pr6ww5hiVYGfps9LAdsh5fp4DD2n13rl/erJW3fs31m
c4NQpJP41GMhO5VMCYqE2/I60vb+RG1yy5dmYQs8GnvI40FeWd8wOqt6PLakme9SAEM/OUwBYMJA
n1gnx4wflWgf1bLEJ1RpgQOLEPo6G3XoVfSjKPy+UgLElQPC+pEjB0KrLPgQeIwPauaOgKN1JQUW
tl8aJSGihnSlfmawciu70Tu1kXj34rlqybRU5teMPYf8LiSp7FDlSjzjLH+mxMG/9DdcQiKih0g7
8gGPIGomwjI9tV4JtD5LnjNUyh3FlkLtcNIPNIGMfryHBbm8m3Hw/ktDTMAiIh81Fq33qEeP+42B
6uyemrgLd7Jr68c6LuadT7LpBaChjA8L/7jZ9L5v4WRjcroicuoPXyrTHazNptfSVuJhLRK+rn5e
nEhGVhfugigkoSAgDrzypqtzuUU6ot95cvAkhKYa7MukpP49dGnwi3vMcCnTxTlq6xXXOBuGkH2H
ExyBbHl/WOJnP+7iYXhnSV4tfXOv5up+Cuxji5BElD4mMj5VefWyNmN5oM/j1rVC6GkbT6EPi9eh
vJqyqnPNxMtfggbsNE3SqAoUc7TmJ8/BAYmOY51FLC884vKohA3rnM3aNEBiJ++lMzO/CM8s7e3V
l1f05jAxrRRb16XrXgYqOUxzQ40YDR6wOWKaDVE+z5mBBcr2ql0XWEYI0qdm9tKESMfgO2eH05wM
WGuml14YZ2YH4yV3xjRiPBUDP4vXFXARWM4yZDIOAE5T2ENppoW1saN7FIdKolDcA2gyRwk88uj1
CbbdVXIumAl+maSUjK24JRlKa3Do/clQLR8BJFD2rfko/mVqrc5jNSkHbYfjrnHpB9lPJOEeI1xk
V2hV8YFvYPW01PKvJfW3TzxYyJkEY0iqoNtMPG3FRHh6CS2N6uAnqp9YEiYjM4IMP7BD+lfolIX4
4FXTsZfOSci6Ir7XPPvMFjjhiTSw0KGwIdUZnhdQYUgCHiKIFzri6GvDh0Jy6hXUOpldOoPYjuoZ
FBXC5gHLHiCNucHhHdpwvl/J67ILMjJhgcvKD1MiG1M/iiFlNWF7SlvkA3zTfry+yaHPwn3Xqf7b
areu6Gqol3yXzJhgtyTieOgwR4z2A5gSZpugHd07RYv2JS5KJ36ljS3cK8+AY23Ap+zpixb/PMLA
z2GQJnYzY13aWYwFX1kPc29TZoF/b5JloHkN0/ehiPM1OeJwbzp2QLW9dQ6i0pfzwP5kFv2QvzIA
zv4eLCbr7MZE9a535uJLZqI8+EwR4Tfz+DSeHaun4hC4PVWk8LRwqIWc2lex5Oa57cBTQT9O1Df8
e1U/ZSwwg9deBuhKQB7a7NnyMmj3cRLr5hHYtmTso0d61BdL+HM+WFk48rZEy+76nCpHPeWF/4qu
SbTFd9Oo30BCoYNwyxySHvKEwDJrGoqkWYwJCqL1Wt2RE/Ups26ciDv+LBc7scyg4BeligXGuQ5U
ycYDVyT23tZC0crpZI50YIlkV8xgG6XXubsuofCq1xl0i3MccjW5ycazpmUfgkuLnqz1d1fTTncN
gBf9JqIqDlUj0/UR32XR7bukT5d3rmoE+Nmz582fKOjlM5e+Wh2rIEqINo4skPpa9g9O5ZYeTe/l
FH6Ra271o689uR6RA3C3bFaP3eB2yWCt6A3LphHyYQn6M3ESwmC5CHjjtbSA6a0zB9XM4zewqmbc
crl7YdiNaTdv/TNRRfk7CApqzbGxyR2vCHpfk8IbH3KExOouBVeLkwZj2Hktujp48FpwvPd0JTQv
DH+lPDEATRy75UxuOPHAjG6yjD/7pozgVkGOGWE/TrwuFtYJvC3juK54WgNBzcCoWu3tOHXyL66H
PpWKrq7fl64czSeAO1XwE8QeD5bAHrukQHg3lM8mFzrEXO9cZ0M63yG0L5K+X8atLXD97LOtu1bt
pmQkwmL54O/qXAbTBc9Z00OS86MTFrBefBDvpdM0oDr0GHI3/lPQ0PGBGGLkn3wO8rtJDtxQJRrq
HnhLeYFhMzxWk9ec3FuYpHVpo9o4mhU7C43wZu0HkvPBRq2kiLJRafLdcmOdnkPcx5xhtEv7tRNQ
5dL2zW3crUcyTGGf5NO/mcBzu2tkpswBA848/Fc5Nk7/K2g5ny6umER5Vw1qPNuQjSlNQl11y6JP
HZ5kJ00uGseR+4I1e34hkAgMsOst/dhhvQK1pwgnY/p5wLwksL/lHBezn2P/WmUw5ncNGbjiwa0F
/Y3pIoqLj2VcQ6fJAlQyZmVbsUCkw+HUuAVGX8+kJS4ZP31JbUwzgaw68vZjXdESORTLnYOJe0Bw
lvmnszZs2oOGduRH4ycOBlgfiFZI27e6L+Y1+hxHvMMbZ6Y0PmEF/2G0lrtmTtyXqNXNWebh8DsV
cajgmwjpYa4kF3aNVyizeQ7fFurdYpuRRlc2HuyLizY/shSjnm+yqZsdhU/AgYOduAEnDs0uQ5fg
2cbP3H77YTr63BQKS+hvRqs/69Sd/lAQNX6tJRvNjMhbNc57yOHsQ7sU7s3NduEl+pz0RmDpqvoV
R7hr3PZSgOUAsFqmI8s2il7qGdkFpjTIIKLy/irW/7xRDtMH7RNpfyjmtrjZPLKcDg8z51Fx7CY3
uO8YxdcX38MGV0I4Us2G3I0k908vD9VGVpunbKGLAR8ZpX0bb3Ro/mkalkB7i1bLDpbd/nDtnWEM
WGimKnpwofIngCVy8atlmIG0CM/OO2Y0a10MO+0Zj6lw3oGqwSKgrGOM4L3eeMrZtvOQqxnjegFE
9hKVmPQNK6SCQu2qSLEVuEl7K7f2Gjh4PsxgbAq8uuehM2+lga8gbwbfDz12fvzPEg4eH8mbtvDk
pSXs4iBuYoV58JbeZZ3ZuqqSl4gu10Ob4JrcdiP0qrt8GoWlU8FvsrOOuCGcRnT+PY7F4d3vcsBo
Om0ZXm9Gm7MKIDbg2AXwQ5GV+sP1v9/T/YapKAWu+RQLpMur9rDuvQzhzWE4LK2AS9ohbeLtowno
YfSqiMx1TgKctiyqpugQmGvht6TvbIx7uWrM2Xo3Y6B7c9IcCh1n/2jI8KIH1pVh/YDdMsAFGnuR
IQzssXlnFVlIRZirmHj1qMwdvIOP5qke/TjNUFaQK3b+Cmt1xyW1XO7mgRfsk9t2bL0wGpmrqqf2
g3zHzFWpcfrPyhVmX+a19r64t9XnnNsJyrNMQ6AvmLX7d020PEN48cOd26FIHkWaQOEKs+hc1F3y
V4HqZ4c+6iuY7ORCafN0p3KvhpTDnyCg0bj3O+ydA7GPAn0PUqjETtAziCF28TegeH5WwQtQFns8
o2N2wEzfz7sgk4AB8VAF2Mf8AAGWtGK2Tz2CwtemjrNb48UwrtE1DAQMrmkkuzLwXSD81sqxOvbQ
BxCJGuW+R80N3AwEi9WiWPN6X6JS1tvYLODySVwyx1WcKtvCGlXRVtf524y780c+qviR/0x0PZy7
481mumSPCnFLbMToD9mRi3ePiZjSDfnY4dM9OxHCLEHzGc8hyFO8bqmRLpKFv3z4XhB+iMx6z+VY
IptPt0aC+6jzu+HepeukuR9YwSR/ahQ+Tg6hOE/h0VFsdWLEZOPIromWplTllZPvYmKUacVrgu/v
yZlyn1cOppS3dK7VnVLD5BQbymuc6n5xmXmgU2WA4WfOfb3pa0d9cTP1nGfXRSb9ciGKHrE6VR8j
gbrpD6ZcyGe8z/3sSw1cT4742PX00hRLRv3LrPDyhItedp2mDITWWxWQ0VHtsw+odiFZzey6C2nQ
4cfWEq+4rnVh8X/dmK2fo9MVe4Zi/cJ3IrF3JPXEG90jNJC7DA3nHHVVoWnL9IvY1LDscMjFPFr8
yJNrAkeSJKc2ezAgI8VIk6O2fj83ASqTkFn4IC0D0gUMYy3XDTiVBT+USfMbQMIn+//OYiPFru2z
j1+SmACsm9V/Qy/ilxWYIPfoWZOP54sr9ClZRHwGfT8g8fOY7N1lNOnVn5mntyU++/qxMCHsB1ZZ
3H2ryYTgDgeBjCfcEs5Hq8LeweElpSJTFwkyuKrHkwv9Mg739DiE83cMnvTB8fjpiR2b4+ljbAbH
b3Y0X/VfsLLpDDeai4hPpqK/poNRFxYEWbHFCXFbFoQBX7igCDoSiR7MyWjjRYHIzzIIvfjcFLkq
t8LhjbFhB4sdMVPhtCfetd6xAl6/0t5zu+O4mJDVS7dQBjSuVFmRTZu2mPeCuwZgHpw/mTXFrqQ3
dCXAm/TOB27P5BypTnEYgq3yX1rRmPk5J+/ZFtsKOhE5sdKkkTx4g6e75zpbJqQLSKiECCQWVL4E
xoIh8e2Zfay9w5AlqExeYIs4Ut4p+C/xDquyhFBRtL33bUDLh7ux49a8LWCTLNhVvDyuQFCpZrp4
8U2jajMhtdm10EVixmg1yWXcFRPfSdQveqcrWrh5HJi/DoQC0106j/K/gtT9fcS39EQxtxoo9lvb
+SVwXPbBZkoAoQ8kUAAKV0VAvL5jIR/68dzt5AJXruoMnlpc1dN/iERZ9ifS9A3fk5KuCJ4K2gEP
gkVmgguz6MvhOQtGxHR/iJrqCPvHky/syKHXT8pvjplJHHYCJqmJxlFhpy1h+VPoki7dF23RXjEQ
VHtrXHVKZ2ynu7pl/zTOEuaUajJ1Y06mfMxrd08RMXfpVE59v8dY5x9YpU94rlACDVycYqzfhjkq
y7vSjaYWg/vq/o0z4/1lUQPRt3X82ONfBz74bXhg5G7tANmk8wAufJOHNdLyUAXvJDmDHZGJEZxY
41xdAs9c6tgNts5OV5HXwISrKkggCcgFfDyiSX6vcz/tLZSOMQBHlq6QO4fGEReTBu4tp4i+PRJH
ew8rR4e/3T7r7jGEr0CXdHvEnkD7CTJS4eP7WcYDlLEZsb8d2dtACwwyPo9CjHsQgx1Tje6HgzRY
1NlaRtMLN7iifYfdhuuAt6xVZAcHbjVaLrwFjI3CaNsEeDeXdsZXDvE/3ba0Z+Jh1s5SPlMcvUZH
O3JVO/dDkMhT1KaefqtuySJW7yBkfs92mWECNpCmiptzWuvLCqKMOLhyxchMsKb5M67wLngGoDWR
BwtsxDAeZw6sGgqt9TRd4CpmHe18DdeeN9hxzFE7Ed5AmG3syL0M8xGtdeXt2DPW6CJ7igZKCDej
xUtYYrEuW3JzLhIUVSFUUvZ7rabhJ6huOnjBeubSqQjODSMptVdiMO9tnsbHXHq+OaTCyyKMXDJ4
q+c+fh3Gcnjzujj7mYEquN8SOMMN9R55f7EdTrjMS2mfuLRnIEmyGUNCKc3EizwD79Pxq/Rxy+LU
GdLszRkX5xdLouUlTosgoWgigm8Ltg/y110CT+45YVj/MW7MsoizIHwDh00bUlVO4/JYAUa/1/HA
fzzQBJ/G1cDW6T7QJhB0oRr6n8Ywa7t97REM3QZetVydAnmRFlLPvs1Zl/2OcWB5BzzuWf0UaZdA
SRKTytqzO+ZUc2fuESnu4zfwlI68LEE0ztx7KsDccK1k24D6LilIQflAq3PHOL4n66I1xa6G0qA6
ZFV2rbHgVlSrUrNJ6iQLvP1Ib8dVaARoAG50bKPl8d7bYwdM5idCQfEXSZDqHUl6svsO9fqs6hDG
P0Cgl1UgvVwYScP6kqJ8/pe5nf2IXBvdk2hwFlYY0UIXtgASGqfeNHzTamkmfV0NO6EWExXvqofc
ovzRFuxo+4uSGwwqmHhWJDMwgwmRy9jFPAbmdmVBxrEO4TzCEBO0jrnOtOe2W4R5pKBs7Cd0QYqq
qPOVUdhBG8afNz9YL7aP1gzqQeRt/RrCMkwenbmkn1YkdqY1Wash9naNp3vufYmO272AepmB2jf5
KR+1/MgCuurOiPSqf+u5vRA6r0Tm7WI6ZBSjtIaeuyEHOYGYcUD1e1QLnpIuyP+TmWfeZdABuCms
+6cqqviCDcb8G3J3uCvyKLjqKk2ro4gtBUkx4QjWdVOd/62X/oZt9dfUUrjjhA8qQdx66LMki5kN
uRJfF+l24g7Pc29OvuW/GMcWZKM4awhptXOUG2jIIvS/Azs4Z0L2/fRBJi12WbszkAJx70gd/7QR
L//HOqjZ9aJKrG38VwZ9UNxX01iwYRLgvSgS4JWC0S7xZ94vHu/+XUN9sLeJAY+drF1ze8/YgZua
fDwjwlwUIAwpMtUrxcErN81zGBZ4YqdFx/ScLzZ96Qiajftx8UpQ4mvm+4+YXZwRSypX/stMZQa/
x1IQlkn8aHqwvB6ehVqXR+qDQ/1E31D1q2lSVqpTnIYQH3KdE0C7/ewA1OJUakgy73riL85LIABe
NCcvpTgEtPvSxfrZCWIwyE4hAedtLGeOaG+1wAX4eZnFID1UIltcqWpiStggnE4O9A4tZ9he/Hkv
CaRT6hukHmv76aAIZv5WDpp4GOuofE5P7JrBRQt/vSm/ASWnd67h9MHCyEKONdKSfaRA5TTp8nbt
dujqZMBZpczqPaASDSI41pHiLoh7NeTwAoHO6A2vrLi7k0hOn2Eyg/IYYERUbEralCG/XqhJLWA6
gI2Yg5aMMwB4JkspS9pCBuKY3mdddwPYlsVmqXvPGDlg3atIayKi+21QkpEgOIJVLgpWh208yVh0
K3ZDZ+67Mx9e34an2mtIaqTd7FCIF8mzH6qyBx/CrQQaLOCT8PUWO9Y/oHLrYzpJffQNI/ePkrcv
yUhBx1nFAmXS6rz+Mxe+KBjuvXVnqTpXO3q8+TZOo2HRmo3Ur/23TiRYT1XL+PGQO0q3j0I4ozl0
WMPSrWeboDo7/eyGxK+DRt6XaYlhkjY+gid09pxmvv9gMf0pdH8CLPnVkSQbx2bBaH8NpxSKbl5W
5hFsNa/ypNTzfYti4MabbkhN+FYRuAxeSS/UVbrB/OTssbZhI9SQrDD8xdMnSiAshjx2scmzMUrx
cmhH3Fdcvd897iD181o0+WvIxpbZjb3xH4o6uNpFQdo9e31XtDu6FaJrw3P9i7jjCjOZ/O6egYxl
EVqmN5cbyegxQ1Jv6/Catyn/AMo9bEFaFyJAnb3T6QfktRz2abb6JvwIPbWcQBMEpGUbSgpZ5vmb
URUQfpvSnHtfl85jzwyEhcPz5fzYcp6iiCIp1Otu7lUa4nqJ/bccFCCOqDxuqkuOdr6NMSaPejfV
hejucdPm9a8mwz37HYShHSkxxPS+DZN+mLZl7jrJU+YQEEJZD7ghkIdtRfjVgvRQziaFPyY+CQEh
kmHqissz5iN9L+YAqA1ag/wd0xCXEEmi+ZiSH06j8OisLC9qphyW9/eOl5TJT9yyt4JVxqEMVvdb
8xMNTzxW3UBzQe165t7vaUL+sJIF+KEYhfYIYbpK7ZGjSM6lw7TuSSHQPazQocC9DMGq7qIF8gF4
ilXdN3SsKGSghdVHvK/Y56DfALZ8Y9+V4V9DB+USEhHJJwnlM0S1hCBUOV6KCMvQmQNtDV+o8zYp
cBQn6bkza3TEito+/7Fa/WarEw9LIxfGrInee7ZUTOq6VvNf1ufYWJk8F1wLrBt1yRqSSqzZ/vgx
/4VbL8jZUcTz2L+VVdYE25pt0NfCWYwc6oRZzQ1smd96LtdP1WodnqzMfMLRCU5Ge+N6Z6RlLM3B
vR5CsAvpe+C5M8uM1SvDv8wYAeE15C3xWmUm+lypiEjTgxArEI+Z0x/sh/JKuFhBUrw1bZsmjyMZ
/QOVGQDT+3J9HT3oe7eOZpuO78Fcedk+tgvsVCrLTDM889opMDzXddN+CpPyeJKCyX5xxERf/TIp
Fi7VShUtPeTBk+fI2CWMYKxlo1atGCbqIHhemA/c80A1xncbjVH+icEIgtksu5IG6SjxX2ybCHJC
pmQkyqbgS1BUfyGHTKaW+6pM3wZ4XdEz5aRMWzw58e/FzvYY+x4h5VnX1867We5ZklafXGCXE+tf
UpSRHw57yppBJQL2HyCBYRtY7mu5dJ8EJfL5tYyqaek2rRX8P28bUpaOXG3/DGjZN+d+SOsVjBrI
SaMmWNfUndqvTMwEXlJmwe06xH7+kwCcvJsXmhovXhG3aHXlEOqjGFcuoFD59DHLxwJRpjPwXQSX
VmK0qF70+M5hsG2mPnqgHporNwkQlN2yraNfSM76eQyEhbAha9vbPR+/4941sZq6Xx58H+d9IiTu
bFcSX1vNIR2cPeV18L9a5Vj6GHyb/VXcT6tzZ+FFCPow1B3LbNudfALKdgdkrsYbFfelfoziaCIN
x6TlyH/snyTBbgfSgn6p8Ey3e08p8ohgMSFkEy+ekFelU6VPvgPdzc1nuh72ztqb6CUtOiKl3GGS
LRIn4A/QXWCrcjJzzp4/n9L3enJb/McRJzN9CtAJ24SxfpesMvqzIilR1cxT8J6C3cBnUcJdJk/h
UJzJrVBU236tp3jHTCT8/+KGAO8WdjIqMdwfd+EyjDcfrQmCAXAhkoCsC5DIXv3BoabCoILCfQyR
KSdR7yWYrhFNSTEHAOPCcyKyG6NWuQNRFDa76WHyCWlbAKb+1keNe8Mj75aHgtvJTSF3l+h3A3AW
rFUmTHNAlE4IsFIFe5mntnmvh65D8CjGJcVZecN2Mt3i6DtkXFBJ+I5AVUDqpdX3yAk2P0ZlLMqr
V4z50B/cRSvnU4PdUr/0GMNlHFLeOxeoW7jzjMf/ZonH+vQNwkHFxZjL86OYR7dcN4GPjevHdcOC
z42DJQZIDJdtPWHnHyJALPyIvzQA7PWTtECYQtIp6mx8bWkNfEW7nVMqFKL0H4DtsXw2JgrAe+NU
OFYOnyG3YoXfiTJPGX/T9+TRQeDny+9loN84q1JUVmKh/iZaUjzYyk0ZIRAobtykNC3u9Zi2P1US
xSwAPMlfiRuEhzCy7Jpu8vdywd4tu88un5MfJLyo/T3xoqA0El831yMn6bq3BjQD5Hh2gC+JNKwG
SgBBvD9EtP4unUwTiuNiR7CPTnI6azSHjhyxpd6HszudqtXV1y6bkuENs8/sv9wgAd1xEAPIgp0e
zUKbyJhwjgQZiflX6orq7BWJSfB7uiWZU9+hreZIWUX4QzMRg2gRDRnSUjEeTBypRxPY8ixUafbG
K9z/FLE+svQ487Gj0Wtj7sJV0FPFWgyD1sojeSCn4LqYqPL16LUNQ9DIsxHNvsN6J0hYqbBwAqjh
yvW5c7BZ7YJaTl9NWs/xsaS4coHdlMR0JvgF24gtSPaGKkIOD/AMUPwTMa9fDSIYRlGvWYuFGATv
9i2aVHiDX3LD2FghI/2GQBet55QAaMnQs0Qg1zgXzSmTtkM6WvQ9cmTTEcmRjf9nzEL9HjmjFwDu
WSa5Yrxx+BeHZrFPYdONd5h41InGHIfsTikwXDQTKIIlVvFt5d+AeI0bu376g86BWLnz9OmSh5Zs
mIiHurbmK5zzuQYnLksppYRN/IrAxGdcO1HhcJDFkngnvVySTG5deO1rGuuawj2OOKySY8v9OoGN
csGBynYxhZBd7blurfgw4kD72xIXbnNsR1TQFA9yAB8df+GpDmdZ8tzbTv7CXdkWA9uGwrAXWFeM
k/4pIG7A71AsbhY944DN79e+rlrABpF1nuwaTRSamTh0H2fjDe6Fs4wQIVNY993RffNUuo5OPpQe
HXlDTojunCVCHAxBjAsVu8tDECxosk4e3i+MVv2XDdFgt2zixF+2LG3+ThvD+m4cxa2NWVBt24iP
9Zl2xPy9R8XZ4oPV8i/aw6ovdGfG13qkV2cL8zRGhyooIiJKTLPBFeR++cR7gWgSI4Hv7HNlYtTr
oibXeOhrtRJhmXIe0fliQOYBAQ7Y/NJ8RycqTdJeSLkDKNR4KrZexe1BYHSxJChP5eCGqtilPJ9c
dWs5qtdiYrLc9eM6Md37i/Oko8UhZ1zfFtp36/+cnVmP3Eiypf9Ko5+HGJLOdTB3HmIPpjIlpVLr
C6GWVNz3nb9+Ptd9yWAEgsjbXegCuhYPd5qb23LsHODkwXGImdRBRsk1+x8atIvJy9SMSQAFndpQ
ljAHlzEZBq2oJgdwTY0HpUdrU90K5AwyZdMZJX2YykELBDL7Uven/plhgGCu/rHVuusZW+zLiTFK
xqLakbplAW4tn3Z9Feat+gm+3Bj9b1+htd+8RAKqvC+tU/TjI0AdpQx+uwTbsX+gf8YFA/M9Apc/
Oh14YxTWMkZ6n8j1ZmQ4DFt1gxQiC4ggTuiJMPpgTmSfT9T0nXnXFXrxI6q1oj/GhlLRQNIqYXTH
mIesY1xvZEAo39oZEE5xol0Uht/D3sBjnSa0Q6fyoOXg48z2n3//63//v//7a/w/wZ/iQ5FOSBn9
C/qrD4BA2ua//q1p//4Xbl3+3+ff//Vv0hBYKk0bRheiNtekwsVf//XzOULjjb/7f4kkyFqmr8qf
vtVW1Y7MZzimaqp9tXTyCab9mNNmcB5R7kZ1J7KX2qFzPyb0tSLgSfd/jX35Y3SbIjdaES4znZYr
O6iXP4bu3WQNvPvfEw24x04zSvebxkxLu9f7bMqOCKkwDlwlISHFG1dmKN80ddUWloC1XxiXK+sG
PSAlVIavxIrJsc4mZFkswHG2bQXvGI78pfkQXN1fU3MvtysgnBOOZlAzhwPORtz9clFgU5SSbPDe
CIAMzaMjOgviyNYwsw39WFpPm4Frg2suG1P7YOrMnUKEb7opr7OwKQuVdFN3qL4W6smiTBtTxKo7
ggIENiU+UUHuOhnjsv80aJ3veEFGYvPu/iYWn0yoroBS2DFdQzdAWrnO5R50Dmg2g159nmytB55U
jj9gz+v3ja5C1SUIar5Nuh6c768q/62vrFZouqohsEIVE0MxNUNa9SurLeYmCU3fKj5B9YiIRZk7
2bs+YbKQMeK53VIOtukvozh7Dh3UOVbM1LyxujBsA2vV+ZOqX67egZWtm0YtPvnF0D4nmTA/BY2E
6cKPuLKUtPjlRoVj6gJgnuUahjShVxttdKHQEDCKT01LZpkD/NgyTFQfusQdD7WtOp/vH+zyc2q6
gUGCN3RM7FJXF5/ThLCnGhl/eEZ1krmF0JVtFuoYEMtF+YmCP30ji/D4/qrXB8qqJgV8Q9MJwk31
cpfUONgozbfnIiFE38yK9Z+woYJN10yZf715LcyUyphjavCeLn0MtlmplNj8Z1rn4jOBIrwljKNF
shrFNN39xW4cpyEMzXZ0zaDRai8sxWAI3KJ0LYWB5Dg/7HU/JzmNAxWQzvwayTqykmmkTfv762rX
dmOwsGPxFfGjrpA/7JXdmArgUd1N/WfQV16piDo91AIu3oBaCxLbDRT10TDXPzNL+2pIjZ5t0rTo
DPgwVtR4W4vBh4F8zoX/5QOUJS+u2xsrl/jGb7RIOKlCWxQdVXXxG6uwDIYG8ornyUCZZBNmFmU5
5qWNh7xB9zFKi+rr/WNZOlys29bxU9gZR4ILuTyVkGx5dkLFeNa52wADmR9oKQqAj7ZgcBawSJ0M
S6F7z/hJe4gQyN3e/wE3DB1/qfE7qG5pllgYetJrjIl0gf1sdaN+To2GSlKZ+oBx+25lqeXLjo80
JCQIPwugDboMcbnZIB79zslK6xlCO3dXMld7AH5PTkg7/5jH5UNJ5Ldh/lXsNM2HZaMoAAfUc3a6
v+drX226mmvyY1R2rpqLV65FzAUc/2g+K4Orw3c7Otq5TNNvTNMT6RdQsfapOu2YkY1WVr7+3DxL
Dos6Dk86x3B5Au481K5ZGsYzkA86oIo52ruR+tPBmRPzHU2p9ylYo4PfWRIc4pQP9zd+/bFNniee
Rk0jpABtcbk8L5TDzECjPesxkawWD8UI6VM470TU9P+5v9b1XbJsW0WoztC59rTaLtdCcBrdjcbx
n1XgjAe1cWVCF5pHINLtNlfH+Hh/Pe3qq9pgK4WNk2EiWYVK6nLBDMRF76gZXb5A0coHxA1jcerp
eFIajnyzPljtoJ4zZG4gkZoCZO7s2RLnCVG7+UMD5eR/CsD2YpMbjXhnzsnwLTJ5xaE0qhk8L8sw
fnJD031//2cvjsmyALVzIWxL5X+F5i5ssW+mDtZYLX/Q53w+QRpWnwol03Z05NLnIFTXLuH1ekLV
Lb4L3L0uZdvFeiq4IzTRk4oWpYtMbT4wvQ6TqA/ZP10LKMadw/0N/nVhrwIGdghoSXVsKL0cXIC7
cKo9oIkCFFP1QDO5/ewaSnY0DD3fWqE6niMxi2/KYCSIwY1gQsqsTY4z7eudShKzN3V9XHnZl17o
v3+PTdiAVUJu6C7uoJZCqtLpcCoBmsmzEGHPWvwe4tIP//FL+nDnOhwl0Y+axscc1AxMw9CjfjJQ
KXI8geTp55UDWiQ8f38QOCRHCHwirZXFraRfp4GZbPkkQZb2W1ihQSoYiDVhoWasvkdDEiQx1VkY
jZBrnMTB7BT1n7TUo3DXZwbtxvu/6IaNaLbruqaj6o40l8ub5KrKQOQ/tiACrPTgxtr0CYKp6Ujx
QfxRNapG99db3Fx5ADwKmmtZwJ11VV/YZNKhgdNR63iooI2GOxgqp+FRTyw63JUAmH9yqtoan2rK
2y9IbPb1ionq0jUsTJRglqef89cIxBbBe9OlyMY0YfMQjul0btGpgx1UHb+4Uf1ExG/ApRW+l+K1
vzPZsCEHFjxOFTVzC/XUE3pJMIzT3Bk3NkAomIE155+gh2UpsIZ444dW9GkStn2KRAocJKPMCG72
5/1DXH40h7yZDwYjpMEbQ3318qM1BoSGpO7pueSnI3ljmTDY2NF73kB7q6FZ8Hx/vcVbYjmOZbgm
89GqTkfc1RbXOtTr0IYQXDk7jturTHpSgR5pNlYBA2+bNJt4wVfsUv4rX38mxyEl5d0W7FNTNWtx
cy0GFCj4O61ntGp5sil7o/sxQVrUGs3WMqtxD+FisWIciyebfTq2STKgWbop6RwXxolk3pSB+USU
wLEd2ocZI2rmeyulZ3Kq1LKeDrB+Kcp5bLSypWsPuGEbd7R/VjYvrn+Iq8I7ovOgmg6hw+ID5yr4
nprBLw95H3V4R7MtbJ8zMOUZz7fVNd+MTrOY7e2o+u1EAFNPBtlaO04vdh+ZzbuWrqv6hfKuSZUE
KmE1+j4IKZkDohfazacYpF/yXEHL4e9Ummvur8aAfXOvgdvH8YRdrT6XMLeGpLEVeDlYLWCyBxvd
hoRp5RShFh0NpaaeG/iBUPfJjJHG6RQXikxEIzXyhi7rekQcIyD2W4allOBFDLAzf44B2KcfiK/h
JByHcez0DSIScHPft9mrO0KC7ppCwFdDTqdb8ohf5SA6mD00EcApWU1OhzTxB2tDixFKHH0uf1NY
cVY+mjSOS4tlQW6Ixh8OX046nlcLJg3z2+iRZZ46jO1HCHPLTwijBiurXD1pXDGWIbfWuRS8tIt9
lVC4xIDOMw/ABlrOVA7PtSFQazF6geRzqZ+VDKJFRMBDZp/QLEnLrNna4ZSsBJhLT84PIa80wcho
lGBcY+EUxkRAeolEgBe4xvDZqNLokKNN7eWo8fWwzEseyKgoPVLeauUQblwPndKURbnAJrlYHrUG
O19RRhq6IYwXbq08j95ncBntB2mFI4MdZzA/NmKRiBCnlGQ+3DetG1+apEZgV4T1hvj7xLz60mHW
6POUgaYMcg3YK5jQ7LcSZdHbLVgH2KbyTILjVa1FrNAPRWejRs6XnhlPhN50tB6F40/mIYiH4Ctw
fhQA7u/sxqXhi9pwJRIzQR6zMK64CccyzMLQawxkcYy+eWCCEFh9B7rM1NHEuL/cLWOGg1lTQYHz
B+Z8eWdqNZlaWmKhN1gpz+iY1Pg3H+cxjskBqgekUtISno0pLt8FPi2CyWm192pd/br/Q66iAoyZ
Ejl1J9uSZeBlWNIbIwiCOsg8aFR19NVHe3Q8hnXG5JuBYOm8qdCtEj/GBuTelgxKj3ZWQcV4Mzum
EvxO7FEt3/udDuUqdC31bCkb2hum2NWaG+hiUxBLxl4czUP5NANL6t9Xms24v6tCdNRsM79zxanI
jRoUDrBaCDrvb/DqBecxFZTaCT0JhYWxSP1hikREWqca44BY/yMZY49t30PxCngIAcD7iy3rP7yj
nCZ/mOCIqawsEw+QDbkT8UjAnJeK/BDCLfSLOU+oshNnsk44NZuUFBHO+aCDHaikOlf/UiLJk77j
H80/6QBi/K3tNNEjqtlaeUDIV/8VE8NqKyZ4w+LJyai729wwizLgwgKnQmWwt4k8+DBnAVgbvVoj
sJvP5qw7xWNLZ+Of+6dzw29anArHQgoo9KXNj1asU29XEm+Y3H6HtpAJLNaOvBg3diiF3rxrRIDW
YRnEn++vfGUEiIILuFRx2zxQdF4u99qkGspMVYQdWkjNMsqjBxnozy56yIB6P95f7IaTJMA3Sb4Y
8xOUVy8XEyYTAVpZIaUnnPHcMmS51abkf/AI4adoH9mGbpFYLaL5AZWHPmLq2WvmhJImKGcApKqm
IOQJsRJsCh2qQxNgOD/N9vc3eOs7Epqploq/lBXryw3OgHPc1ihiD0WhlBqeXhxbeId3ocPyWcPk
KjNSxjbQ5+F4f+Xr2Ji+g/TTGCzvg7a4zADZxdC5SeK1jlHY70OFGtAeZZTwkx7odHZH5BrRtyhG
/+2mK2Mp+d6T5TO8c7nlujTEVCt+7JVovOyToVQ2E5D2d+MYW39GdOiQwwgKBlsouJYrb/6V8cpq
ORV6lW4hVTUhP8erRxf8eBA53ax7FpN024K/6+Os+/ABxmq2kl5dnS8ZDi1JjV4gm+SKXi5lAuzI
KRLpHprOOmN4CDvZ4M43gdWM+wn+Pfq+avZWR8ShylV5hQD5E7deLlqnYPYnVdheCoHHA2kWVFYI
A23yuY2OLQ2QlfO8fnt5Ekh0LIcimmrxNFwuqNsZAjpJZvLkMT/AeCQK4nH8T2WhRYCEybTJo4zd
lzkM7iHjHow76odihLjmjdYsnybNpvZApwCzWhiVYcWJ4Qe+4TVt5R6bFngn3BT5zqhtsQGuq77k
DKmt7P7q8spFeafk/WFJd3HakQ8v5qj6wkub2ApB8HYziJmBeH3jErp7sBxCSW2bmX2qwa++NbJj
dfqVRBo64Q+++PLoDVWr8e6xCe0S3fivtY2CABQgRfEEMCuBKCNoGDh4+zHTBLLwkXTyqM9drjkr
6DhmQU8wh3QYUylVvPeVwn3voHhyDCTfG6jYLF6x6hu31pWRJO0uQ9f4uotVNbocQ9Aa3qRmQoWS
qmlgdwp8KrJaCJj2/h6lqVykYPJc4YTkCvGY8/xcrpaldhcrSm54RolnaEM739K51w5ROP0UMBp6
95e7tTnyAMJFAg8e9IXldoyzRTBACVgjpmzb6hFieSqglhyKgpWU45a9ytqq0AmXiZQXgXmlVcNs
0GXx0g6pCFV07kmBsvuQ27k4t+DeP7eRpu0oX8KOeH+X2s1tOngnci4SzmUjo4b/ABLZ0PUE7OuZ
A8R5Lost9DhjvamYLfH3bgQWbY/ehorALgK+BlIRgTu51L9aYUHU7zO2v+GfjSHKhGtvUg9zDvHE
ZyAWvr6CCbhlBDZkCng3aqy48Usj8FvfD+qIieDZAYnYgwCFLsPOTnlMSjOFibJyPleBDkYn4RMY
HGmTay9ymBkkfllNAQzjWdv+RtSxPjKVmj3d/wq3PoJjqZpjgVXEEhambbTOWKlqbXhtUbWfUFnK
HtoWiqeomY0V33i9FNULTVCkJIQnwFlsCHkCU4GawiZA7dWtH7b6vqsMCJ+jXqw4Qmm2lxdWFkpU
Ro8dzboGviSB2dSMBNrg9x0wVwFcyLYetV9AifcHnwh8D5ze302iZEhGhZnl/qFeP/Qsb9MgB3sE
NPmv5b+KKQSMSxBP5K43hc78Li2Nx6SE7ZYSm48cPdhDPYRG4P6a1zeZNYEX2dgokbGzCBthZEQU
cJKkFZTqntV5hMvMHgQijXb+ZBZoLTdDzxR2ofy6v/C1ncrYCcuRHUkJNrq8F40zlFUFJMiz4swy
HkujgSUdzuQq+XJ/oVv2I7N5mVRRRljiKXrF7KtJ4C9CSCI89LvLd5EVfq5Vjvb+SrfMh2M0ZNWW
D7jMM5OwVaNJDxyvDGsFGJvVIkkZ1fGDNgzwxiV51X9MUjv7PnRq/Mfkbfx4/wfcOlMZRFCgsXSS
gMULQO5aKko2WR70UfN7H45A1IzI99/uY8jXCA8dbgrdmiXiqI9tQ7EhTvDMMI576E3byjkmlBff
7GVYh/cTTB5FZ5oklzZC+XZ25tJG3RKs6Q/bmPMH5olqcjj19/2Tu3ENCHYdSwf9J/8jjejV1bON
0ABE7ZreWE7K3le17ECNe9z2fYXCNgA0Ymykl01apSvf7NbKhH64HMsWfDz511+tTJ9HYsTxOcyN
Z9/hTYp3bt4y6sF7Cm9tbGdHuP26HcCytebTjZtBbZL2Fw1JEBjLm1FEPUOlYWd7oZszi6XQ3Zra
NNl1gxMd75/v9StIuOUy6YmzUSmoLN6LMFb6v8OXHgPEtLH8KRpOmUFRhToxhCsKcoH3F7zhS9mW
Q4OId5f/Lo9VgZmqLGPcixZAqNyb5850ITiJBDKKQ1HvbLg/7i95a482TkbDVLEiU1x+SfKGoYKc
TXhuD9F2AIr2wdAZYFDtwoBoJnFX3M2tzwfOgTKlRQ4KhuZyPWixZ3USlfCEoQMx4BfBRDajSjI4
b/fVdGVJdgUVqeuyRtROY1WqvfDmwnS/an3Y7xxzLFZu+62bAN+HSVEIl2Ive2x6o8EECAWLV1ZQ
KFdupnxBECDfBX0Bwt1s9GYLHeOPyPbfiNvEsVCHELbjAPYzgPstYjQ47BNU+gjUNcC/+YZZWOtL
U7hfdQ2gtTEyHFHLtOzN5qITDsKZKZMEYUln/vriF60dln1CDZSC1bENkmBnuIX/0sFMsqsY0IxW
IsMb9qlDiUjl3uVDAj66XBCKAqa4B5LMvm0MRK6j/qznun9GnYhWu9l8vr+/K/SFPFXYXkkoYQMG
8re4D2pcT2bkdsKD2afdmkEMzw14w100DMwmjMQGmz4SsG70hk2q0NePhZz0Gej9wu8QNsPKgd94
nnUKDDSJeLy4nouvPKK2OBXWIDx0bRu65g4C7xswKcypWohDnurBLQ8NwwynCjjWs2PF6eH+kdy4
seScEokCeQ6oOvmFXn1yw58dP+pqHT2cwT9GdNO9saqbfVgVwcpmb/g/oYFepeXoAHzRF08nHIIC
ltJO9+LMUR+YNIEWteusL0U8R38mO54eW9GrK17+xgmDHAcAQEYgve7C6bauaff2aBpersLmC624
282IQ0DkskkrZGU3PbyCT0EL980Wgnb7wTaGsFvZubw3iyCe9xQcj0k/jLu8+MzwT8Yw95EATUgu
fo+awf8496E+v/02gZsxKbfKNj1MM5ffskgHaPgKTXiab9N36SA1LcpGZzyfsTyR0+l9u+24eF+Q
KnxNXNXlesgUDyjI0v2qFS37PSqG5SEirzwVzB+svJ03zFQ2+nWZ3RNKLpGhUPgFSm2khqdSud3C
+DqiXtlCohzoIQTm9/d1wysRfADBkSkICHr5OV/dCTeJ516UvJoZaPUXtyer2zAEiNSSQMgBrVfX
8VeWvLE/jJMci0vIm7Y0U8ZiYp4zR/cY4FLf1YVZUuxroPCz4Di9v7sbN4JSpkl1+r9bDwsraSKU
3fzYR+tJkxgdE/qNYRMgDb5jfI45b9GP3xUxWIcBYgNSzMl8vv8DbvgBBuUcmm3cBiCYCyc8Ramd
R37JfGU4zAoz8kJC32C+gXtDHzVIikDuJFums5xq5YbcKOnibZlzAnlNUkRGe/lpGWSumqoIU8Ig
056YFfRhm1MtJJhmBLRR8FIcSPqiMHkadC3e9g563s4cOn+M1rb298/hhleglUqKC9QZw/47fvLK
zJJRUcmq1eRhVhLtD5aRbcs0Nt8ezL9eZVlJ7aEj6qDITx5MNfZ3ujsaaH9ADd06WfHFNt3nOSpr
r4vyNTD3rc/Mw2Jzk+hwMQtyedRGDpDTZXL9YWAuzHiYargcXtzA1D7RtEx/tKMKF6Ctpfa4ErTd
uEuy+UO5hEQewq3FOxO3im7BThk/wANRn5y80Y9xrCFcEURr7/ffRtLCszvO30jXsZkRWgYw7cBf
E8hdPNh1aqCoAqoV6Z4oyxC56MquLc9I+HX+IUArEnHfMQfrfaoqpo5n9KMZK1p5zq9dF7hJuj+y
Zq/jJhfPOUFPMvtTlj3ExP0VOqH1FG1VYr6PU2kO77s2Xxv1uT5tCd3GWTKtIfHsC3fCaFRgqkqM
Lm04Zsc8VaN9ZWbNztaNtVjl2qKE6VKekcNY4KjdxYdFp7VFaojZttiqmp+hFuXQeXJFofXJWwbP
Qz3bqZMLdeL9i3pjixJIyAsOnofxmYXT6K2yixGT9b0RVrqal7TOHrsozIttmSS07O+vdp1zUKmh
HYztakzXLlcTDK6iPQK6FnZb5ymFD23vlx2CMSh9Q6E7dV271UsJVqfc7f+6v/i1/dDOkxMJ7Nem
urDwzQXjHfaACKVnRhkVvrSbNrVZ9gzaW+4mDaJqJYS49oEyu6HTT4mR1+BqvFFkcNihzOO1fkUR
1Uz14wCKZX9/V9cfkKfVojAs40AmmBa3YrB1eHwRMvcmguoPRePMTwqD5F7a5u5aSnNrLZ41lbIN
pW4i+0u3Z0d2WoJ3mjyIhiSwI4OLGgpwhpWTteLsjaVInCRknssE1msRf8XI2bcDpOLe1NnRTwS3
0g95rKQ7ZZ7jFaO8vRSUenQCwZ0u/RyyHKUK41XPHEYxfoBWJD/phZHv4RZfwz/fMEHmJCTkhCBW
Nj0vD9BpegT73Gzweii/jk4NhXYWDWA+ClgC56HtVrb2dxTi0oebtM0lIMemaQ/14+WCjBOr4WD5
vYeoYIbipmNG5ykc/U+FUZnf1drXjkE49fGmziidWAHv2K7M9OGkpyjO4MpL9GhR3r1vs9fOzsTh
kLkARqIGt6yEZTUCcXqM7BWEB1Br6FOwtzs/8UIIZWDjGI8QhL5x4ouiAwOEoJcpFEt3vgzou8wY
8hR2Tk/A4vtNAdH8ZaxC6DOhhDhoDYp19/d4w6pkaACAgFkvC7ezOHl3hF8nizqvgSzayyFFPlPj
n0+23WjH/8FSDMQAXCDXpkt3uVSkdWMfplrrQdaVkm4H/lkogXEIScxW2mu3doWbMWQZRdYWF/aE
DHcH+1XcemMfNR8cRXOPBLzaC4UOZ+UAbxiJTSGawgk5kW0um54RTBulWtmtp1YjtPNK7Z4GG1lV
O4yHx7qaIKyai7en1BTc+FrE0KBcyDgvjzJwm9qxM7X2imEGbrKD88QHipai3ZihUR3CuIwK2hge
ad1DiFW4IvV/w85SNist3xuegtiLd1kDlEhlYhEPdF2K1nFdgAGH5Xf62KJ5EJ7zuoKRjiRHgQi1
M/x0+2ZDcgSOSYKaWHf5PNvNRKFhNhrPFtl4nNDeOkQwwZwMBfak+0vd2p88YtJQl+jSXTxbSHON
CeJRROeSdcdX3d/5HPl7cHcTPAZKf7i/3HXgYdL14nWkKUUHfYmm1buetDE0a8/l5kPJz5j7hGjG
qcyLj4gMRadG6nXB8dOs3M2b+yQMIAGmiHAFvICxMJ8UFHq9sTGjF+g90m+DZQY7KBgkt2JZ7+9v
9EYWSIVa3hoiXyAByycmJswoq7bsPZMpLABocYJaeYqk2HYaWrhmmhqZkmCKHPgls3kkYcqC/yS1
kvwYtaQ53/811+6Cu8Rokay3glRbuotwgtUcTpqZuls1BDuU2OYnt0+q6ag2WrFmU9cfWd5cWBzk
eK20rcvL24d1PBlppXpaVaBnFieQwe+QqxOfJ4jEX1wL3m2kp+JkV3dJuYJ4vHZXtAX+drPxi7y3
iwsL1Eib4FdSPXok1dZu4vKHNtTRnyJXoJZxpV6w2cbOzzcfMFB0AmpKK8xTLXGWMYSthjkgzRto
MMsZceu8zzO92TlBk61Y8o1vSYET4BKlKiLAJYTIacwqNEyKU0ORiB+5PU5nmFNgIFRh4Lu/K3lW
l1EL8+pyRsugfq7yMS8/ZMAbKYn1Jy8AMX2grWrC35ybpxT03wnhW4ABjQIGJi5HqCbKfOUO3dip
Dfydz8lbQLaweAQcOHkzOVnqETIVx4ZUZDMgTrKBWm4tQLuxFOghuiEApBjDWzaVGlURxJ5J5ZWA
4feaO6WfMjSSkEGtoxUXeMNAKQrRF6Q4Rcqw7JfVlH+Qhx7ZFfSowPtHpfHAvGdI2EMV/TUrucgP
NdelePNTRr8VagWN/JLhdkeewataEPjYaApDFCAFGiHAlwJ7sgmu7XnetRDm/SrdekjfOGwL1hm8
jCUMQno5SLVYs0WYUEUWO/cydyiz41ypbnaowgRqx8zqUEIpqPquOLtbBww+SzZdJb/DEsNJXbDs
GerOvDlBM9WvzJ8RnNEbp2MeULfK37nirkEgrl8XtgmbBPAH+ZIuO2naKCWIXD/z6ko0j9bclId2
1DOGsKrsOCjNGofAcj3gxrKqJ6eqKOo5y6hE6+DUtUbHOE9aWgRQ1AukLBG5DYPuKW7VtMs3skWl
rljQ0h/IZWktyLa5JAxa5rhqUeQh89LijNhV05/KCbbabSZqC0bsDu7YPNAYhMtMZxfSwN8Pzjjs
73ukq2cV44fskQIUWBNcwhIVXFdI8c5ZoJ8REGop5lZjPrzUJvilgztHlfphRLbTOviK6/uHEu4Q
9LPSMgkeh5Ia+z6EoT5aicWvCnT8Jgo2QsJnmYViXPLyYoWBFQBiLadzWlbmpgiC+mGks7o1GZsB
ShGidsOE69ZBV4oaXhIcS3TW3prSyh/BUytDOCaVwKhc/giNF16JmCY5D8B09rbDgiiKj55tt79U
FI1XQtTlGy+Xo7BO6iHn6QlTL5cLjQmRo0zvz6E1jPWHJHNTppPCCTnwQ4OZxPYGBtsE9Wak36KJ
lifSCCvmKLf0+nniNwAbozTBJVdB/i2eJ2jrI5Q0jP6MTp7+jzVP6Ze0DtOnugn7le0ua0gsRQES
ywPlQIFzOZM6I/enNoPZwZSX2yhOVM3eIgFbeRqurzWlFvqHMo7AgS1jRjczczrxQ3/u+3J6rFPG
euGrQJomHdWNA8Xd5v5tuvERJfcKj6xMxal7Xn5EN2Y+M9fm7iz4esNLnxTE410mpjFD8jCzUo8R
N91HJhH14k2Qtoa60jlY+mpa8kRLhDIMNgOGUxdmZJWJDfV40JwxshihgtjIp/TAeB3DJEllQ3+V
K1GHDmUmEPJeY1a6GjiTy7N1nijKMwQ68oBePYld7vY2yuzzGTWuQHdPfU1in2wcRKDSA5zatfPg
0PtTP+cGfHmU0522dIdtPau9871DbkV7GmbHEcfU0iPluwLLXnkQPRzoe0WFvuDYMGAW1NtgpFzw
K/TrOP2gdbGNQEchB6F+OC5yzM8N+uWQaUYhVJxv/cKgSngmNPozXJNlCGVEbgTeN6D3FVUvedih
B92ibNMoKdMUfZ8/dLbeHoQWKStR6vWFEeBxJRwPDyGz+MuTTQTK1aM1+WdVBUkak3ttQ2vKvrx5
e6xCZ9ggqcN6Ft+vRjq40I3OPyNcp8eboOkkYZTRD1QNO7N0jo4FOHxvj4lugCXNgk9vXR9ACfMb
hBngZtFAudxlaBf5yIiVe55tn9lQPFW96Xp6TnOY+D/RCAx2SZB2LoRdVrs2n37tLaC1IZ2hdMco
IeHk5eLQ8pXQ28zueew1RIJUM3sXV072oddgfawcVr2/2RvrUYiBlE/O/TC9IP/6q8viwnTbh/Fo
n5ukQti4EKJH8bRmuKwpFRKAJqhWoscbLyukOQQcpCES07B81CzLJwCvcvsczK0cBUHyfC5IP9SJ
Hrld+QIKyyosaGQApokigucpYlp10MLsMWncNF+5TreOAGw5BWpup+RWujyCOoUPgCY9R4AOhacE
4wuU4dXe79XkMSuVaCXaubEcHRKLwTGArXLk4HK5IY/tFgko8xyMMbQ4LYMhRTBZey3Qxs2k0l24
/4Wv4zuAbhQtSN91WV1cvAejwVkiTRN4XYGewWYudTRJGYPXflqFn7+retNC6Gsy+s/QwCNN5KJZ
kp/u/4brF4HXgPUZWITl4spxZBaNZF804LNGrTh1DZLtSRSmKDVQJMkDaA5T3N0b27nUUGnnwv7I
n2W6Kb3ZK9POaHJRJBgCD0o9d5fRMz26hZ0fGOxfY7e4DlpYSqYnMj+hB7b4pkKl7oxwTOChKK7o
B5gog2Jvqsxp7vu0cd8KdmVn1C1lAg/jiOzjXO5MK5MSQSMdgWZbac4IXiqbPLOS72gbrxUmbt1W
QEGUl6h3YbHm4naUvkBEVOvQbTPN+SASVDxzC72yUoNDvB4GYxuP0KPCKYeoOZNIyPC64eG++dw4
Xl4c0moSBAmDXezXT5VALXvXPbddVxyGwfzoTHP8zgeB8nZfQMRA8ILj53SXJZ8odc3ZhMbm3HMe
RyfL1XJTCwQStnmf1ts0yKI3kk7ideDt4VGl+ksST7Z5+TGj2YCgf1DgThs1/RHEg8lkvladmChr
V3glbnxMWcCjzEQPXF7GhZ3qwZBpAWIK57lsqBNUVaP+8ctK+2b1CfooFXPTnjG1I0LPU6c+zoYS
f0UO0FhxSdcu8O8IGUYMNIv0RrqsVzezLOZWMLZcncdScSjUtvBm1Uny6BR1fdbI8I/37ecvy+tl
UsHIGiELiRStYrLsywWLFqVDdEzKs4t8DZQlVpophQcxuW29zGhSsGHhZ7CUS26aY+salfI8oopS
vTMHNan+8StlMj0rmhTreUAhFQGbusnETzvurAB5nkGE0dbwuyg7j/pUdgdXG3JYmqMaMaNNrOuI
eaI+iLrvZqSdq0abKQhc8TV0bRR8jlpdNeHBNJIevD6zFPp3Fdm4X3BsobPowBVu79MhDpIPTl5k
3Sby61zZ3z+iaw8NjTFWwVPBwAXh5eUJ5aLQOQh+f9SU/tEd52c6puOJxkh2aCbwvOrojyuxx/W1
JlSXHH7UPGUXarGmohioXVsJXK6oOe6iGg1nNTctNK4oQr51e8ClCKsYvCDTo/m92F48ZXmoZOl5
rCb9i4GERbBrE6cZt76td+Ox7EcwynONP11Z+Todo6fPwA6dSu42+NXLlTM3yOoa5YyzBQPQyMx6
oII+UQJUXCiGJAfHiBCPrHoEXGd83IrnvP6sZICMKlDYoXBGFfRydaa+qppnazybfSag52aWkErC
uO+p7DzmqTN/zOUg9v3DvvFdXVoSdNYovjIxungyOqDS9NwRo7b1MaxOfc7Y4EnVixCG7ObtbyEU
a7aAfVN2vel3Xe4wCpCAmLSmP6uVau6tBtFwAhx3M8dirU51dZh/QWE63AA2aQHNrsulbJibp7EI
23MJ1hI5zbTaI/Y3PI2Bqnl5nCZIqiZrmNKrw5TYE2o/dLdAidHWXyxKXmkMRdScWz+A+55ymPlk
V5Nbwp9WBp/vfzlpDhd+EoYlInLQSgBK+XyLHUZTjO4m6iznrhnc/Uh/6ykbSncTQFG2n5hc3E0J
0aPT5VKpuzJWXt/r90kmXhJJIUv2qAcs3qckAhaF5lF1LgQD69Diu0cjH1JYp+c6fA+rcbqd6DsZ
/AJUxXcIElc62iJvBrcTnIP/o5pP/wBLXnLWJG6BjLKj1edsFrBQtJ2J/AFq4JsUStuX+2d+9RjK
tSR7iKAzTM1t4QU7U4djEybeszkJkKw5ypnxJm9hMj3gUcyDEVa+tnJDb60JppxIh6Ya5NNLt2DA
sFFbfnWuGrMMT2WmheNnq1ZQtS4oCz3bjM2/tfEjz9SgVYknkq3iJWuqb6ejknRmRWGvK/5YzFBt
rTmwPk8dHB/3j/S6oMxaBBcYMrEVkffiTMs48i0z6+qzwheOO7qzZZ4G27RuG0q2ij9pJwICN9s7
Zel+JlAvzX2YRHrzrKBi6sebRlRFu+KLbxw6gSWQK1Dvssq6+FGwirQt0tbZOUbc7SuQxP4H+X2o
bIDt9UfqUkHz9s9MEZtEU/ISyXt96TvKfDZtpRDZuUuzqqE7PWrRLkShbf7hG4nxRbT/n7Pz2pHb
iNb1ExFgDrfNzj0zGo2ybgjbsphTMfPp91fjjbPV7EETc3whGzCgapJVq1b4A9aRKzmmLs/odQyB
7UL7EdKEwZZeFidqOhixRZvsNAPsyJ3NzMGJK9/CtXBCxES2yfQoq6bobBj4FX207SIZ9jUubdbT
VOuI2bTWNJT/aDjtGH5laW346raY4PDT2XRBvDhUvW43RJ6H5hw+YIO1iSpsyz6rzjiKYz3bVXu4
v6Pe+HZSEJccwrUBHS0nFFFpNE4x1hmo3DI+FoqlH1NFjDu9sr5UbpSsTB9kabp4h7SLKVml1jcF
5SIOVnlealWcNCeV+d45HdvmUjjTWh/xVRJ1sQz0PsATXGnc1Mteu4g8FLbmejhhvdI7JyrcAikW
FYuRfe06DLkDBSy/vR0VnBI+1+ilaueQXA05aSMr0h/pjN3IM07RQ/CV9owXfUhMPOCmreUVhr7D
UDDE7y8lU5a+rWOFMRvmmfbJGkZiOnxQF2X4qc6MnRWnQXsAZR8rRyijdNwKUdQwAYEc6Me4MnsN
M+jKsTbpnE3OR2RtVRRygsybf7YlTrU4YWLt9XehaGq0ywPdrJ4iT4vjXYZgx+DHDc5A28yt5/Fr
ZppIvsS63v/GgyKfnuZCa7tLNkWKgUytEc0a+XlUFMpZeDVyQxtNR1Yj3YDrsLwnJA8Dl37khBXR
/U12e9Uz+CBXlNrLEKaXgA6wLPwGioBTi5jueGwqfcSpO4zizIcy0/x7f7WbxBSQMJADcmHU4dgG
i8QCBnk4eQytT6OdOXW0RVPcrJ/xq3ecQzGNcfpvW4dJp21djMucXTxisPJy/ye88cDAsiF8wlSm
s7CMT8ogMuDIU01vYSy+GVAqvgmMZ7A+xV7l/2MpeZKY+MDkWN54XpE7kx0X4tQiC619myFMDD+U
lAz194hOl/nx/nK3qSKvFm4iLcVXfcFFD3vo6qQCCGCfsIRrHnOBIxwM11Omie4R49VsA3rQWom8
b6wpG8eU9cRdyFyLoGEmYFRxpsIaVkxFt9W7Vhe+rZj5lz5sFB9xmu5T5GF9c/9Rbz6ipI6BfZCU
HKxjlsU8aY3N4NixAbIV5qOD6fU5ZlqNqWW7dq/fROHXpdARhFgruXmLLSuSKGgQ0LCPTaTUf5mN
N4sdXpvps44Yyik35n7lRL65IEFfCr3TjF/CJI0yaujTK/bRNue/A9SuHwcsu7aaO//KdTX+cv9N
3qa/SAgS8GGE8A2BAshr4Y++CO40Mx6TjnksVSX9qHWW+sPsSCZ2SVrYEfLJRYlZcjK0wUlXnFbb
qAGiUVv8Z/Xd/Z9yUwgYjHdotQEPhYTDVX79S1Q3aEK3cfTj0OO2+68yRVPj7HLXHZL2oRqtJJR6
ZJn6NCeAXHy7BvS3T1IjH77d/yG3u8ujaEZVQ866HHg/1z/E6xoGmDGeq8PchJvQiNSDbjXFoQdL
c3r3UpSP0rmH7ayCjr1eCv9bvOwr7EBxvXVL2jZRZtifdBHa4zfSNNf7fH+9mwCMipKU/gGhyfyF
PXa9XsLMeBpVpTvYiT3smtyO/p5aHKVo/YhDZFbQtd02vJhmFW/vr3w7IuUI4ScA1AIlEe1m5JEV
syuQuGkPkdNg3oaoyEuM5e9FMYJqxyuqtnBcUfjRnBags+YgmVjOD02jxie7K3GTM9EPBZiQb9Gn
Q8wrr8pThrIzhZlXY3nad9ZHqxrCkzrgdJgFQn8ytcRZCXg3p1M+BfZWEMBhuzMKvX6BMXCV0MT0
8MB7si9RXdenrFQTP8EGYo+t2Zpq7A3gnwQITAiiqtTiQBOWoY5kwC6GKgHUZZpRtUfNPWKEbgRd
htzkPNd6+GlEabQ7CydIww8dSPuMTAE4z4OLTYf62RsjVzlgrkmrbaMgpmSuVXavmehVTsdvJHwg
pUCZBdR4ESMVNIKtduzEocGj4aw1k74RIhKbpo5LPxqU+G87142dOg/G41gGFJnoPGzbOsHftkqS
g9ap7lYzQxypoij5iA23uW8sq942c5meUPNPH/AgxAoUreQvXlvpe0/Elp8RHE9V1NgbC3PVPZAR
5Yhp8LSyc2/iknw6rm8XzBKCa0sZMoT+EBAqFXHIQ6fYQq/KHl5dw8tK6Nsg7drHEc2ordp27QPD
sOi9IUIuT7sJ8R05gF9eQKnQkCUeo+aQlxOQ0zp2D5GoZ7+3jbU66jY6AC5lKmCQslAKLAmnGhy/
sbKN5FTnqif6rZYmTrAfLDEme2Mug/LJ1e3E+BmEUTH/NQvaf+rKy75JKGAhcboMZj8kMmC0FufL
Sgc1EwU/Ic3GSxSWjY97aPNoDXl9bmwOutLO8/F+bHpzUR4YUpcM+Etx8QEBV+HaYXryhN72sS9a
lMZRFrdL56jiMTL/k+p6nqR+kZqiWVMav7luEAJid8nxCKhfcsXrR54GUemlpgZHZUALrLMc8N29
k+7oM6Urb/d2KTqJzPBo4tgElKVESEQxY8f55B3Lxs6OtBD1jyhoOP6MHe/KbX4TKLlkaHxT6Mn+
Pr3o66cKJ1yQVSfwjmMah3s1RyTO7XX7Ah/gq0j19L3jHZaj18wMjeRIzkOvl0vHErMlfHiPGUT5
nYqaup8hpnZUIqyylAqB4vtbxli8SmboIArIeF/HF9Qni2ybPqYamMagPJjARHLQoWU9POQYzqT7
qOvdmvZh7iDISzstFBvhqFXxHc/fQT2kuETaF3cwVdRl8SdBaBbGoronj+7mHxVF6W9KSqxak9kC
szxTviY7007t6WABDZibLcZT6cM4pKq918YqjTYeyv+1H7TjOOF6NQej8uTBXn5GlcTsjskEX9FH
iJuJhxmAbDg6SWWN27mqg/AQt4GTU4Ln2mysIT0WAQWGLfgOaXkgkTuy3L/+Kr2F9Tydn/BBzYzg
IIT42reW/dkIRsd3zM7eJr0Dnmfq1/peixPNwhSY5G/QUsk0THOxsEYV+9pXRqosREhD1f6CY6Ps
6rTVT1pkDkcp5rG/vyXeWBNBTmK0ITc+4i3XD4thclxZs1s/jKFrH8MYvYKiq9yLSMwJkfEw3QK/
W6MZv2bFf9y9SIAjtMqSErCJeOWygA97rndLWPOFBo6p7vrenXVsedqsZIamTdGvUgTD9zpVDEyV
yyYzfRc98pcQi2MEHBJ49n5d202zmdALfTLruhD7II8c5zGsQverNQs9/FYmuZK1RGLAfMh7Z5GB
TXkeTTV2bryKauOF2Cs/oZPVJtt+ah33s1prbrGt1bKtPhpuNWtfxVD2+YODbVhKSyWY0tIvMjDU
OaK4XsdOlILxIfKAAtcKjB0GUKcvdPbQ6/DV2q6A6DiVN9ZbLWwKse3wG7o0Ddy1PfdI+q2vkKnb
MDcfTsjQz+ou5tr8MEKl+5VibvevB0HR3TRYYr8v0vEFmM28yrgxciPULa6s0osGb0bS+pJ7mkBn
TPtrmoL4yYSdc5zixFjJQG+2GcuRFJIMoERESbpYToCDC0YgjQhGWsmlCXqT4Sy+4AFtq/3cWb8K
L3wn11I+InAMjhKYd0ADS2U+j3lQM8K1vVSdmF6sai6/t3onLrbBvNaTYn33j9JNcEUDUBolgBPH
v4Vq7PooWQiPxiGp4VMdWdMBYbXkYZ6j8gDoeT68cynuewIF5oaY4kg2zPVScxrUBeTg4KGm3v6k
inHaYF/U/sjGcY2w8apP9OdZBc7CV0NN5FXgB7Dd9Vpp7tYapWVzIVaW1GCG2eZnSx+Un4aSmNUG
iCc4+CExvBfwVUPnK4jxeAeBJ+uLi/GvZO/hg3JsXTrZMKAQ/ainTvvWTq22hste3N8yrkiVJYK3
xEOSnFz/1jksaWzXvXGpS3P6UUDN+YfEwniZ9OIvJRHVSq9MPvqfr4b+EVQSEl0Lkhu94UXwLNLG
zofCnC/AcfrLgE/x49Da9UqIvn0oWaZwaqSXJUwgebb+aHaUXYVPZVoNF6AVKdYMkxo/aZXVPo/x
hBk4V8rKRn5zQRIThsQ0j7iPrhdMph50yKz3F3OYJxREKs3z+9S1DgjmhvtClPaavu9teOBNQpqj
ECNEAHW5XnGcirlUCnJnJ6pV1a8MlM7jwIhzf8zb6YMaYjrUT1668mZvTiw2xzKBJijJMfUyKika
UvVQ1LRLY839Vklte0NJ9budvTVV6DdWYhwijyojeEhyi0PUQrtMi6xrL1aA9NFm6iHhWCY14kaz
I7ESHV6hEot9KaMf40o+IiPxxetUIVjZbRa2lyBRgm2nc7/7igCd9r0znFZsdDwu2407TNGPvjX7
ctN6nekhyqoHxkZmCtrnkEFYf6y7tq+3ZmelmHboyjfuQa/c5a3VnWevxbbM1uIQQTUhNPPBwTqd
kRUDgWTn5H33t1nYauojwVN+RABVT/eqOU0VSsidYGLiNOPaebx9y7D4qUnwZQTQD8PnehvB4Rst
rRbqxcK77ZAjJLrpnaB/YnYxrKTSt2eEYEaHHP0eNBsQhLleSjS9Zk10/y+l0/8uaor9YOAGk+T6
ZGNVavnPOyM+xTwIETSMpO4Moe16vQBY32BHA5qSmW7+HvEe2vWtXo/7yQmnNanXRfNA7h0uMGkb
CgCTILeIOM5kBLEoPfNiofS8rQoT1QCO/cUqQwcN/n5K9nh7CrDGejYfjCpaEy25fbu0LJg4v6pu
cMnJD/1HyMuZSpcTpr0XM3THs+g6s/K9VJ9/ubawPpiFiIOV73m7dbg3GKwAFkW5ED7E9YpemicZ
9u72Jai7eRdhhnMKu8HdhWM8r0Sd22CHXxXytjp5t6Oi3Hu9VGj1rhlqVFNGkGo7Fc3QY2eO3IoV
shcqZjg/XQVL2vv759Uf78+YIK9x+qiQAjkcpA/ylf/xShNRBqHrBdWFjDlLQDA6Q+736DzPO2Eo
c/WA4pvzHYZYoIL+Der5UKmhbvpIfeflNp7MKt2IuXSNpyQanH2lwsbf0M5z9H1SF7F6yAJd9Lv7
v3q5D+SPhlqGXSlYCAn/vP7Reo4CgT3BKIvJD5OPRZe62raBPvZ3FUVV9TyEg/XO2Ym0dKUhCL+P
olzizxdBZHZHq+/tqb7EaZ/9Tc7j5ltFtNWjlyRds/eCfvr53qfkDpIADHrpsDmWYCIHDmw2jUFz
EX1dPurNrB5pgotvSah2CDgaa/IZywKXJwT2QcxCKhck/1Ixmu/Z62WO32YIzj2kAtfidhu6Rh6c
SoET1sZGIfSLPVeKP+jd/O3dTwvAEBUCVBppeSzFYFyroDs1aPUlG0bb3PVmZbm+11Ve9DgOpbpL
Mosf8u41JcMJ2BujGnopi4AmTa/zwLGwEpuy8ms86jWa3K2rbiytyT/GrtK83F9wGU64I+UMRrZg
SYhvyurGtLkWdWW6SErsMWP6vhceUMoua9ZqgdszQiEAHIpIQs/gBtdXBZ7eoBUyXoZKM3a1aZZ+
OXnqISzCf2a6kiuV3FtPRgrDaoDsJO33+khKfMdgwE2/FIheRr6AEt9th8hsf1pV/F7BTVzRZboh
gdhywoYT5/VqvTfFpgvw+pCN87Bz9PzbALNs2yOp95D2nbkyxnxVb/szSrIenCYSHOamknazyJxc
0oUByGl9KLUhgkZMVZM/tZ3rtRvQVxk0Kj2uDmOFo+QmLArjFYYWxgCbW/t3F6lor6NCAU5raMby
2dVS91utiEbfBIieflIbTyn8IldG5s2wGl0fu+hsFybIe4KTVrpdWMAXp8EkisifQjT1/Mip8i/3
N+fyen99SNkpl+AJ2H+LCEdKh2drX4vD0CniKWySCPiyWu8ZgBXMhLDdGW06u1phZgfHC6aVq/Z6
edRkpC4kitm01hjAENivv2mhZa3uMn/aT6OdHgM918+TMiQ7g15Lux0UpUKDLS7AVljVjzBV11TC
F6C3/34AoBHIGoR66I+LLexYtRem4P32RoOdaqFDVk60WX2JQPxusUGeH0fdtT60et6fhNaEuxqU
5zaxlWrlUr4OxP/9EMx36INJCh2/5vpN5HXUKd7sqliFB2AAaFghHRkinNvVTXcOIEo/150T7mF1
mIf7e0D+1f+30QkVsrlJ+iF5tlJDbfEOZty3AVpE+iF17PBzGszBQ0P+vvKpr4PF6yoMArnc6NvT
/Fl2F7O4nNXOnI2Da1KUY1SpvWiTLrZeEqz1Ka7D4P8uxQCepJw5MaXW9bsMAFKVTmQah9jp9A+x
0nJ5CW38EYSju5/nYC2hunk0OvYUGqhdMVxDY2vxAl2lbz1BA+oQFz0EGBW6C/6jyn6gZeDf/1aL
qMSzofLJZUl6wNeCYb84MVbILY5BoH4QVts+z10XbDXFdTcwTLWD2ia/0jyqTtTH4xd8D+dNaEXu
o+rG6We7wGiJ7K45sA8BRhilu51It86Tjd257iTxUxzlystspyCXBlScBezCQx+6Oexn6S2JjMGu
sLv64/1nWoyI//eZpDIGgUgWxYtn0qxmosfc6YcandRP3M4JEgHOfDRSQ9B9BjytmkV/1Huh+FE2
O8essAUzWEXsXGNCy8BFVPX+b7rZQrxmCV5koiVrgOVrVqtIM3rGSwfXSK0PCC9/bKdmOooCRdey
nH/fX215+OVHJT/gUqMjyktYHP7Snkcmp4ZxgI3jfU499MvYAzSq1UY9VLOpbWpIYz+SitD47pWZ
O5EAIkRHD3hZJqcR+Rl8EuNQcTTPkQZWJjGiYOM41fRJNWLlEjWzfgqUZm0AdfvMcB1ohEBxJN4x
7bg+pIYVCHqkU3jMaBNvtbbr90aCg19pZhSWrih3WZZj19sZa5rMt9+W3JrHlSraFkXF4m33lVUI
gG3pcfagNVWlU+5Ky4geU5f8DE2uNZrQYj0madI2QeYtlBFEv8V62WgiNhNWEIOMCtr8fkgVcrKc
ws710DseZ1RO6az2x/uf9nZZGloQ17jX2VSQAK9fsHBiRJVtoR3zwFAwf8SoC8/0X2Y9jPt4Dtdg
X4urnKeUnW6Xj2rBV6VbeL0cHIcuNFGUPuJCJraN53S7tOyNb0YRRz8txWuP6ejaW960usn52itp
/WI7vS6PVJz7n085/3G9vI03VDeh0XDMuM/PHSDFTRsrw6Gukg9x3qq7LE5/wF409vff8nUFT7eH
JgHYFjJTbgCi82LdsFBjrwlN7ZjVQfzNxRXSN9MhfEbyTD/MBtkdU998JTd9c1Fao2CupMvPMjrp
MUJ4rpfrx1FYxl7JbRclBgKm2USQ7ynktnWrrRmMvvGBUZzhuFCfQoK40cAC6mvPuakfI1BlB1wJ
g02iafXBSJCjsCmrfC/ommNQltYWYo7++/6Lvt3ONNY1g9IYShgKVYtLYkDqVY9nxzqi/Tzuss7K
fd0ZkoMbWclmVqP3WQXKD8uPhDZI4k/38Aa9PsW6kQ51ah8TJhe+XbruUwSGA5Znjd7kyrX+1sMh
XsStjlegLMSvdy+yF4Uy9519TNnDR+ycxZM+SNDkYA5fcw7OSsq3IBz893Qw++BWEHlpeC9Oa13O
I1IosXOcIRVs6sSYH6phyD/pZSB7wppxEJFdHPTMxNgNrORh4g7cJNSshz5v54ck0PuXJsFUnRqh
fDaqIn9uHSgilaZFPlCgHBSKSko0BOGQvy+VlJ+GyoySjH+DzVjiG2mu9kYZJDg3a0P+bHW55Rsa
ery16Nbkbm7DCmFbmpeoaB2QpevXH2buA61onN4+1qWbHD0dQowGCuV5aGyQBzBi/TKL3X1cI9Z4
f78vksrXh4TDxhUF0FE61F6vbDfckJELgAfjFOv77PEDNrVRo7lTaNrn+2u9sf3MP9danK0KsVbc
xlvn6IQaTuEOLPXJ6eyzDYXAF2bvHO+vt7CGYftJZjpQMJBhnC9aFdcPF89VZwdM3o9cTd2LUvXP
hdalW72J2s+D8KJftZdc9K6yTj2iIRuU2cY9iYrknyr19v6PuXnR4M3BgJO3c1uiSLA4e06PIbQK
p/o4OortI+xsnaFpPkZeY3x670okuVI5Fhg2fnRLBV6QZ6ajkN2SniNvoCSzshsqRz/FqW6/M6Aw
OGMJqBW8XEY/y4fq3HYu68LTTrpd55eijf5S3OpXnI35i5ar0+59DybHdKSwkoRIt/RGWwF/n9oJ
M8OEc2Sbvmi85MErMGvM+nzNSGx59bEURQJXngSBMSVc3Le9mAQWM2yMWG2mTTW1ttwTs5+3gbaL
JuNvkZvOSoGyPB6va1IJSfNACGHqYodYU8JE0mysU4T+/l5vSm2Lp2jhx7aId+1Ml+3+61wGHbme
ZDLREwEARLC8Ph1NhsR/QVVyAk5ebzutMnx1BDu4nWiT/tMrqNGrY+7NcPN6jur9xeVf/kc3AK0D
uThrg3XmCliOmNWgcLp+tCwwlLX6w6gqddsFAles+8u89R3pOlB0QO7jn0XIKfPK6jx3sE4YtSl7
e5q+GArMncRBlhpNlfCxDp165dZ76zsy96DZgwrULXXGRvm2atPYPiWGG14Qj+8/JraXEsKn0tfz
Qf37/jMuI4t8lX+st+xDmEWl2ymdpFM5ll9UMfQPqBRO//ax466hHd5aijKDh5MRjG1zvWXoKUG0
EwM8lppOVdaW+ZPDRbWVZIyVKPbWW4SqDk4MtKJUcLleKlGHInCBAJzcoE+TTWCHrl/HWUregLjV
preLYiXdfevhuOsh29GokuJo1yvmYWMamRrZJ8wgxIFAozx2emCdUnCp714KPSc5d3EJ0hpV8fVS
02R0ViIi56TF+a8sM6YnNcE6qwqqceU13j4UMwGZVzCIo1x65bX8MYTr+sFtSqdzTkwPog/Q5A2s
SgYpzFi/D1JBjQtxltkOmELZ6aTivn6otEvKKQgN52To3dnOpFuyO7QA1FzAag60fCOy5y/39/7t
LmGuA0USGozEcSz9dqZuxpTQnYNTGwp9Y0NnPatCk+T/xjwA3nyfzNrrM0oRGhpwkBswPFvcC3nQ
j2NDhnDmLrW3UyHCZ8dMjZW20KtqznV09OTsiNSZ6Sktm8UyhhZm1mSOIU6BXn5wsqzxmznrX2Jl
mjZDkvdPVc3IwEmC6KU248QnRR0iH/XyeJfwx6Zpev0IEadjdqn3zkpUfcXq3fw+ckfmlajx3BjE
mP2IMlemKafE7sNNA0DgF/ZP/YPohq9ZifCRktnGHlK1sTXayvGtvPAOllU02ymI9HM/jO2xGFPz
qCeNIWVlnutxBhFaZyHi+q7hM5sU3y3cCn1M9AjcGSJ6imKHO9tK7F9pMtiPiGWlu8o0h0fFHJxT
Mebjsa8ab2sJQNRD4oQr9+UbR4lhPUBk2VHi2C4ObWnnDYl6p5xAio7nLEIscUoK69xSJa684LeX
kih3hgKMvhZXc5mKxrTKSTlZXNBP8M+RmwbLcw77QqwsdXND2hL1wJCSiQDAcG+x1TKE3lI0UOKz
0zfRNk4U/eRFjbpxokY5GS40PtNEP+r+sb15PhYFlMSwjQWl1dB1qIAXSBgxxuSM8lhziDurORhu
3B8KM1m7jd9aipan1ApmqEdL+3opR4HvEtlBclbaEiOa0R4fB31s/bHJixVq+E0w4qn+XGpxO3ZZ
b03W6CaomrndRkRasZsiI9ry/v8OQwaY91/iAidJMJLruRJxxTVCvrjYkN4EXdap0QPsu9LyC6Us
t2EaVTt9nLH4cYrwYbBAeViF4+wnxegA/SszuGHkE/REKz54aO18nsK+QgeGwqSssvC9KS2/0MH6
DtgJu4uPcP3yA6eotMRAfYXwn39IOuvbqGvhj4w1956Zle/TL/zvjTCtAB7JUJUNZlyvh8FLOCCF
n2Kw0hf7pJjFU1J0aJQUjrJBv6BWNoMe1f5M6lZsRrNJLjZOcCsJ4IIs+vozIOcA0oKqAt5vifLT
3VotikZNz54xI9yoqOjjjtU4m0+znsaYLmXC+8tu+ril45PP/zR6wIDFg3tfvzdmSZjhqxA43W8o
JostCZwendfKTc+dCt5wDpG3gryf7y1O98pSy8Ydu5FBM2kElA6qzyXKQrRln5TY8J2rNNOfwjxz
Nhaw812kOcPjGNS27+KG8BzZkXoJQny+7p+GNw7fKxnLAob3anF9/elHBAXLFgmxc6H1495t1Ohc
Jmqzq6Zy+mQx1FxZ782PTIOIKwGkuVSxXyw4zMFc5X127u3RYIOnA9iVua03g2dHjOO9yPJnOACh
P2ed7pcjsjkcyjX7w7deOzhoOeMgBbKWKXlQCa9HizA7O6MzfhoBge1DXNPOZtZ95f8M3wzFy3x7
amLfbjHmWbk+3givMqsEu0DBTL0jP8sf+WU71+EUVHN2NrssoGnUuE+NXcVnwBNrxny3X5gtTOVP
pxQULX2U66WqHuJ+P3r5WamjaVMOzkB72FP+Qqvzs97F6Zpa8037SOLPAVmDSyQZg7O5iF6QzUDN
al5zHkvH9dUEkcUGEWEoS1G5UYoCAZUcFqDaedmuN4zugDSN+5Hxo/XN6c21mezNhiP1oB/JlpMy
eQCXF6+6Llo7m5RxPKZO1nqbGojIMWOo7rPVKrRB5vwp5j2cpqo3fzDmrw9xrPzzvlNGK1T2KdGE
4HXAV9Kvv4ErEqscSghjneGNYML7bGM5ZXRBimO8jE691h5fZie0xrk86BBweVCWLRMFjIxJtgpL
O3tmYW1N0O9bQxfdBl8iHS0OPfPTsLBX4rdMef7IboGoSMlHQKBkX1wkSzkksw7aEuC78uBOpXEu
Rid6Vlq1R+K/Yyzb9tZxLDHpyItirUH/5spSB0PyhFH6W4TrcQxpD02w5bTUUs9l6LkHHAKbU18i
HS2QSdy0qhZR2ODcd//DLvoxPDOCTDTw6OLJCLpsdifoiUQ905zHBlzUNu21YJ8M4p0zSrkKhwoc
IOUoZeJS1t1qnKb1ijl/HEetO0Zqa2zCdoweRaPOfqrNyun+Uy2i0+t69CsMykMJgF0mtzl4nyG0
pvwxc51ka1siPIqxxQZ81tfGvW8shRoZPRG4fADxlhgj+Odxn2du/kiVy3eqysBxNvmAXqlXJ+5a
gSiz1ust6l2ttjiHAKRnpcnxrGQQYjh+LODAdoOdMcYvP5HIG8/c0PXnyhTeI4JixgYnZ20l/1zE
Y/lyZV+By4XABK5pER4HDFvSLHLyx1KYebjNEazy4Wkan4RhXkwlRw7z/tdcBuT/VpRADnqzsp2x
qFWmlkd2Jt6xFc7TJbWmR3ymvN9Fp9TnDv+8j65Gllsl3rfWcwLVDy06HQjhFvy4ao07ucA3E5nk
81OiUw+id8IVcR0Lu6hpGiyPi8d0thQmvyKz/b5uTPjXKYC2NuFr5Hp40Acn95Uga8ONBsX0EUhx
s7MiE3Fpgy5hWLn2165EZNJBHMDYBvmk7VZe3FvbRaPPxKnjMPDRrn9qO2iMzRW1eOx7DCxTiLQo
/4e27wSm+hArZCot+LiftduYX5oyMXah27v9yudbxPLX9yVLTFTZZctLXSRMmcyW3cQuHvHLmkFE
DFbP8NyuDlbdp5sgaZWNo6fvnCf/tyosbkdKaVEqLXZpoORO7+Z8pTA1nCeAq9+LUS8BuUzzrgdJ
6pdm9G9Zq+6XWfTzyjl9KyhwVf6/xRdX9hDUI+oSTfFYMch7ahHw20LNs8+xXv24/4nfOoykXzqH
A4IYkiXXX9itlCAqq6l4nOqg+AkgOd05aTfQA+Ki3uRUQvv7C95eVYgAgLRjpoXEx820QthJ1dH4
KR5FXFcfRITNWRDb3WGY2md0ymPETN3xc8+XXonpb20jsC7M9FSKKyY010+qGsPUqIlXPCpYyxxi
tY631gBJVsud6KI6KOXPIaiQ+0/75qIAkB2EGZllL8mrKCAzA5nC8jGKu/lTYjvVgxHiQ+iI3NoH
Zig+xpW9po28hI2+7l3qCymTCDiMe/P6UctMDcJ0rNg+UWb+NaHDf+TmmnZNnTQvjWb9xlXVfnIb
5VsNhf0R4w5BE9k21tjTbz09uh4QFEiM5Azu+ncEo5Yg41IXj3nmaXtzsrtfauQxmR6y+OfoWcHD
1HXDynd+/ZCLO062pIBy0iRCiXjxoQEluOk00ebXBfLt+Kkrn+rOgtfvJuMXY1LV1g9rdf4rNzNr
D/AoOjixN/FJyvIUBGW1Z9gbPfDh1vo8b7wOtKpp/3LRU4ksE/HKZrDa2Xn0yCwHgaXOnbaOJYyd
I1BFnDQ3OExTNhzeuQPlJUM6ynEDKXIz/AyUKsxTHHgemz4KMboCUr1RuxKTBpKB/KkfOuRjLGGv
fIWbZ2VZ0m7+AHlEzr/4CFVoKhaE8OgxazXtd4aD9Am4SnrOiuF7LIOaMU5ruehiTWAIkH/pnrDZ
GK0gVXG93aqxSY0hq4sPFdYu8UEE7uBmG1C1pVX6jPOc9lkN2i7be3o72e9rWbG47O2iMALuCabu
0m09maOchpXTfSjrubxQx32lwwV7aWy0Ddom48qluIjbQCEpLhkCgfuQXDBj0Z7sqt62StNqYTK3
B9HBjxysFLl3DG6OYBeN5/u7yOPV/XGmWA4oPkBMycMh0fcWt6EoHbPwjMF8UbFL80edCiZPEAGw
UWgjUZzG3aAKHNejrHhIy0H5dH/5xaXxv8uzpajk5TW12E1gCOByG7H50hhzsvP6sT8puVCBQ07e
Nhn1z9bg2j4UbrG9v7D8i2+f+/8WXjy30YRGG4WV+eImabltkL76mOi6+/n+KsuN+9/bhRPDQUG8
cdl+DDF5MOuqMV8SL1W+ix4qo0KluZ9cJzyWdeZdcmH0K492u4P4pOge0aFA/AiU7fVpEV6Thmo4
my9zWw577OLsrd2CaMYCzdrkXrCG+VjeSq8f8VXXGx0NTupSQyaLnbiwZ9t8qfuq8wvNrn3cz5Ch
N8ppC10o3NuJSPYZoh6fSxRtfT1Sxcca3ZaVFtwiu5I/5NWZwSCjlLYJ8qP/0XtKG3fS0jixXiI7
LHZWV8dnvYHHPZflmkLLGy8Z4yz4K7CegI4vxa3sMKtBgw3Wy9h3z7XTa2cjtKyfWZ+ClHLGeo3s
+8ZOYvBDG5WqFcTrErdQ6I0XzKKzXiZY1cci77zfXADKdkCYYxeYk4cNoLnGnXjjdBpI0EB/lB5v
xL7r94lpnZGkeme/YJ8HoNRL2pM3dhCOytZ8nAP4FGlZvpjqOK35OS7vevkp6daTRsqmkkTbXS8d
DFh/dYVmvVQTFNjMrhnhmmiqByAm91OgYlyZhvHOcrAbYlTe7UswQJsIadoPQZvYu6io1GMTijXg
+vV3ADfCRU/qJSHrVHgUJte/S0vSKKJXY/+SRAnvQrMz0y9BrIra2waGAeC3L9qk/5p3ZWi9T6z/
dXGWhRUN7gmayRK+Fg0G3VXcy36NlRPvU1wYzrzEaJvazhr9+fpe+G8p5hSQT/+HuzNbjtzI0vSr
lOke2diXtlaZjQOxcl+T5A2MTDKxrw44lqfvLyR1lZKykUZzNTY3acYkI4AAAu7n/OdfyFT04Mz9
+DntnIrFt2b/fYGmtis9o99OZrnsA3fEekHzUPYHha4/+CSAiZzc0r+16wKJcnDoaiewDW4JCqkf
j++UxjwCb+cfzYxgZB/grqhfyy5V7teiS40pFhquAetfLJ2fAIXTYQEXcaYDtWXXx0T6x8OaWVcv
g92ZH6usNBRyQeoWG4yo3O7glX2rZASBSB/vLOSG/jU0UD2/XGSVSmGbMZR3DCTizRDTQf9F2fXj
esMZnXKNcekG7mbChz/UjydGxQVlz830D1iSyGvsojC2eVwPKnJk1T35dav+SoL/42oKjo32HfEo
aP6Jd/0HsqSv4d6nPCf9DtwhScqepwfSCGdhVFX6/nf2yd8OdSpETpE3FLOfFu50GHngSLL/jlgv
s87zYITrhrzJL+8NM/euF5USQciz5jl/ccc/X1e+6ZDoEUkA0GHC8dlnAGybrKlgzhNRKG88y/za
2i24+lsi81xtj+VA/VdO73+4rtB68QIC9yD6kZX1061UMWlQVZASG6t5jNm1ZHDCNmFVH/Um2f35
hf1xBefCYkZzWrrBOpj68VD9+LXRWMM8bej6ROSOG++bumKuXzaTWFoju5pWz77CMq0QqbdW+z8/
9B8+JhTbEyzHl/bkhPH50P2qwAnxhSRp3PaXyyRY4k1Fz3JldgwB/+axTvT8ACEX6imYOJ8H3zLT
RkgtdczHHOP8BbvD1hWwxcbzapWB/IsS/Q+fDN8j0FKEUcB9/PtpbSyMHNB8LaaUgTE0Q1hGRSVk
XgaBmNik/uJof7iFdD/MdkidYmnCYfLT0fTVTtbELN1U6ImtTxwNt1DRO2lsM/8oneJE5kWVEDhL
c2Ettv/059f205iJ7xBX9lfnBtBCZrqfHs4J5La0lBWngimIqWMmbOVL1E6VXx6bOSDXq2+SnNBu
vfffUx+Tf1EMgf40DHL4e5lfnMsp5/fk7c+I8ZSE/OlcUqrl1QsmLxWjZ2W70SyHs6FpFbfcq0kk
Wv/KiuEPV5/pImgWwW0It1gfPj1AphqTGWASsUI9DfKWSeq4xVxKE3ZZxoe0aMabxLWmyKEI+YsH
6HOpgb/xKZiHp5ePDT562qJ/V80Sa+L1fqU49Gzl1fNStbeEL1sPTa0zPfbM5VBgN/8XC8YvNkD/
boyYNFFzUe1hIwo8Cm/v0w6o4oxNqLH0VNjU8PJO79CRR/1cLXXIz/a95aZzs5/L2Xx2hyq7sSpz
rF/d0lDnEj/GSThNsTw4ep0ZYvaqpT3P8tp+grTnXBienK/7MUW0niXOpO0kgsv5hdVwOh90JMfh
QPHWX3tmUoy/Ngf/8W3+z+Sjuf71M8h//hc/fwPY7LMkHT79+M+r9qO+G/qPj+Hitf2v00v/9ac/
vvCfV+qjH8b+4x/8ofzHdqzfX4esqT+/5oe34Gi/nU30Orz+8MOmHrJhuRk/sHn7kGM5/HI4zvv0
l/+nv/zHxy/vcr+0Hz//9K0Z6+H0bgmn9dNvvzq8//wTO9x//P7df/vV5WvFq/5X+fZaZx+fX/Dx
KoeffzKNLzQXjAMorCw4G6cBx/Rx+o0RfKEKpzZy2VCYQp68aeqmH9Kff7LNLy6Vro80Ci3HycLq
p3/IZjz9ygq+wDSFuMjWCg2E5ICf/ufEfrhd/759/6jH6rrJ6kH+/NOPq+5JEcvbs2nSF4AzQ0/7
8XHo6OaYeMeYhTCYvCnqoeyEx5O4acqWTLjfXZXfDv77g+ECydv9+zngcCdlNW5nAE9cCuqfT4dz
KgYiS5GGQ9/Y6GCG7E0neqETpRybC1+zx2E7+XXWi6YypzeJlDIRZWKqyyVH2HoqBeNVwGTLr+Z4
SbBYSOUYRLiM5Df2iF4jSgfquTDG3uFMYmjXhFXdTgc1QhUKs8ApeHxYDZ+KOGliYS+xM0NyBvoM
k9jA19sz8+rRSfsK/7s+t24Kt2+ug6lSnEuXZ+RAQTQP7YEYj0iz/eypj9vkgL2mVgsHEnwQSjuf
VhFnbesIva/NIByK2HwJLM3rwmXx0kdJarQR6hgcl2Kuq9nnlZqmhysi0ipi/KB5oV+06jLpy+ar
nOPqrMF0+zapvT7f5+xGKiwxah8FTJwxDnVlmxp+MtB+lOIh3xjDYqgPQnY6dzMY6/CSNIFzlcbp
auHN0DtPPpkBhJf3pemKAONqN9TWunvUJ2PO9kw8lRJrkSw3XkFeT1QvJixjZh/dM0TD+GsWzGUT
scqduEc1AeInVkSHq6g+TS+2ngHhmanhfzUXNVtimYfqraqWbNri3TdkJw8EmYRS933oWklg3GDM
UVl7e3CkE3mrMd7kk+Vqopsw1QytERcXMXi20k+0whEoZCK/mm9tS3h4vwT3kKQhZjSV7yCQr9ta
CVfz3Jd0ZhdAnGrar1olNTMsCUSD2VosKeZ6PW6hyzSoN7qs0RYj8ayjaHBJdcIKV/VOnDy7HpjG
9kzMV5wGVNet6W6A+KaHGOcuD0M71dxzuJStoO9RVypGzi6kqnrMb9OTblILPKJCG2PeWYPdf2S4
h9Ub2xymqGBaiXE385wghFntvic5HgpiKRf9vk5MmYEN9v26gWQiMQ3SewnBq1Tjkw1u+YsXG7nQ
FqujuQFFnV6SFHtEEc+uJUXf9L9g9l6WCHtcTOfkUULoUrVIuzyQJ7OkIV8T7Y0poZdGpqbJ4fSt
ix1BqH3KnU2ZEkaFv0gG2gYMczGSNnFn9Q6Lg9XPab01rNkuN2aBRpj8wDqZhOym+c2fArsI4UoO
hWgds8c2eiVHSnRahlWK3i60taNBHI4gD2z6Hox5WwlQZ55mTuPeseap27tZStICklXbEg25xGk4
6UughaTPnUIkg2m8l0NvQc3JOoTlANvFhec0LcGr2uxfVnOtpZt0dbr31VLjGhqxMbrC74Jm2aCj
Hl5b1/cy3hRTSdwGpvKFYdrQCBRqcc90LfOSjb0m1sdkOdVwwQjTk9u57WWzW1Mjc47QO5P7tJza
CQ4oKT1bJ+uGb2W6ukM4qkq3LrAXKDq4aMqfRNmnYyIsuaIMt93SfVldXKciK+/Nq8H1lkcvk/p9
W6r6NgnSQoZ6X6prJygdY7N2vtlFDiPVKvplKf5b+/ZF9q1vZPN9+Lz//rCD/+nu/v/gTn0ijP/v
t2rRDHJ8rV9/v7efXvHbXh18gfWGRzANyKm90qnT/rVXk7IIbkaTwjfvFyv43/ZqzfC+AAiz9MHO
YFQLv+dfm7Vmul/Y8ij/eBFiOoYBf2e3ZvL6Y/1Kj8Q4AV8XXMVOCAKyrh93UCD1REfC2wpWpllF
vdXL4k1LC6+geDYmPcSbG5NpnmbLv9IWvYHDxNTSH6/ZQjKGuAS5GlFjJHQYyQkqvMgqbSzwTJ6S
eKvAogmCq8xyPE/GpAiO+iBRw/qzksODN9NJHKy1T75mozHLvbsuQ3wRTEn5qk9rV5ERnBqBqDTl
v1pWVeUiDcbrePbtVw8nik0Ry+Ip8xpn62J6KLoiLZ5tVTt15MTVWxBMWbjOmR/5XplfakmQPcUw
ToVnDDpJ2YH1Vaud8iWTJctoN5bXfQnBFXP0YQNcSj6VvfQlK1SeXvsLNXfIBPGUNOtqWshdKxjl
eXgqjqNm35tz2131FR7SJH00yc2ITzaeyRlmqBh4XHp1oxCD5Lj3YA7nbYxUWZcGzYoK/W523/VO
PgdmYoSeXg8innrjWiaT1whvihs2uhVSegxRlxW4m3crMXMqHIgxPOoO1ptMjxv/Snpx9mbUuiGI
Brx32jo91Omc3AdJ25ZC6/xkb7ngtAuxWw+Z0nldX8l84/jx995vnyvm5SHanElwa8ejpMAMp2VW
wkoDpHiuURIS0RYPdFJbbWqitLEnKeBKG9tGK7UITbizbeKxOxvarNpxw7RoRSnwUAydQblgXGRN
8ZBZTiGGxe+DyJyz5HFd+visSgY21yZW1TsT+wwfvXLdGydhjMDzLr1wJw3dhknxFHrkd4qUc8M3
23DbKzQz81F63K25XFdbNBjEHRAlaoIaVbsLXJWGmAnbEfkaKE/YP3dBmq5bPJXwUFl05xiXOBTm
vloI42b/U1nA8eSlm8yrGMkhFnOR7xKvNQ7SWogPVtZF3a9a5BbBch507qXT1dYZu5xC7rHgQiN7
czeUZnJBwFF7Tzx9dRk3uO+sNku6WORYIcJDNzFbS8ZYIO0ecQLTbymZ2rAL/PSbBC0kHsTKdwQU
OdFQA2B2WKiGi2ZCKJyz68zy5UFWphem2tod66XItn1VnRP13O7rxKDg8MdcF8nUpsQlF0nYFWbL
Tag8VPmmi1zfWcbNKdiKZyqV9ycc7LbTJnOX50m3M7PlwcwCdnwWDuHmTboQ9lYfkdMbZ6uGeLA2
jZfJsvPDUFnJbZwH0yISZvph07pFNFHuX/n1nG6s1MKtUlMkmmBssq4oCgbNqSmAcusiNrTgSib1
ellrXRImFtZ7a6avqWirwH5vEpvRPBXhQXZzhiNl6m3pTp+M3oCg3xU+SnTIM7mRDCEsiMcElHo+
IwgaJf7EIMTfztz6Y6JrFn7I3YL3UWLf13HXs0ClvbeNAQ6eUEPHxMAum2pBz8R4Ii5f/BmSapzz
sqHHjt2w0Z40EPEp940iinXnyk/nSmRFOkU1JvIhWbK44GiY56JQRY3rxkn5dXJH69hNhn1WENUZ
GkzIj40Rb3Svfyfe/S0zcAvA5DrdVpqThbJdHHRZdSMfZ+a7y+7kchxvEwYdhU4FXRGiUSdJLRA1
T+ObNIpU7TAWTLCN7xNMkRFfGlES1JfBOI296BLH2A9qbl4LG//GcrCDkFga9yJWqtQjjEyJ50uz
zrj1sGRpRcs1pMYCYzXOVydh9TEtaUvSE7iRN7Nkli/QuFF9TEYTkd++tZrxYlbpXjZ6uzf79lCW
xZUGfx5cb8z3ZrIYO6OyoiJbHttEHTvDDF2Oca5nahPE3htZTMfcTretZ2/zAciksxdSSdLLxKzi
UDXl3YALu5jjFSFuF+ldKfjtThr6tppifm72pTsL31u+2dmdHrPO+c5ztxq0AvrWIAYUD8sL36RE
z9fQL6uNBS7X5P4ZqUMCDsoZMc5n8dzsGjLkGN5Rk3WHJW93qawvfdSJ9EhhqwJiA61tHa9Xi7Vs
atzLgyBl+VBmqNmlMAZSn1ryGENdyqNGuo8wrDajgoxvrXxmcSDeko1oxIp9otnR7OV60Hrohrp9
zwIXGEIzFJmLbmqLfDIzbDLqguYBo4UF8GayRDy21sas0puOPmGj/Pqqs6xzML27oiq2fdnvepzL
I8JtoCDopX1Zlk76rpn2uh6zYjJujJ7NNtUKGdV+7D6QrdQHm8IoHsD60z36YBZBcAc8TNxlCBWL
6bafMkQnQalthqItwj7xnI0zBN9NxCg7VQX0mLVxju3vtxbAU7gNnaoC8gzVso5MIae3mDSriziF
cEOCknVgKhRfuUQ6RZ1n9SFWbMfZD+pwZriwATJ2tkFuH1kW8RadOlNkLYZ6OkaORpPukza4ajxa
63EYGadpfhN1VtJu4Ox2m8k/PcmDeo/X5sLI5oMHsPy21ha4Z3AFT8LcxxPGCond3Dl6fOfQxIUU
L69AWYmoelo0p3SLMHCtkDV0m5I3MOXapTHr60XpeUuYl9ONYl8MUPeFM2rxQzknX3OlkmhW3nFc
5DGJ5Y2eWOfdZLJIqnLvjxbhzr2OHWXVZBFVxLQfOmiNTLC81wnO2rEMunpHRK7sRRDgym915Sim
YTSe4ZqysbOISwRB48argK4r1frfpdGa525VVRsCk4qndNS158lbL9hJSvphvw5EjCvzB64sRxcc
8jB0Y71hDZxCSPmJgK3+EisT02J9NDYOmUQ4CXplvZtS/9mYEyfUvPhuImxG5DmrH5w+m7BOpZCM
E18hJruprl1zbKAyDdvcYmPK2vVrHFRTGPTlVbGuolWO9kKkHGug1Qvu/bmaVpKfZX9Qk/ZMkOjW
17sxTH25TVGQhkhKb5y1Mi/hPZ9XIzZ5lWloO4wwWClM7btsJ/siWafbVS9uRydoqVIMvr/t2VC6
W21sojkNiu85qBnog+Yy6KVrTLJ1l6ug2RdAGVFKmUo42+JS1KHFGDp9eZAZDWVRUoi1uEuKwbCe
faP6jv+6ue2q3N8vbXsGczAIMfj56uZEcyWqwco895QY44pI1bawskjZcBq3ftq3F208l8e1nA3g
h+neNCmh3Mp+jX0Dt/pOrodC6XPkKczWlXGLCP8qzx0rJOXGWM7Rl8tr6Xk9hN+Ulg0qQdTFmrsr
/KJ5T8y1L0MiWZcHQx+CKXT7OHklv68Xyi8tsKykos2uteW8mefhpuGKEaBjd3qozfqjGc+BcPzJ
In7HXA+Lpvh5nLpV2xtFUKGPSWysNqWjRcPYeO0m457qouzUoh+Z7y9hx1wxEUvauY3ISU+8qaVV
vthawgHxj7+K86K/GBzyHmjg48vEndfroS3XE9bWrVPYllCJyVDrXvR5SlNBzXsoPH1kN4JW1KU6
XzTk+4LKwD/XNPJpexP3qgtPK6xd5bfdlsLbO85e/pRXxFkJ01iNnVTw5KWR2E9yIUUrL8lEzgan
285ZJTd+ml3TajfCmee3GbfCfZHPc32dDIPeRqBzvno0Zl/Ldy1xQSzamjsd176X805HHXfZL+Ny
NhqG5rjCmBddATc1tSd3+dysxvsMu3GvBVk6XxgDoquoavzb2M6qaR9k5UIs0Tj3D6kP7084Q228
KiL9HskMWlWolbNz3nqpNnnCVsO0I1Yp6d+tXzIG8ILj5i8G6c6bmpx066iPVeZeNE1T12es1b22
YxnPtEjL6mIQfdbQXyw+cGK4qkEHHNMXOHe73rVzfWt6snMApdwu+Er0si9vy7TnlqRzP2u3syT3
Yn9SzhUSGNGEstH0rtttZrJOveM6Zq35BK3VsPcAHpkW9g5OydGY1vJlnlufCOOKhChEKHmSHjy2
HfNa2Sv0+WpdZD3STNGfCbKk83GzYrLe8sAmKdhq4Thvth5X9x2mjergYtem7jpF5vAljSbbtNe5
xXROHEAHhdJbik6xzfbqldhzsBl2Rju7SckBb49WqjnNYe0tv9+rrMSWclHZfCxU0Y5nU0y5bcGT
a3ocbMUKZlcJKxmSqK81Gpm8yT6WWiUHazCKN1y3gihdTXUTawN+FkvtXqcVPnnNuGZb7o8GhYi4
tFgxahFaEwSRP2vp9Wyq8j5L/Kj0wMVs40Ai0RoVoDki16QeFZ72UJfalVWprVkY7gExtbfvCg8I
RzZXbBsEDhFOKqq0f8pLv91gqtltGrgqogjGrSeN7nbMsqEJ7Sa4LCZVPTWN/xpL6e/BDR/r2erC
SvMIEbIb49qMu/Qu1t27suI8e0yC1zElmyEeQtJhjkGVBGE+TtdDZkdT2xpbq9TOjKLHwE2z7qVp
hIS3VMKQ5ePktmQ0ZnOxwXEKxLmxb5BaPfdVcKRLiOEembBO2mZnFsPH0LibuVkepym4nJb8azwu
ti26cR7AD/JHbvXz0KXXAJu0e4TPlkyPhgLp/PAt15t95S6k4lTOXuXy2c25ATPsqWGN7NQjHXAy
RNJ2h7wDTcxT7dGs9dtO6ttUGVfwqQ0xVPUxDqYPPWDI3CZBc2lq8s4u11qUenWd2NNtsXYXRgfi
KBUskrVV6F3lWeyZ18OsJQKS7vfABBhBql3E83JuEWQdNopivpk3mWZSGHfqZm3KpyXwX+jOJ0xJ
Y0xWLOjMLh0Sj6Grt7vTJlhn+6r7njN1dd34uvTZyixrUw7jlsVXAR66L+WwnqUjRLiO7Mt4lfZW
i/PdSruRlP7bsHA9nOWAE+jzEjDoVFP2vKQSvHRCPLjGz6Wff7Ob2jwz9PoF/OOwQCtPWCQjPP/w
cG2qxzkx9c1oq92oe69ID8pIwxxP9C5gutInm6zuZt+zC7bJcOm1GEaEylxfB5uvY1bnnLeqwqke
7cM4mzzLuhuO7mpFjeSUTd7JlPUzhoiNgADeCN8v3/tM2zZDqguLBT3EdPJsLvVz39OiHJG5wHLW
r0Vl4EehW7eTlz/UhXMjc7XrHAd6Pgb0oedzlX334AXZAfO/vb+O4cr/F62Noe5Q3rWa3A+ZpH+p
d0lu3umU7vqcXML7fYTkFz+UY4XFYxx55nppBcWDpauoHfxjqvRD02q7bO33HinIfd8xJ5cjI1FG
QROpuLo5nakh3vfxcvTHgd6+eChNPXT9ckOm56EO6jvTbyWQTXk0+iwylJ2dM2s7Di2Wu5l9sKT2
EDMmDNsx+0C7bm+KDqNj3R6O8VJvEjO4tZZY7tOFB5x9nnlZam86pISCBz8sl/7aXzX/SrndFTjK
AcjmKZfZe0xhuLJFRySZx5eZZY/n+qQMwS7+3ON1dRa0Zr3HXiHC0qC7xYfRiPJ0wZ+614Jr1FW4
8eR1Ilpduhv6qEfEfVYIFYbErWkuIiseqht00CZwQXuW9Wy//VCSH6WXV2Wl37myI3BeE7krL/ws
vncKZ7tOQXA7Jim4hVaQXtPq4YwJ5GwFu0pZIXw0+7i29pEoqNBRxcYuBo35UKmLpiTd3nbu0Dof
FkI82NvwqdS6MyBre1ss4EnAHjexhd21x7o+g1DuVw1sJtY2Wa72Tl3Vu073tuZUxXAgnLfVTp+k
Fhy9ot2AN/GgZJ6B/2Z9aeUW/oPBoUtYrgo5iMT1INysG78KKGraQ473auKXe5s04Qusz/umO68g
0ItpoacbCmARw48KpnO1HeOh0jGL8IXVzj7VxBDl8aIe+6SNgi75KhuLb6zcSbZs0tRCeFXXrNei
7vpocvLIG6jjKw/bItMpbuM42GJgvFmG27L1Dn3nP+jmio99dWtywe2gP4wm3VpNjU7a0kRYjuuN
o9BXHaywYYqhYszJa7VOW1rwRkxF9+qnK8yw5L6faMVxpCdYMdFG4WhFy9ys26vG/MBsfr8a63e/
z8JyJD4q792SZzo+HaBhNDire0aVF4nBqcuOCrp0b1Mm/MLPfZwaHDBBHRl95nXvqquPUzG9FDkC
hCneDsYcEaT+tW/LZwNLLSduKVZaF2CmRhqgTdd+Ym1qZzhb6u5ioubwxgotpv04r/EgCiP7mlfF
lTL60B7lWd3ZlzieeBdOxdrhxIAYfYExhBczjluc56W3rwqnv2TOCA8OOyBWfPL9+sE4UEg8to2/
1RmiibF5Bk87zCiA4jErSe1LLCQo07keSD3sXKBeU6MlnEfzIYmbaKhIvCTm2RBuMV9AZ/UEo+U7
X6+e/cIOomzWt3LCeM7I9CosLDxmnNrYGmZi7fKuei2NiohbJcU4j6NPUmMOtGrYz/ZMQdm1ybTF
UDMXdUYruChcq9vK5rKkJ4v/InsbuQVRBq1mN7lyTz34XEimvEbab1z8ZSNK0jZUMrghoeahjsdg
egpooyhlM5jH67BdyxJ9Bu+aNbEbzdLruJl7XGm1Ur+rZFqVxgYjwHkZGY5lvWUxfUrrYksmhtlG
Zlv063bSjPhWpv5ibTO/yZozO1+LlEyX3H5YK9Qo3A9iBDf2RDZU1ZZpFWZ2yQAtix3v+2p4iq2T
FVbSck3xe0OMgtoWxeB8h2/g3Tarmm5R9THXSwNt5jmnevKE9FvWiKS0RxDOVlvlxk369nmyEqMI
237RGjopv2anQ7p7iTiR2UKgzAcq58AOzcyXaUje1PI0e+1C45jEWrn1qjGlq09ZJzhHP3sw59gt
hIyl1YrBmjw3TOZ6jfcFsZHGFvohdr6itZ2+29Xp6skDGVeuIbjt1rwZCzkC6NekUc9LU72YuT3c
TH6/XhlzkaQQ7ql5/y/IMv9/Dt1gsP3Z1O3utXrLfpi5/fKCX4dulvWFtCSy/WzmbtCkTiOtX4du
pvlFR40FnRIBBCZuJ2ue/xm6+V9MLCNgfJ7+AJuGE+HzN4aMZvhfID4hRdchnEC2dty/NXSDGvgD
bQUZj3Wy/IZuA9nzpBf4xBYcQBqYGTEl68nDpcuoqjo7BmYFb4VZPakgRgr7AOFx7ybfZW/MX7sh
BhAXU2YkkxZlkze9wzdbhl3u18mpitf12Qjph/0Ph/oscxntJFV6yQNY0PqzhBNnE8S+LKMiCebD
mueu8WIGc1FeV4424JifG6wmfrboN2tcWMmBCBL28DheU1S4mWb1kd0V67ipxunJbut62a7auPhb
/xQBt4rlFyV5j0VRr0Q9zJYbAdjp/ZlZVi5xGQYMtUpUhJB1N3ElazbRTNO0itoDk8DN2DQ4HHsp
sOfOXXUH/LRLXprVBK013eAiG1R6vwKSnqWOLu/m3sejrs3mp06W7XEJap8Tk+NdL9d2m8XNM03L
ICooY6VXYh67GNPZxMVl9GQP0Qh55tXTucTYd6wHkKtyn3VTv3PmJkfpPF5pGRzR0hyXU1vbhgYz
kk2Rzvaewns8k7Koo0ynFGeOE8at7p/VlfSuzUqPN7mtv9VuOTIm6EYM0wBNMZT6GnirOsN0SR1T
W6+/p7NDBdi11g6tI1GGAaBMJ2lnGmw1RNp5wxP7WyzaYXFE3sRTRzFoD4jrhDM19nAF7FWY5LAM
LclbwN65VTzMbssYq/AkN4odVm/6Gw2mQPAMsldIxACSlwgcMEwGDT18buAfPnxPSrY5WHU+hlaf
qKtcZWSr5MkZA2pz2vdF1ZWXMFeva+YRycZ3oTYQ9lD0IPRjYQu8KQpTAB1AmQEbNt0Hs4WJKufh
nqzElhIBHw7dJ6EBQwOokh5UFHZ0Wve+29SB6oCeE5tX2LWttI3fKz+4zTL4tFtXC8YLmWsqmpmm
3aw2Bi7hQgS1dZemvemL0RnVs0JtaO+tdsji45ozcbqQSdechEVZ4Z0bpfeW6qlO7J4Vj8XRaXUY
PpPVv0h4YncNc0tve6LOJ7syodrdx9Xa7hl33YC2dViCtcPH6gACFJgKPBb2yvSsXYzr2gHdHZd6
j30G0H9QG9VZhRFeaOq9JyMImnUXlVO2bJHxM1DH8b2W3ySBIZmwilTmIUKEnUHXs7J/eVhJTpT7
RbTMhRvgoLm05rWbtj48TMNUp+dgPbdVcmuZ7SXpc+XOzocPS7ZmqCDkCrPpmGjzds0TjM2uOWsl
EfeRZmBphQNhXL8lXZ4CxpZ2O0UejltUAUXtkLDlubKPMFHXZhEPzpR/U2VRBKE+epf4kzG66ifl
mBB3xqkObabyXUgI6cuSOwxrm8X7ljUmqKaERmokBg4aq+Sepn7nBrDmu0weCG13vtpzdbT5nDUx
B6P+ppbacgG7FU0iz6U1v7MWtB7xcV7J0B5iJVTxEu7fNmESXIlEUdyTUmIpecxIBc/5Tsg1Sqc6
7d9UyYRexBaDRHKiQW8jeDWnJgrSVROxY5DWrnUqzTd9r3UCEZwtEnj55yByxg0P77zBcqS5wKZq
3LVJRg+TlOvzYvdLthsYQIdY7enI5ZJ3GxZ5SPTEGMrOPs1URgo74O2Hhd5IAyIXmUWSCujO+t/s
nclypMq2bf/l9Tnm1NCFqCOkUC2lOpiyEHVdONC+f3Z/7A7yHLOXisyXsn3br7u30gjA8WKtOcfc
TH32o6js6YgaVtlogWIfnaTT8flFxsGoQf1A8TMneisl/EfTqsVeRWVVbxp1NvSNXbfmxnb7Hyni
iRW+uem17ornln7qJs7t6YDYoNzUtO+OKjXgaS6579TsaK2Y3+WoxFdDh95ilgXxLnizl1gsrGFT
PB/QRTVrlIgjpeNypKuoQww8QTGaUU/A6s8K8cONy+iO+TY4oaWnOY2nvMThYeV+g111a1u5tTfz
svO6yppfky4sOQXY86th2XHGOShITklWZHvQjOmt0xjFIRnzs2pq72OdU7G0ncA5WE5QnvKung9y
pJ9QBqZGbcbpX6gxyy0zrQMEewgPzlAFj/qYhfSgKr326siQexUfyBnWutWsK6lOul9o5ls6mO4X
fSpcOgexvKHVnNzi8dwSEZZvbLXWUUbHxS4VtXKqFDabFcU+upoWD3GpLfJLbOs0Dt0xjjP72pYt
TWNatCu9djnAG7P5Tvv3DjSmsU8qMWybJDgR9A4MeeBZlCVUPu2tIvdUtdobJUcvZrJeEhAg7rWm
WAdFcpuP9TGEmWnb7biZ3UketVifN0mFNhLp9S5p+npjTtRPsSt1vojNTadhR+l5bZvGmO40emze
lFqrBu2KHwl7b6jsjHn+xpNLIi8koK7yJ5pM2wgNGsUtAqRY9Zktoiw4WCNqSHzi4VdD7YlppV67
NRHUraLBpoOWqTu7hJ2fI6LxwJp+C4dQ3jpy3jdx9NC0k0GTQTubVUiDpJQPPaWajBXdkkhfo3nL
Sf29HMrbtKq8oBUcIPXXtmlWAIsOLe2TNCJBPuHAPM7Rc1jLFZLac9yoBxSzLNKWs9HjOLxKMp18
mya5i+z65CbyEDlYkEUTqp7el0+aNHeRVfpmq+CrNOvkYNnpMandaT+mlUYDsS2mrVbOj0lcqZ5T
TvQzbXGDDIZ7GTcuGvqVOVmsvE3zBbVjzm8arJXZTcgZ5snk4GJFKfOSQexXGiz5OzWAuCGeXjIU
C08OkZaKrxvtNG/UimIOhbnEaFcVtgB941ZxF+3neFDoW5Mrn/lNa2Vvmj6fq8Kkshvl44qeu46o
pG38rp/5DIukib5paKD25HRQhLxSUx10Vt9XmjfoWeZH+ZRuYogDTNapOEZzkD/jtZ9WrpgDb2pm
ED5zbdMp2PIFVRt1ynXq153Bkt7n55b6b8suo+oPsBXnL2iKxcZE+UrpK27tDVVl5VYpmF28VpWz
6hF7n1skVznj2zDB8VlojBRtVnOiarWfcGbHPZTGOiVN/D3PQ0iDAc0w1aV1PLThjdC67jy3mrXr
wlg/942ZUDtEGkAnkZ4AhtBqSPZIPfnP5PuUyGzU+cZNJuOaxNhxNaQ6FWdS4f0Bw4E39rx0LUcX
BkNsWrVBZqw7GYszRUtxpRHt5WU5nXBpDP0TMvbsVk7pbUPK4hnL9ezTwKf4z25/O2jVdDQHs7ma
zP4uVsYvNYjkW4ctOLX19MwWcDwhuHIyXw9TczVmXbHJqvyeKDwGdKdWvpM0T8IamxWW1JOGcGVL
oE++bktDrApph8jKqYnrdnEtWyHPUK3QkZRiJ2Kdpx/MP0JLecO4SeSWPYTryI53U6PsWyuRb6aT
INZsUxd3/9ztx7KeVoHGwunJURYPvNbhSx717Qll27fRmGs0NVW6K1vzmYpoc80RSN/L3qSrZxX3
qmCg2uhlkM1VLXzYktnVV6qOlvFMswrp+xydHJP1xB/MKtnRj9NvKIjO99KcU1orur6aNOcqUydz
a1pjuB/oonpmPE0POSLeZzWoAmoTYJOMRCV7sYrdzZhMJsQAhcXV7b4TJncbl2P1kosUCksuXmm1
kJ8iRX4bwMpYq/kYfnMTzT2VzixeKKZto7Bk72fV5UuMeMgPi9C5m8fiXsRF/tLF/Xf6mntq36i8
mmT6Itphk1AbJ+onN76WaVseTKXq72ioN+uCZunXqrPtr6Vu9uBvDOPRhdqLrGXJFavCwLwvJJ9Y
aJXdPfDN7Ai5L05ozbn9uzkp0wbdwLBNVdFulc5mTYNzvLW02n6d6JidM8QZVBOFZBsf18paN7KH
yeRnO1k53otB7rOYKDNRGeq3TCBY1xxN+WJkY/GKwjdal5NDT3vsk/NQCbT/mpGfM2cSX+I81zbC
ypqV5hTPgz6qVFWR1SOC2JYysr2BuCwiUS3qg4bb+5WNfikmrQ8PEgKQTNiojVs13tb0w2gL9hoq
usxFeocgcqDv2ee3bt+tHAzdvpY1eYOaQ8w3KfnK3mQsDshYSR+p9Qx+HFrmlg+V8l/aHlDQtVR6
g9toEnQCok5djYtQEfuXeUSx7K5KooOHWKn3YH7WCRrtl7gR6i2WjQdd5PVx1MOrMMeTlFp95Dmc
NXd656TnUtHNddVUo6/ooUuTO+J7c/ovjjFGN9ierGM1q9q92urRyWDp8Mlq1FZWHDZIQiaK7u4h
lZncIV7T7xK2SBtgWhR41TFbWUVTIRgkPpMQPDeGCR5MD8OQUHpPe7Wls0+BbYPsy9hBfS+/0+pO
12xt45uSNMY7jumcLgPbRSaY1t9oNGh+n+hYKEwnCo91qbinIlDEgXZ/63GEyT13picugeAzgxjz
TTxMw1ExZXzqqc4PYAz8TqqcfUKTMoCSm9cpWO0rJylxIXDIYn0kOycwECtMeuzu6qnlaUiq5LHW
tZskrcy7Ytn/ULxHJapV34Qd8IXW6ipOXd2rA/wzdCksey8la6pW1eRaNu1TMtaTZ0XUKNNOVpy9
q3I3ZUbMQhTTcjNH40cdFi8JEqbHOQLiSPm1pyY7jV95X+ZB6X4elOOXlkP/C8N5H5TkXNlzFm2S
3LC2CrqRmtu38r1RJdk6p1DQrBJ3CkeOg0GyAqsrYtweSKjMiJgHN4DMaqSJyTY6dDxhJadwcJxt
YAZXhibuNC0J/UQo8XUfOY9lPKxUUbr7ynVwVg69T2t78mUKWZQd4K0bmK6v9kOA+j1+o06Ss+pn
3daaUuOool3rUYZ5ST3vRZi9DrkhE6/u2vY8CPdJyWIN7HBknye2sceAXOzJV2eHQuq3SCvCXWR2
/ZXT2tZOo1jwGiD4IE1NQYySz1tlco9V31T3CrKRr8OyOndLqVCp0vsWwUSGrOSE0CFdJH60v+30
gcJR+4QFSZ571oHV1A/6d84Hb7hlrku1+Fa0UfEmx7Y5ZVNaIk5OpNiVYWWhCSlMT1nkXTo6jINd
VWvFcpVnKB7xFrm59ZaolvkySkNsFa0+ZUM0+kwyqNe0WacAHejNDgeLuuMQ/qqXau/1RvdiGeN3
hkjAZ6GX56rVqG8GEvxcUZ5sAwNMqZfJxsTA9G7gC3mwKOp4bjI4fk/mt1cSyu3NfUCvNE7HXafo
3+At1ij2ckwpWi3MFeTf/HEcUpREQ9TcJG3V7TmyWSsWXmVV9UnjVZVm+oYaOqil7HmtuERyuGbW
bSzkqPShhbIyDbQNszEhmXLV+rEeKI0osJs9kEfzLcb5hXCscQIW7zNo0A3EkHBTCr6HVUVf/h6w
3Hdyq2hnoJ9Agymaq0LJWSsdRAJjqRXrRsHbZet6uy0FvRu0XONRm9G0hvV8rVrOSU72M9sjNuVG
3l5XZZXvu6wxTiAaiFouskl6NvqSV/pFBVvD6J1KO9oax0brSzDGqUvGam0Hrn3CXpVhkJrWIjKf
siioEVD91MTOyJd6Ghr47/Nt2hbjGx6W8bqty2xnLpy6Op9f+rmeN/rU26d4TnCslZrxQ6Hk7Ytc
MW4zBOR8PTrRoGEHBTJqrZXO8feArVG7jwtRbloNw88glnOdPsvR7x3OhHWlNNs6dgzO1czxNueM
NeSV27qSEYoKgVJSc/LdFMw16TCFslc7l3yoWHunAuVwhEjuWw0oQiZNwxO1RoxkVIy3Q9qoBNIF
79qQuMdi0K0dquZuR6dYsPGvw3XuNojNEptKC41XacUma2CbHyT7p2uQExo++TbBmmVR7tgjCpMr
g4qmL2SHwHvQTb8di/6WTk65yXLEhgt8mfJo1q4y2gs0XaUbIFRH2j2040CDLntkgaaloAAbLIIO
ZU5QtSgDC+E3kfLKiqestUqKI4Cgch9qUt/kiXmeinxfRU5yVHEjbxsk01RPbfaOzA+c7TsnWU2G
LNbko8S7ZKSyZAhC0PQa6y7ibBUkRd2uc7N9LMPxaQqpLFJe1F7DrPmaldYZRWyzymdTPnWd2y5j
q91ratxvKYKfCYpEW2IZPwSrrN+VEY7zxko3lWITSU1svN+gqDxoQRefAmivKOET+ybNEiqv4bBF
2yv3czhO/oDSYJMa0ds4BIF+4MzeBUeaJzAlwGRG5Ta18nQ4aZ013tdRYZqbtE/7+SYIqcTD2gpE
gbSNnpeHdsSczgsz6hTrgidrBbqY/DSp24C6mTtET6hAE/puwSIpc9EavgARQyLfiVEf0T7mzouc
27JGNWZnz9hRqod4YLx5uPWUkU4oyk+UzxX9ycQdORM6EVk3LYJJcGt+kJHQvcIzNQ00eyqmvFZk
nFJQo9zT9Q7VH0pHue7WtqRUDklTapguC2wLM17usdNuuwHWA0uD3s8rlfzC6kqXjaahYq5djo1u
p0ZHJNv6sDZV4hhWTJrqfFASSxtWEg5Gc8AgwfZ/jqx8POWW6HVvVgJ8Wok9vQ84dgGOD6IuaMZ1
VD9jSss3VP7dnd3G084qwod87pMNgkW2aflV0NuPmYoUGsVw7Ycya+6K0DzUhvo10Apa8xnOlSFH
vyVG+/uAVfOJgSAfqd8mW2sBALGpy6ZntZ3odiaUOnLFHTftOGsG5rvcBErnVFdu0oqw8Mt4LpZt
uVN3KyUbkido8E13q7V9wXhoRnvn5hSSfRFgNYspICVrgi6y/L5oZHUUFIT8tKVs2TZh/pz2Dqa+
XFb9laxm2hKRutMUtfbbKMV9qpF2xtKJCGEYnrMyf8hrO3hraKsidVLgC6lTAZBqOo0aW0Srtoov
nZGwt+jM+zFEZhAySUZMSlq+rfuquMk7go5TFxWUh256eJrbgISbyjE3uG6bFxKtp3c9KAhj0eJk
onVvFb5ZBi9Z0k3rsBsjTx9QJlIAMPdSDZJ3t8HiSsDwSJwy7sBWvXLGBt2HOUoUgFihmULmypze
EC6RvZnHA4oGtuK1udN7Iwq3DHo3eYrj1sU20JVjuydQWW30RcfU6MdRS8x4bZlqUPvGYkSk3Evj
hyOyVVLELUAIBYU3uPDXYiYEr8BBVW7S0qZjXPboSx5SOpMjNbU0ZlWd1lOa9+O06uppnutdGOX4
EyjN2FKenFoiRm0RI2m8m003I0uI4eKv535+HqPyhtL0IZzEhO9Wtz17Kpsd7cveA6Tj4CnCaxNV
6EdmzKsHehSxgYvAYddpFnJrFai49ZAytsls52kynf0+dK7cARML/Q6PyBv7S9g0Zzgxhl8PI9IO
aYQbNLjWTpSjcm5M1LwVRUl/SBxURczuqulb6lDvg2pRGlY4X46FmKvXOY/sl3AI7FOtGvFanXX5
GtVOdBgpkWIUjajKYlanypvP5SYEQ7hzahJ6oBvkaK+qDs0jluAWpw/a+nUVhamygoGGCLwx9Hxt
R4I8T9RlKo3t9A4Y4OuMs/uexsCJHI+9nKKq35hjJN8RjI5btWFbjg0h9dmCI9PXkMVlbdfafh5P
uBtipzoPJp+uN+NO9yoqVRsb2iv1eGOKqeFT8nmGhmKChlco445sb79YdfujLakxZ01nnSodKT6j
KVmxSwkpGGrlVTfO3Vek4edOcuBK+rjbsEN394kYx4MTR/i/wly7jUr92nJRjTbdtHWG+LpO2x1C
DPeoWgGGEUMk9dl1hvDKoDvggy2TfpMucrosrFS0by1tnw4NjMIS/YBI/JpuB4sih+nbGvSSJygC
3mEKurLQQg+zeUCXum3gdSEgjIovtVLWFJ/tN7OiTm0YdJkiNwnv1CmydlQBotvMTsq1iwF9a40a
1duIH+265XrS3PRrNSd7lGZvRRUu6wUVSh0vmkc1IOjC27wS4zfm2/x5aGzJ11gHG0tMZ0PBBx7a
nQPOmQoBFseUKpIuVLnrq8a8J8bMUD30p8lek6q+w68hQY2n2gNV2R/SCh9z/BTXnBLDkwlrcWeH
kjwWZ0bImLvXVmCHN2HFO/TiZa+QmT0Sd5Si+3qk19S0LNpZ3WHhJ3sXO6muXPeqiaVIrfLjqNRy
HRnMz3zQjnKfOWV9PwzpXZyziQ1KY9g49Da9SE1BLVVItomYajzVzst90dvPRaILNL5O5StS5le5
onEIDJot0U7t17DpOLP24bW9PNRGbew1BzjMWLk+rWJ2c1UO7hCc5458JLZvSfkUpbgiSPlJOCXL
N5moeGYUdu6rKUqIkWcKORZ6kV+FXWWtQFF/K2yTJo2tYzN3WAv0dLiygN6sZzWf97B2N9wg5Wiw
w0up7LoQKbXjYlpbo1ReoVoqXsWkdRgHE1JBP+cYQ2C3PQwGq9gRbevQQO5im4Rwpg2sI55zGbw2
DSKndZeNY3+sAzRpw6AarLt6ixgS+NVWGfHjyYqjh1ux261RoxysINfiRxofUeKnLgfhJU63RDIi
RFR/DWxhHZvACiwqrVpb/Zso/f/t0f9nSfj7f9uj//u/QlITL0gm/Iv/KDWsfyEJdlThMH+DL/y/
9mjN+JcF1wNkPNEDOjRFwB//UWro6r8sOFUmQGMy+PgrlCL/EWqARoE9ohJepNqslOgr/olO4yNU
aGFyL4x42Ha26ugaxLOPzuglulhtDAsnIQdCZ8TAUHKGXNwFLGJG1m7q+OGXZ/MHnsnitf6VZvLz
ii4RElxV5+erH69Y5RH2kRltZGo7R12U2xzP8d8vsXjR/3ANC3atAynGvswwtMi6GQLXCf1qlewR
0mZUzN6DQ7yLvfPo/eBOvd761ngH+tn7T679Ufby84mSy2LzzhDnILLhzf3KSpoytaLitsBhmm9R
e84C3Yus6lihEAihZBriOkfWm0/v//S6ju4yykw4TbZlIwv6eN2476coRbjgFyTbpUG5VRr1ugyd
o6WvTUoYY1Ldapm5dazXv1/5o7meGybi0wJ2RrIvSxFSw48X7hylDKdJI0TUwGI6Dg1NVkw12TA8
lPqy5quB+ckL/m3Uckm42xqPGBgP+qKPl4wHE0FfzyXbavrajuNwsKGAe1Gv3AzCfmwAK961EJE/
QfH84bIkkcASINPMICjg4rKc7mq7jCnCY5IFPCJV7WtKE3kdjOkeKSjtEc5C9me5Nr99MEvWHts3
wplJpfvtxdaqo9TpFKKjUIwWuaLaZc8QMfNx8/f3iC7s40fDdYi2A+4G0ZNXeTEVwJG1mraGuhy0
mVeX6mbUUvwBxVGy+P39UpdEoyXyDnaXBTjNtJgTL4aMFQ66bcLe8wvO7fF8PeJA+BQZ+/tzWy6C
CA4oPCZ59+J+CH7KShUQPwkk8Sbu7MBv5Tis/xd3YsKAYgNFhvzlQ8uxMDeUXxJqJiX7gGGk4D5X
bzqV5NU/v5IB+NZRYWIQ/XxxO2FCx4hvnGEQ0WnhmNaVmc/H98kN/empAbllqeKwxQp0MX3ZuIbZ
1JeJH2rRg20298QZfXKJn2i8D0sAr3/J5Kb9yKsBevnx81Wk2rON5c0MLWrnNNC1myzA5Dw05T3W
+VVYSJfdGPXsFQlh6a5xJ0jNRU9VvBlo7Y+d2a1BWZWf/DDzty/A1FDK0EChaagTI/Xxd+WKqodt
6CT+bKKKDjmTKZlnNJ/FWv6+PAEXZQFn3YVIBsns4jqdqLBSx13qg+752rj2uAm75EFAr1mJdCm7
ifKHa5fWFzMPay8qLdBeWt2jBzJFeqqRGu2MZCSfGg9Bb/f6e9djP5UZ/N1Z9OL73wfe8jYu3pau
6Q7M8IXvwuf68alYNsADkiB4KtN9Nn7nPJT52u2kP/79Mj8Xxt+uY6BXNVTbIVj2YlJQ3Xlw01FH
OT9YB+DzEtdQPl47ZZAoftHAl0JYoJJchOJdIs0fm10PEpqSdRhuJyXFiiXwM//9V/0+5bNng6y9
7MYcDRbbx5vPK0pbU9+yuCmhDzkrvBk5m6Xdrjf3XS7BstbqZ2mFfxiGOp10xiCpBjz2iwdhKXnB
dI/ouzbsdbnkC0QxPq+y+yQB5g+fOmsKswkyYtjalzPKiO98FqJOYXUVdoiZLJAbXJ3B3d8f4eVl
QDeyRjNFsnJCKL/cEKG41dQ+XzrPU6ic3YiifI9I9ZObuVy9Lq+y/IpfEJVzWgZ6XkTcTFlrq0gP
bT8rZ+uo0R1cZ3nTfzIwLl/S5fWW///L9SLBSRm3NRGmzRW23Ll+wjPw9wf3x0vofHM22CHs6pfj
oBQ9Bm4u4WYnq5i93EEmbOSfrMXqMoR//e64EwOJK58drBjyzy6GuEahgDKp4LujZHNqdVzYGWHf
X8A7D9dCNO1b22I6jFFukmN806pMjjP+0M9YtpfzzM/fgfzcXj43/bfbHbNJXap3qR+20XYoqAA4
YHa8SHAK1sSwxojwyZj5OcJ/u3U2IkzGtA9g2358iY4JrUwUA3Usux+3iKmDW+qJBYnuOrWreEju
A6pUqykFcFuTjmDpirYZ0+gmVUMqYMk1NJudbt+qqlU/QCq6/scDwCDxnWWC4xkC+4sxZs4GZyND
8vMC2X5THD3dlC4SKi0AWvfJMPjDYPtwreX7+mU817TvTA11tT/VEHiE/p0kGYzl5Se3tIzZ3574
L7d08cSFlUuqlezcJQGCJ8iDhzQO6HcZ58mN7yZKYSgL+zeCcrLV3x/mH6Yhg00HJ+cFJa5dvus5
xn+Dvp9hbmELG2kbARlyPptTf/+aWL0IEFM5DC23eRnAwxosEIBpbGsWJzKKlt3EsQ8SrfDNyto0
SfhYynDnBgXRyHiK3OiTiUm9PICyddcsmGp4vojegNb+8U2GpJaMM1kbwGHC73YHI0XP7mkfA83I
o7PadA8IY1btUodtgv3fH/Jvo+ji2hcjlpxdV6Tt0FAt/SYJ4NQW8yLNhL9f5YKN/+8kgF9v8WKw
qpUsa0kZwa/ltLbtfmcr8VtHicWztOpg5SF4n2kPY2Sv2xSgh6KIVuhdtn//Gb9NWMvN2g7Br5yB
dfPygJHaeLFBNCJpTJMb8gAOqALQHyf3ehasgzL/xxMk11vmASDQzJWWcfFwHTuYUn00G58kALhf
9ha8w8piTNGLGOkD/P3u/viQbU3j7lxqVxykPo6jCEkLzFHeZS3dXURubmQOt60bHwqjvgU8flVZ
yIvU2T5VcaB51eRo6DI/m6MvN2DLaLYN/EoahB6CBy5WJ8ixspcdPTQcOkb/0LUac9SstPZZSWuj
eSr0Xlb3maGXcDCyAYHQ3x/D5YhG60AQAE+dq9NCuSw1dNGAXRzxvl/kkAGPKKN9KzI/edbLeP11
VlwuwisFnsiMsZQ0Pj5qCsEFR47lkBPv8xTeoKA9oHs2Cel/v5s/XQiAONYwB2vWbwD1ipJ5ri1L
iDHW61AJtkmRNtdpX9R3cZB8Mhn84WLYv1Te3pJZRRXz410l2GA0JyNkxxhgFlgV9LJNWzbEw+if
PL/fZl0eoMkXQSwuj5Bp7+IBCjuZQopjWHVe3HNBS6R5DHIaXQi5mmMGcMgx95ZafvI0f1tSKJI4
1GEp7FI7MS4jOop2VGZoTDUbaImQnjY6mIx/WF1bCjFsToidodhFqfhi/JdJnJfayJ1VY/YFWLIf
VoAaO/fOEuVLF0z/m1v65XLax3cm00ifozBp/ESJEVinNV2L/v6fDcLLW9I/XgOwZUQhamZc2D3W
FYmKubDXQ8BMzXrxyQ39YRA6xAZRoKQIxKp8MQjjxg1DEVBmyBCVraK2Fs+Lx8ovUghlQZl8Fut7
OSYYiZzqKaVjDaIweRkQF+lSa7KJT9lNwTCh78UJbXwWmvrni2A0XmIrNPMyrtQUud3KWDZgPDHU
wNrCtBEZ0ydf1R8eHRhWNhKcRK1lX/7xPfW8oxYVJVOfc86Hu0J+N6K7Jnv6+2j4ObldTH5cxjWs
Jd2ATsTFsiboWaUV6jsUufqmT9KnNpaoxTt2hdlBT5IbtowbXWSll/XoqRoHsJF10mzodNJ5RJ8I
YKM1Jt8t3RtbfhaRonIM4D5//YEE0rG8a+zlqHFzWLr4gYFJxiBcGQWECISpEa6TujJ7VWneeyhy
+FgzBQ1faylpsHa7oLxHONGY2Dt6U/eqGTUlgrCW1BOEvUl1dsKgj56j0DEzHP5qYR+qaUiSEnOY
OdNzt8frDJHsy1QI+6jPYk5f27YOIqLTjPIsSwoiIOOCMvKmJEm4PJzaXdrUzQ2AwLz6UTixdg7E
0KSPrgq3lC1JP5/k6N7ZyUIxsBX7kai2/FZqkXROsUbk3G6SLrwyN4bX3Mq2vG1Eqfuq2lqBZ83D
+CQk0rXreXZoNYs8hyeAbHkRuL3T8Y9e4CVWV1qp2teJTVdfSTsoS2n6jtBzNvZtOrrgVgZV/Wmb
CevVWFoLzt4Q6XrKwtDaThpVLvzjiDa3QYEeY2rc9C1LnWYxgWiHgk6WXA+miGistNHwIioXoGkb
FKdAw1qLJLmam8PQxfpN2pHwpnXRUZpBgI4pHTZZCuFRqxvrWSgpHBRzUsVJqIVx647gIqZkvkc5
113XGPT3co5abZU2zqYFWhnUSRHsVZTVfqCV0RqoSNTtlDIoQe2bkK9wtBBuN6AjXeV6bJ+boQOu
E6QVLmIzZ0jzRlfqBDDyPiRw59HsRujvxhxXmC3QQeV7XP0zNKJKeGmt5Ty4fN2VSo8CoUFEqrci
upH5dJA4IWERYpNxRL3Nq9R+QenUvkMu19fT0Fypbaj5doVZUEBqz0eIRoxMePnZ+O5YCxKS1nfq
iahQAg+4IUqegyak4s2ZYX2vcvrfPnosVFMz0JxYWsiVbESBmhHq13WupTcqishb3ld3HuNYqFdu
PX/FWzyjLCh0vM7QC8ifAj8Lxak86G7xrg/I7VDU3JRLzbpEsog5Cn55aWg+RlvjOW3nrwSoWF9w
QRUntZUVzrHlB8ZpRbi8Ve1j1P2qb4XKXqu090o3GtMn8qb22CqtKyR7WHw9JUsfkzHMPKsq984A
qT/qjbsg+uFOLQANgSX7ZTTL81TyjlnYMFxN+sOsA9uV81QhJQY2zB8pOwyH8tAshwllDkBo8qew
PHrtHLtgLwjwm3zMReW6GAXBV+pwxgGv+a01qTuZU57MJDuOej1n4iHTa0gYfHWQYMKlpI6ZodbH
+LVoORi1Zo6OO6i/6YJwuDrOUKUt2jqOZek54wvD24g9w9fhZR6C5nXOEhJmEAj6bleE7os9Tp4M
8E50M+qNF9zKUN/kY8nwwNSLd69cO7IvNgV2jF3UupiilbRI76VCM9gTUKFwf7wbs5athNOvrAi4
VxZ9mTXtLSR9GgisaDx7wXnx6jE5U0c8tkmbPbZw31ZqTbYd/bcohQBi+VguIo+w802vWNq3Fo/c
BluAu89DZoV1iCtepOpVUxnrMAMPHCEOCl3zhz3ER5KDDkUUbuRUreeu5QNKDRjzePfWQ2biDQQO
MwDLKXPf6cqncMiqFSADvNhT56kyadbw70gdWjBis5y3RhTtDKddF7O7j3IDwY/7avbaZoLe3bHB
yECbDUaB7qp/Hu2U0L6YyyHRV7PuOy7XtqQAsoMMve4M7Gsjse09CRJgVtDRSnKP2gEoq49UtCxl
txsqS3+GfzuuiqJ9YR5buVYmhoMgGZhCWkMFa363Fid/jE0QkedTV43DdWIxLYSWiRB/hji3IXlH
/aoKKdlEameFcXEwGmO+Eqlu1Zs4YWPBdoKizBD2+KuT+hsuittZZAA4oXvmHvCE+lwZXUB2OHyC
tVU497BDHMaZEZ2TflaAVUmAp30T1HeI6Gbet45oaolSutFUHEEIotKv87x4Kqbgu9MikcnDwXoS
uIR3sx5dGaBdO0hkhWm8JMC+KwddYeg4N5ZejGu71XfhNNc3ZjrUcJZtfaF9Mr0WCpDysB5rxhPy
NHVv1mqTH5ppNG5zlx6HOgYNlF63hs5lsz7MWfDcFaXmL4Rd3BQFnEVIZ0GxdYdwG4x83gFghncj
r3qxTqZ4ih6KrphudJGijFFy5RRaWWBhB8rtY1ekETYDZ3b8uM2Nq8zQDnxy4clxSmXVNOgEWnpp
UTJ6EgWVN6vqt7Yfn8UAauBAs9JY94MMvoHl+xkYIebtbJo3mQ5CdWRGXcm0Ak5VTluOzCvMVCtq
ESsSog+cwtCzgWYiSEWL84UZC1C3asddbKM/9/AmmXQweqf0LfYez/iIS+MgsqIx7siF1X80Kop/
q5KAY20bS6h1RR7SFeXX/yHuPJYrR9Il/SrzAmiDFttzcLSiZjI3MIokAiqgAvLp74eavmZdWT3V
dmcWs6lFWZJHEEBE/O7++Q6Ey2b2hjV4h6i+Jv01aVElqsCF4SpKGMV2064HZrrwTd36oZma7ggK
caBgxSJmbgx++sOPxZQfWzFOBCAdEo5ENdMVKckx54bmFnWi2mwOjXNIY6t5AaThHEmWWiuaYUhF
+lLSGwtKdV7XTD9XXMx6ulYteEs5MSVG6iH3KOa9GOL5ye+7kg9Y1ep5boaeeXbDq61b35WbIPbm
fRR3HiQB4zPWLfnZgslp16VR/eBJ9Y6OBq+mUKROwTlM97GpDXvSNvU113qso22kj7Clo8m6alYO
4xN7OtimOCAcFTYT4IYx9UnkTkYE9mnUysvoTXpYOlb6rGUNNXRFn477POi8dcmQEtC67jTJntBb
15JbDwCtzbX/s26qYTcGzhywpDhjHJqtDx9+MCj0Dvtkyc3mTvkaSOIHqfuj9bCQwRr08Ij241kR
HHKq+nH0jfJn4lGrnC+JxsqlLoFvbxg2KhmGa+EW052QHh5aPXi1UlVfKk/bj5IQHDxJp9h5xDzW
/KsY8E5ZEkTiSa1ZWrqCr4yzmyxwtdVl8dw61P2G9VDp4VQH6YWWLFCCcRz/iM2SDUqUEJldFfW+
UlKkK9OZ3+xpusoRJOXeja29WFx3Vgw4yueAe4fzUp2jbEw/i8mSoS7ZgjOOHu8jO9p5fXkyHFU/
lCImbMYgMFTY/vYgiMRZ+sMBQh6hLNqJNkAP35q0OwySpo9Nnd0Xkf9EDU17g5f9WmhJTO7V2s5O
1aI6gIiOGoQPzc7gQMaw04MTLNtsV7E+kA+bo2ub2d7envtbUIhHPwOGUEzUw/KPeh3Dt1s8WEYP
SDXjXlqVbIHJ7+SUIdfkuTWXDJuN//fkm6L9QYzgIc6NeysaX7XJ2lE6o+J9jgMvytXGsSRHrkrG
7ns2AGnYRDCkqJnTjfSO9mhyxNGhme3+DvtzC17S0aJglfmy+RiErF9V5DcPFRvfW02UbD0Acnnq
5uoEpJa8GI1FEEEWzKBSOytTXliWVfY9C30H7H/8UVX0uay8BCGozu0X4aQjsyLznfLGX0Uxj2dh
YhTHPO1Ex8brLklqDjtgrtYOZCIzmCx5sayyDJusK0LACRl+TUjn3ZCfYqd0bnGeko93cI7aPdvx
dkqusa6fVYNLdTZY2Dh2PlLpU4dpMo4ZGEwvBCj67jZi7faV9914LoNIVcW3ooN5kNBFANiC4cba
xSdjd6W2Uyn7gby2yjM+VAmWLei3ri/oxTB8yTrsN2RvPFowBx4D2EGhUUJiKIV7N8Fx6TOzvni5
C/sVRGqKM71QO8DxzXqochZuE1vJAqDpS7EemwiDrUuJkaG+x7RETNKnpiYWPuoEiywFLt7jUPLZ
xR5Ucmcw1zZe6p9NxE7ISeIPd4EadxE+XAJEDzh0f8qaZHFPpXVxrpuGqBP+ccUNILJD0xndpQZH
uBJKjbegkXHoO9VYbtMAeLvb6X1GSlGnjDpDi1gFkeg3leFuaxsl2054nnojbMY1ODj5TZeudmjG
Ktj0KTR7lk1PqE1KJym92Q1D7zoplzSDjt1EpRsjaT/kxFGdwtdXjJ+UNAzsqCZwP4QgRE8es+ns
venFWYhImsBZARsp7YD6j1K7xmP2XZpdc5+6SgK8H4L8BhTCNgmzj6xYSUc4e20oRrwhAZsyDrlx
5PtCQqyBEVhRfOpnrOBnkLrQOdjY45/dZ04SPATRYv/iiBmPYWf4/RLYVUW2p5GoGdeWV8vaW0FB
G9UlKxRMnzX0ZhUGVcZ7mwDpuQ8Nk2Fri5rbE/OcQBqOo5Wbx6qyJ/2OqjgZrTUAvcOeOaoPSjlV
1HR4rrEhEWRNr0nDoGYdOwNvINWo4EQbhgipfCDISmLajl2CYq+gQ/sEYqUY6p0hDAJ5VudV77Ub
LZWlWSbZHmGRfp7aHm7mME7TM9ohwMi6moJfsZn1Kuxtso59aok7r80VtRxx99aZTgQBc57EeK4I
bR/5l4b2c4j9uNhBqvFfRDH303oq89H6SJIquOPYUfJUrlLLurEh8YYX0ZHNi+IEaBKNvpP/0mux
jG4wBYh1x3AYkjONK258La2JtCGPJ+ATOoU3LEnqXJUEUcZmeBhkOR80WRO8o1oL5/S4FrBoyRoU
HLRW+Goa61hksg5eS9l33QmpKydiWMG2zDIn2CXsx9R+nBP4j+CYCdg6cbZh8Y5crsbgCnZquODv
eR9goErNUCHxExiyhkaD4IonW/ZJmrd5ToxBnGHaEUJH9eUxSHoEjUzZI50tljMQ1o6etOAxSZpj
4hLW61KeKvO6ImnASrJl4at6cS1ha6cg4OP6kVZ3C96Hb5pnjubxkdW0DyF/JIO+M/R7J+NYTFtC
Pm6KxvKKvQAAA+QcyNgq11ojjIRJGtzp9LAFpXeOptmvt1IZm963ZklQo70CVz1ZCaEyfTpZzavt
/ZzmYD03RrKNrKm8xuAE8/umIQ6xT0HIAnCdue6uSjjlPSgMQOl3vGD5YzCNajv0KexItvsx9InR
oMT8tfFDjTG5PZ6mtotCkTpMeNOm3orU/mDgoa2HfrITZtryXLXJmeIMdVGc6lx/VWl8S+5AIRvW
+IRUqCJqnoB/GGf9V4si2a0SZ468NfPL5onw7srJuPEmxO6+OTGfsx4s06hfBrN+rk4MBJuz19Fn
yNyG3049RMp5mxj02bQgnQOIlm0YF/omM42rW6ex5HFOEndbRYMwtrlO+3kC5HoFMECEnNhTgJAp
PS4fJphdV45q5ap5rfOQlTPBNqiOU0bnh2Fshl66PN3zap30yVonS8jag/seICq0zOLgBHOdw1d0
Cw3JPgl4wMVkidbgpO8nbP/a1m5I6F8gvh2FSYngPI2fXgwfjexbBS1/sHyx5oLkcONJ911mBKr2
9JEMqwatT579LAEVp4252Jjcc2EfAIUq9Xxqr3FG3qKbrQgzIRR3vnqDh0FXe/aTmsZTBhaW5JSs
3sZMP3hNNLCFs7tx2JQxV/yVFqlpVXfiqcbAWm0Gz/7V2taOae4rESZT3xdEujxGVsINPawQV0NK
OPeszZuM++SJPWn8oIJqS4uDHW8iETmEIxlBzYNu3eiea5stecAaTGsN8+jJdkt7xeirXieGHw1h
67UbPVZPoysr96Mz9OicZr7HBATgv8XKvDZn54+EI0CiXG4B1UXaoXO0S5a1FCCJ5jiU/bVvpmXy
FhwJeVfXTrc3stQNctx+SyBKzX0VA5+jhAH/6GAhwkAVys5MzmcVqnghL8/SuVR1A9GHbcO7EQ3p
uJ7YaR89WZjMEzLcvAwTRnqG+ny89TLjqegnM+cwr/zOc5Gn95Lh+mMQoTmvjXYGeqfn2msJjvU8
ap4ub5nU6a0K1BgdOr9uyOI2ZldrEFSbbj72TqufLeyb/iaKypZ2jkZwleUxGPOeDe42Y3pRkujP
5JPIAnKjwhWvQBZSeW6FWWq0Tea1uYldMxtuU9THYKzNCVgVhJwntk+Ttgm0gfyMPY72t55NxbBp
oYeFvWamYcfA9BBIU31GwEufSCdGX7neZNqu97Xifmb+zca0p+kmq7Ka00Nrj8ujpsCQP2OHE3G+
C0ilfGaD0k+Bkcb7aO4ZmkeZKikzyjHzHRBGjM3kG8hX27T1RhLZzK6rgqih8kQ0smkiFTfUZOsq
TqNvA4BlTl6aPS6IPqP1eMZD0YgxMhpbEc38CjwhNAd09H1FOGZERVs4VOJE3LGHsp+Zid9R2gd0
Co3vRKeRcxsLDkZGZ4HCzrKBxJ3K8ycy8J5kLmGU7brQe9/mfEa4eGPWE1P4PfDsaoiyVUYrAuUl
AxUla023o7xY9ePg5EDm6nza/70O8W/Ujj9MmS7eVKyfv+MqDTpkhCjRVFoFJY7x18Qz3A2eovHh
71/od0Wb6xy+tE9lkan7i+7xZ1nFHGsV2D3yF6oCjU6pWa0LI33NhPvKoZVMl+Bg4PRks//+df+N
aIQsRRYFVWrBf/6mkQrCJkBwUab6osh30KWyazGV/wwB0W7477txfzdFLJ8O9iet2BST85/fXAOx
0pSg5hGTgu2uLWmsieTV29nzt7Jw+wNp4/9UkPtv/nDI2fhSkUg9rIa/KaRCFS1pJijiEbfHvpKM
1fqpkgeAG8bawmf0Hy6URTH8VzloEYFMDKEeciIeZue3Twh60CrNihOH36a7IJ7Wue9fU9L2Vjft
acXcToD6VJb/+Ps/318/JgkwTMNL3AHdnE7EPxm0KKbAquk1yOdVseOvG45KgARzHyLlb/4vXsp2
CDmgmwZED/78UqOkRq1fThMFoxsK5XX8JkbDVvg/+O/+eidgq8AZysUYLDTa3wRGyUg6aCvcCBaU
Q6QU6liqhSFMqF+EEwhqVrH/oGn+xWXscXNb9h+eHcrekGr//Nn8palH87j7OgOG1gRiiAKabNmm
IGfpz9SNvbVlu4+ZPdY6e8qMk7WlHtIUveHvv+W/fHobRjRecwzwJrbq37/lXiOhni3KvpPwaa37
kh5Kxvkrq2Erle+Bn//96/3lul1ez0HHJUbi8aj77bp1mEXrxP+Z7G3yO3WaV3WI2+9V7f7+Zf7y
AOBlFv178bcHFrWbf/6Cpcsm32Vth84EaYCYh7fGuPRQOVTVyiRZ+3AD/t9e0fzzKwbSgt3NoH3t
0sSQkyrINWacDAo1aCvFf/SaLN/Tv9z/2AepJMdSQMrLXxT4364grEq1in18LBAZjkSKrwD1wop9
JEeYMt5DS9nGlbYVlf2/L5j/Ub7yCSxAWfxt9+zuV3mlYb39/R8tr/MJgPO/6+j/+br/Pwvil8Tj
/zlX+fMXh8L3/P27STKq4ttP8et/Pfyquo88yf61inb5Lf+sovX+QRbNhOeD45Z0yXJP/bOK1v4H
j80lSeUbZA/1pWT9n1lLg655oNesxOZyQ3o6V/R/Zy3/YZqLAZ+UJvo/8L//ERObB/XvNwdvYLGz
8bjTuUtYH/98qXZt6tWqyXdJWSCsUEXu4LfeKwafG/qY7L3d6D/d1qqApwXdTxv3CMNb1NbKD8pX
w+vHGyCQlHGj5sktEf3gJbOTD9qiG8gMnFFDtweIiJHBCHHzQ/gDQobIBkT76BQM8P74jWOdjKHW
5R+Mxdm1twpcbuP55atgmEbNik05hN5V40vsVOpcO1b2YA+Nc3aNKcPSUlb8dEp6ZwZZeSur2X2O
hJigWqQeWnj7ZU/g+tndmeLA/NljtkyZKKV/YLsMflafRo50US4vOWdIyIbqJhKaDxKn+0pTBYk0
Bxjp5pa5YEf1vZW3XwVkn1dYeOpWqsJbM0IsX7Wx867CieWOpu2epu7Eu3aqar8TDQ5VoYnD8pPa
wG9EQ3OetG74qqk4OfUVhvrY5y0PAy8+jprzTdm2t0/gKFNjkX4wbTPC2bOyW+PPs7X+42MwkHf3
oG8QMZZ36U9DdtPRByj+qb6GhJ/KZs7EFdJPAvs/LEfH3UsCEWEMweObcip0gc6mG12Yg7p1RqHv
wb1lN4dRIMc4gWzk8RtAaX/zV0VpMho+hK5RNb5qa8PY5chz1LrwNaeF0LeuIiOTFHxswuveXuGM
5CDSRJxHp+w22K6kbZYr7jpzRrmx6rl7x6v0U9eh0KwnNwcc3Ihc34NKHTcS85RcGTVUAYthyFfR
8TuHzCK/6jrawilb/nj1pHTK0r1st3y5KSrtfh4LDZ/LFDnfqZd/1BKY7GwNX0WTfjQtHfJmTV3V
8rVKS8FTsfnI4BGMkNX9g7ZRhFj0kdCrYvfb96fm27Hj5GCV/EFoXfdQXtsvi9aCq+1k03XSGvun
SQsbpXr9FU/3cCcnfSBKxqSTf/qiR/qdkUecCvsaXrPnJ9oy4a7zx6ZW3iYVA9bRpM5OBrPSndcP
9Az5TCZf0Kcp9ooa/QYY1d9UreWfaX/UOeIFZb8KrKHcEsmmh4zbFjuEzo6hGqMTBwrrkjFIDD1G
qG8QwCiss8fkEIC/JlRBbkB4apmWt178NReNs5eeHKMQ1nS09zrf+iIGzeKh2I2bAMvVUlzVYOkq
5/aiYqDbfumrXyknH+bVAX6neAxmJnhYO1io2tvABe+XXgouYjQquNQW1GI7c+9rfbBeq84fHlLb
g45Apg/6vjWJd2gi02meXTQPOtP3sT4ND1PsYfHxrO4VAJSBv8Gmgyzr6j4saz2+tq6BTYJJw9Yo
kmHlsk2C60LyYVOag8lso44egtIjgjOp4K7TASrUaQbSRK/NS0Y5x5VBJTG1yLRChBy6ShJdX1O9
TKAW2EG5jlXQ74WucyCNAGDuIAWnG29I3StWKuumy2jAxx6Jbe13lHI6Hvp6VeTYv/zRvQxdZn0U
vOx2GnPn0BXlZwfx+8HgUTlQNTLSQlk4cDolOIuE86iMI4pF6vbJkPxtN0Mmm42lR9bGiqqadyib
rQWxbEVABxhXYgJWN0W07mQxHHvNfinrAIgMjXlI+WXyTPa6OZpSsz/atrIx0Sz6rubqTBWKWmXH
ojVdpJkYXKlRGc+t7iavAXSY146OGGt2wLWqgcglzLmNqymfC05DCDeKaZ/M0JxWi+/oaMs2enFM
jZl8pqY90w9117mi2zcFCY5VVACnH1CO1kNaZSdlpNrFbbzoQc8YVepRtYTo9A6YvTtQnwxyft5W
VL0lKPlJ/lVVEVNhuJZCG/eWMLxwcufksWthMTLrmQiecu9D39HSaKuPDI5NgaeqTaUJCU0y84Rz
sW9G4W3aTm+ufP8LYK+FJA6t9iamRG792q+fYwrBVu5oOEdR6pBF4mXSw0EmbBx7fBstL1mIvw53
dRcwNaHCyBlrtI7MzDfCZB7SYRJZ6dCDvBXT/Pe5M/lMDcYidBQV6rP2I4P1Y5HzKDVulbHMjrM/
F5fZydFs4VsdOjlClU5oFWjwbdB6ZNB/S+Aw2DgdNaw26iitgv1nb3eXJvVHqCZ8Xl9zcPeM8OHa
vD/ohGT2VbSgq/3SKU95UVio+VNzyWqQgXTkxCPyIwXxJzEGzQmrHIqN0ZhcUIZTPwi9Ens2JQNT
EGxSE8SOQ6P37mvT6zDgB3/41DA2LwLuU9vL5NDA23tuq2B+0aEBnCYm2sstYV09Oqx4CNsT0zOD
Af/KxaSVYK7VnPskaae9M2vOYTQS/HJTOe85TPcb04yAhKK/M62LvI05G/k1kiB4kOMwmPFGoBD6
PFv1khuCTf+hoQO2nWvr6MJXuJFaJ4dbE2+plpWK9Q66DIWu9yQyH3LCyldUl+CUqDn76mhTpvvc
mVZ5KZ+iIuf5bODDrSyz+BVDvrq4RTCuWjjbK3p2yi1DuvIOft0jbRpJsCpB0GyLLBp+WeCcAuTo
KW3XPPBbsjSAknzpavd64aZA15Aljy4vuIoJjd6QkvSv1He9U2v74sV0xzcN3MpJn3pK2iMbh1Tg
JNSAtW55nmIeam5ZA16P5oHLMSkfLB0D3LoxnEXvSKKbKuv7EdP7zqzEBRxDfZ94peQHNK72Rpl7
h9+/haF712kkNJJe9gB3OSRkqTbsIlHcKoiH2eSNdxpcsbBRJGWiOu7XAuqhzYJrz1Zx4V7FLllz
Ebe+DasdO0dRVcXNa+q71mIBSArzSaREQIr5gx0s3OQxESTEnJ+Iblymyrc2VaMzqWwSqkbyiZoC
L3/Eo2hsG3zRm9IZQVtNmrNimwY5MVDtC+N778STRm4MvL/bkpqVlayy/gMXaLkIFqjfkZ80t9kx
xoNWRPatlRqEdxuDKeJVsGvLocP3I+bvJmiOzaD3jwZcm1ttJtrVkX6/sWszxsYEoKeoWefglC/d
UX65cZjj75mtNliYcmsjBmvappNrbTHA2J9WgkCcC2+qN9QoYKxR7bPL4nYpcA8DYJ8M7WCbHd1H
stTMgbsGoKZf0FM+TVJ/9sfC/Zzg4m4pkjfXjteKTYutJJxgOOy6SeGy8sliW+Wotn7PWJwu0wIw
93gUAexPqrRocrYcdRHzYK37Lsf/RqrjCNKv2JVlga8IzRKTKYp0TzufpvGc8JPWfbZU8Zo25gAx
yKw3yrO1g1uoCql9hN4upmLjM9DHuGMxc+kdnDTacD/WMEetICFtyUNxbcRY1bSaR1xcOvO+lHCa
CQgaWIqUjRWn4UYTuOn6mqqw2h66vW8of1dNabLTqMb9wqnn7iAETyu9pd6bzxSFcdLNJ8fM5ztk
XpSQuv6M3aIAxE9tSEAxvA1s9J54sNxZwWify4ni4bb3r5UjqEBn72ZABVulQLoeJ924KRdFTppx
TYHo5O9YGJD9Js/sN32gtZ8BrNK3nNXtMxKAu2RFjyDKymwcpByYMeu0gfAczzTrQt8fw2djIYCE
Vt8Np4AjN42ruXXHHVsdKI5wLn7VWMOqNlTyQ0c6PmMPLq9RT9H0epqc8alXdG7S2gxh1aRbO5h5
pHStYayNsk8vRT7MJ98vINY2VeKGFYQ02j96o35w7EbiTNPwRFui0dfEsaB+W21fblhVYE/aoAjv
+rjWaAKs54KQvhV9OGUW7dkTti9OpFP947bzdNCS1n5OSungH3XVNkqdegd+A+O2SnNa39MK+9wQ
VDohtqWjupGqvu9FIL0VdaPYsVqU2MNceNWH5RbeFwvFfHCSvjdD5cbizqW8cqdKrjxh+N0OOLf3
MozpsHGEgNCt96VxiYO8OEjQfHeJJXEFm32rj+vEp0JGZM6FsT3uco9GCAH3WXDcwbnHYBqzEUel
h0XGNRQbK7ezfaB4xXuWovAUbduf/FEm8OMI+YwuHu+4T4DzxxB4YTuuB814LrD9g/novxr+1wbF
kD1jOfGQZp0+dxFOz1HjdEIXTbupPf9dVem8qZu+28eN6M82ku25j9U7jhUsu0anLVG3Hm4cm3X6
SgUESJvIMPkEb652flZzhlH6yzR5pKmG7Bh3Lr7xrggYt9faNlgaZgFxXUbqJQEtzwOA5yaD1TjZ
30ZQGfdDHCfngH4Geuw9NmVTAjvH0pksT/q9J6ef0x/egAR+3Mj9SkFAN2ymIXKPpMjio6yVtsmA
a4RJV5/HosVvx6EUgKdd7ipNzNeq6bL95PXGC8kCNGdvwrKnSUr+THXus+mLZycKhxQ+VmR7WzZQ
TvWgQNgLXqKmeMrG6bFQDkhDWLDrNJmeJFXzetPqS1/q81h4/rpNUvsNhuh8KgsIqHRvymcNwPHK
9KyXmS4hXGLyrnNo751cIyJ6McyXqkpZzbsvjOnojYXxMQKDookAPxJ162y3GrejHzzNaUOfm2dd
K4szxUztoWS/u63n9JERw8ETVH7Z2ZD9yBNmcek435ggWOGYNB9TQmnUspeiaeupGVklgygLM3a2
R5qSsL442U8syngIDecxGrTvkeDmOJe3Uh/fSqTHLUi1u8IBF04z9XSOIlc7usqPtrNrhbRoVOEc
CT4+oPMVCY1XA0j+ih3geeh8GKw9kjdcY/CSbWZerLTqN/Vsl8csZjcJlgPQN3LovrKrfOfHKb4Y
zVhRti7xcI/RhnalaVO5KHd4ppO1UN15cRp9jiV9zSs6C7DdOMYc0tPVhyoYxyct9vyTD9jiJy1u
SH++E+Npjo+1bnLaD6xPnZXrOFBeg86whZ9/yZzCuQW17Hcpe2Eas7rvSXk45SbKYJSG3TaiL2xL
hSbXMZDS1A1+QtB7nBsbST0wL/jHTn3Sfw9O92nF7pZh/tH0nJ6usYKCMYfWARmdkpJ1k0nOVQQR
ID24e1ZKpcjIk414xwb/X7lN1PRCifNJC1IK5KvhYtPu81BFqb82zPLbzVKsxOYXzc8HwtwizAxO
cmi3166jekl0TGQnohobRP3XGiNjwv52rUyqOKWDrZ5lzu8CvFV+i0+6W7U5UkMyaO5jzyKZcUHQ
n6G9ZT5MHcIg9g5x7McAeBdOi7/qORbGZMeWBi+O1l25i2wPmj6VX1jfHZjhRRfmKi9C34TuXPuJ
4kg/U8nTzfzMRNtZqe+iYnypgNHfM57vdlogj75uVQwAoCMb8a7ItXRT0BnNsv2iqeBcUV1MZKL7
xXxOrvg+3nJpt9pKtNaTqUWvuA/m+yrV38oWnmQ9tD8Mrb4vHeNXYRevdRB8AFP6Tm3/3NM8Elsd
p/HgG7fhwa/Yd4NXN2FYUqlMwcbD3Kl3QdD5hGmbq62yuq2bt4dYuc2PStMoFjKM7KbQF9grIuXD
S0w3ZNwx0cYiY6O59ODlrrnESII9Kx6d220x7exchIFFAqDuoNI6SM5VAUqU6lu8x4WMOdVp7r6O
5y85j+Oat0ORZT2f0qh+48t8xCq6L4vyKokYbETebzsrZ1ntDpQSuGuCUkwEsibf5xgF6XkF6iwp
28wX11U6GI8BeR3mTP1WTyqSGLpebcskANpaPWTszWPXInHscmzKvTuVR7syKI5+71LJU65cThWr
YCjEKnCb4yiSl3wmbkRFNC148bubWiwiusWub9gxbIqePTUsvi1nGw0m6nHvVXv28ffarF24H3b8
lgd3Tm8mdZ2YUp2rTQpWYZVaT37+msbtQ08zA017J4QVbR3U9MWn83M1xxRGCDrp44xpRmsLwJwA
9pNsejFHgYE7utkdcObY0nc5/jvSgGQR4oz6cLIYtMXFT5YMwHe73ZtLHzfnYdq6JAZxtzTEvuJR
thvNmGK81uPqFYKRcFnp0WrGGfDeNESfsiwN1srT/HatAdZ+aKv+mSGhsWtzzTjiD9ChQ+n2LqPI
Nl/KmNqXWZOgeMmuMMAIKC9mI58Gq8rjqSg0NV9KgnCHrtTVtk86j4FD7YUmU2QySIyGAJU6xtHN
VPArN3v/EHkOmwDRjh+qpFhKEVQ92kHbX9ipyi+KB/LXOYibQ2vMyVF5TIaZEYxuvmrGQj56jRCf
UVsYb4zYbHq4OvMOSE373Cy1M2kza2BioaMPjOmOuYeXPi7tsAvaP94SDOWKQBa0KkkQheNey0Y1
nEoq7AwtP3HbOtveQ0cnhDHREeyOd36H5YDnRPvQathHVppyOcoJo9n6+txvDOr6btlcRZfJtAFF
A2a4EzUnZbsygh9Z17nrRHd7HKiifvGojH1qRZ69x7hQdyN2va3AoEi7llqiBYN2TxcI757WtGQH
/sagC69K2zdaj6LQVaNPK6aJ6b8FJbsNaGA+6p0adnnj9WdO6wwcWrL1NTecDDCs+hWsCMrJFdFw
vL2PnlkFYTBQT+/RsLVvnTrfYqlw9jVlFPf+NP8CIBRd+EjRIS0pi4FGwE4DxzpCbqwnB5kM6siK
Qs9w7te70gOmR7TSMn7QydNfOHRgxWXx3U64LsJBMxmT0A70IIJpehRlGR88r86/uk5RkOK0P0hn
m23oddoFKL4VyoRtfMTG+FhJ897FULuW3VSGrhFzc9dMNBre0PviPn+sMOJsK1UQSYA7u2Mb073N
zA1ObulPFJ0VmGNrShW7JZkBH6E9NdgYnuu65Txs8MTG3S3OoqRwvWP9O5PDtEM78KxjnE201xLq
KDunPfiy6g5Z0/hrBG/tJvT052A37Fbd5JFoi1gVFd3juR6fK71CyPDlU2Ir8wEatcmsWZK37ChH
FvQuzQy/dAdvIwVWK8dO5QHkfhJW2ZydG7fMeMypfO8V1JIQADEoBBWyP/Bry88567tTRIaME0On
bbp4+cM2tGEdYzhy6Cp8D1yZmzhyjcvQYnkM7OExRoLedKmOI7EeMZVPhXMgHpDSlAz0NoZ0HnYx
NlVi1cMqoQ80XOqWj0maG++jwRlRmSTM4uWpYiq3usCUxW5pM6g2/NijfRmlO5Kd2mEwbY4YHknr
jI5zy6f+qaum6UFZpLvKWB8P5SR7dssA4rw8uiey6tPfBlWFuq75WLeqpPSkLDZpsgDsy4kt+TJc
TZm2rStRiDXFlckDV676kjkRLtcldZKnaCYINl4IOMXYenn3GHVV/6hKl04sxBuYd4PE15x2G9cd
vWNH2w1e7qEMcURUYeOJPOwtoqPMWpBNXM25GjUTpiZK63st09xLNDrRlvdzKVua8KietC6ptIqz
6Wc/7YaAsYIFfaDZrt5VuscAhTNXsTiNKnTDI/evedcbQ3frM5o5zYoOcOEM2R44fr51FpevS05y
yCjIiKQt9wlMpV1Ce0zf6BHdkRBBmUzO8UlR5HRVpBK+4rS1cSAWs3Gc+kHuhK03x1Jv6gtSVLpl
g7plxrXp6Q3dmnZnsN+Wc2jmNNwbhfK3Wqw5GzlQpOdGkb4bmUKcGFrqG0PYyTZ1sl99UlDBmIrx
YI3VsIn11PjQRzpkG8caw/9i70yW40a2NP0q12qPaxgccGBRZdYxR3AmRYrSBkaJFObJ4RgfrFe9
qxfrD5m3y6RQFmnZq160aXMtlTcRgXA4jp/z/98fR6AsSheVBxnodIbM2N8RqDme+rrM1t4w+xtC
FYFqINZbESbJvh53/hU9GPmIIyq/isLa3gxx225rZkHriF472edQywrVfkLqpTFDN0jVPDysUAXV
aZqcIOXx6fJj6uYvDBvzfZObw1XPv73G4W1sU0PahzYz3U/JTNg8WrFwVxFfGReC0n52OwS1GRH1
fSTIhfMKnnQMinzJ3hOYqUZzzfvJw/yIfnWV121EBQ3K+6GHu74n6W9Y5TJI9kQVWC1Wzrq8k5lg
EuU43qPVMzWz2mA+GHOgv5uIUa4bdx7ejI5JpkV2aYCTlqFYyMTwaqrnZt+OOccweiq3c1LSrZAS
pSTK/A22bufoVbPzDFKe9mqbF0++2xf0XUX+5HHy2eQm/Wc+ZnA7JUy5CLrKTwVorM0c9P1j3/Sv
SVJE10VLLUNf3xueahLGruuEHFVzbl+D+I8pLv+RziuNjd1Jk5RSrxfPM4/4rTnh4suUpZ5FngS3
jgH4Yx2aLhb6kF2G0tzJTGyLkb0ZG4+MtWEaiKCocIytOzFgiTPTKliRRCDh6vs/Rooi+q0Jn9wv
ynHTWrU+AdYZn1KlW1wgRfV1jFPjc91rfSj9SJ86z++/mGNQ3FlaIgCOhPCundr/MZQYBFcGs/gv
hW+1V8SYixtZW+bJQkGLu0ZxM6HSsL8RsrFRTCGvVKSrz73J3WM4R1ABE19F3CvHTQacYuQORDom
OWYymOrMw2i9CpfLpd5I4B7m22+NHwx3+BKGYzlNtL8MIoIae2Ki7JhoRTwzuM3UEB6jJE6oJhPV
/Yhi3aYYichKbMD+PTbSJrY6L41yk890NGKWjk2o4caVXR6ua4uDtZr4B2T3covGeFo45ETPYCGP
Dlmsm9vYDeybPhA4yiX91I49+Yj9Vzzjs8MsU2bc2dmpR44+fF/ChQDlW516LkOGokScLJ8Nz7eB
c3xkQjzQEL6abcB3G+ABeIN6lX/r9ZBumAmFKyHjgliR/tWtWCzkP/Pxs76qjwyw61M1kIWdii46
RLIgspDf+xbsmqCXFmKGtpWqvk1u7WCK9YqmNu64jL6wXcVeHiWm/2Q5rL6KoTWkeWeWuNm4KyXf
9TZs2bs2dcHfo+ens6vzab4Vg89MzvmG4RWBQEWCebefMlSi68FKxIFen7MqnKYGY4lDblsts3LT
yb+ho7QcwnmccXgNae2uA8TJE72cwCq/MGZX7n1iYgS/UnkpkY2H4gexgV2wZlodN5eZ1smwCYnj
UKvQmgZ1HYx1+jaXGoaum7Z1fgNv3tgMfiWtC8yks9jOnCTjezuX9k0dIibyV4ZpWRuEClW/bcvc
hYxdzTnnZfYFMe/muRufQroo4YMa0r7bGH50nyYgJXlvNqaHH20gX2RNpsirbVk1E1meoJEjfDGr
6y6NcZnbyLefzSLi9EvnO3+aOfXwNm1n43MRzYP8XHoiLQi+dmANT1WfXeSVTbUB9MFjIQbaIxdK
psHz4Ga2umJM89jZ/M08GGH9gq+5nK9Fjxh4P1Z+R2JCpXm/aTLTnpKxMqxFgW82Rzuwomkz5EBg
XH6Wx7li213BkHC3kqCqZ6Lw3Jfe7fW1MfQGxPAkQsI6u+CYVujlc0nESxXTh2jKOx/4yppZEwpv
2oJspAfJirqIkOlsLM6nWKR8xp6bpae3C3J9aBvjYgYJAs3UnNUu7jgXMYJM0xURicl+ygv/luY2
e4Q7kWPaxQMY1Yk6wz8JASLn89BCY94DzTNxhLdxmm4Hxh95t6f1UTIQrXRzaTeNolmZejmsu2y0
WxhBhSVyUmHThJhSVAuYBIsYYoIqu/4q5mOQEhUt7md6JVi53djz3vDOtbTvh4qDHKbPLFqbMsi/
5QTmQjqw7eY1dqXn3NhZRdKMZ8f1D/LurRsD7MESDNWn98HkcUZ2SC9kElamzb1JoWReoFqbsgum
pxDjwrBObmohIkzIgxH0p5JPzXErBNxZmohtV2k406gPqvhO9LbcxILlvnIqGfnrInKMfNvabMwm
GTWBuSaBWyLvIZxjOBZNUBhMS8hR579VG0Gwa/G2YparAtjMinm1JLxvw/O3DsJw2hihVRydGY1r
YJjeDR2Rdm9UGmxDRYIPPpdoTXNgP8e1JtQndLhpOn3jeFK2q7ENuy0O6i2lnRdTW+RP1GhXM30D
wipoGyfedBQWKaMGImYQ216/rpqxvONuJkzypmeD4MgNWsI7WZEln+S00ClB9NronO/MIyl/K/25
4U18KRiIx1MsdqlnfO2qmdA0bd1pGhivqmOzqNk6EWEXe2toES6knEzoXl+MNEE2/eCFl1j6Hwql
inUi/KOIQnAgLicktyzpS1T2KpPE5Mx0PWJC8CqJB8ukomr0Gn097koO2UAsV5Qqu7nugi8TlhBc
iIRdzoLTNb8f6AmXl2zh+Z/mSBD62tBRh9ZOZ5RtjPnUVpLMjFmj9D/DKsY+jmO+JrcXTXPaYV/D
tL9tVQZapiIQY10mdIFUNZfXWKaSzzUjENpJ2Novaxx2n1yiJ67iKXosGopDOdVPGKOzISRgDhrE
WmTc31WdTm5x7YcSCgT9SAxhZhOCAGBejZusDaI1lFV3KyprvKVp0J/milEk5Q/R4drdxlE4rlwr
v5DdcOcWaCJT91aQMU/H+GiYZrVtRCrWrWnc0hzDe1BRXxSFIn3JYR/IpEl+pB4r3IbTsCYv8b7M
mebir95poFQrBqaXph/gbYqtm86knxuUXr0jqR7mPVG3DL2AF+Bz2JWA8R6wWzaruh5tRLUTrlbZ
Yloy5otuNLN9mSKigzo39ytPUzo2bQSdJ56pyDkCmZtoim1+wyi9bQJanrHS+8isybPOvYsIew4o
j+kYWfnWoDt4hAn/WQgctbpB/0kBUu/COs9PQerT4bOIcGZWOrzYSUUTTUOEsP3ks1HHGTkj2VfQ
y/H9mNtfxqrEwNkCgA6GirHZQP6qp6Ktg0O2bmb7OPmuh7ebt5MZ3itrGJEsZ8OhxU2wxyzYvQUy
fLVAeBGaU0zE5DEYzJ36KWOAfBxa179GlUgTbo7zyxzb0zJwrDdOGx1zwxl3kLHtje0yYYS4M7+y
MyU0glFXeNDgLwtXmbuc9ouiybOKmsQj2Xl8DnlRdcQpXQojp9MRvXCOeg5bnSKwRobiiuHRdcH3
xRqj8Tz1xqqFCn8jEgbOWkwv/sih2Sk9DgA4+Ry7sCP2rvIG+BSDaz8m9x0l0zZsEZb042gRKZS+
SDKalnEsMy+7Q6FD4DD3lBwfAGoPjI1ecwNGzDCOPk3GVG/kNF+RZOkf60k+GkKOvPCREaLBYRRh
Ov6XKrPlnqDHXTO5B7ofxroaxde0h0SbKIPjw4+stC9VGRBkj1SFgIkZ8Qza4iIq1ae0Y6hkWckh
INvUUtGuMzVdb+M0Fd7tEj990QLCO06VY19PMYxZu/+Wpg+Vl95kZNtum0BsaLNdmBBlhaN7eETG
rY2I+FDoCQGNU3yTKt9MdXTVtuR3kRr1OdPFdkoUheLAuL0xQSCoMPwO02RHKtf0Sbk288jpXvk+
bS1fniylrmN7hlvT5WtDApUiBt0noNHUqbUKJG0b8KlI72m/+ZmxS8LhNOUEC6KvDvaOcKnQveoG
7jhZbWaBzwm0C+3MKNy2qf88ivo5VZZeJ04myD5M8eubYrwclcln7IOdN6CSaaW9kEps9wpv8G2B
M+7G9pIbz80f/cg/4nNMsHwXx5mGFMeQnrNW/y1Ia/q9RRxsKyO9dvOUBrVUj5WOT5oELkhLLw7F
X9YY7Uq3kCNca99HUGbyCP82CQbxTahxgdvpUySbvRPVqAj1XWBWF61V3sgEkgSBUnRLDk6ir9Oq
9i5aE6IAFiAys6y+7DjQ5WDpk5MoFpV3yfgfsexGKloYZVU9xj5+/VKEdyofim01Gbu5FSfdZW9p
b1+DpL7giGMtHIAU46zXr3AOXzo51rjcN9HFpOM3a8yoGmhnb0NQvF8drAH0GuOEOFy8myiQcogS
leR4bXvLvM7eKWMcaOfJ4T7oIufYD6SZBpZG7mg1BaKhXrokDdni0uu0dd0K3lvwdUlLjtywG4h4
1a4bJ5tBTbrYSTSkMwOdxqqqC7vgQQtigRbGnAKx9ZPyaMXhjUJkczPkgB1cBCJBxgfLB+ZaNa+Y
uXfvczd7QjhfrQGWFwefE4hRCl7lHOc8dk9YF5eqAYLCmWN5q+TG2opTRI1lSA817o7ML/sboRyB
MVwat11H9mtbDkz2MuiRndtcloXvX+Zp067jbLhLoE6AaeZH9jOFr74TcBJ6/9S1JHIN7XihHXWd
WO4Tr7YLomMlyFtqpSQ3BSJWi3SkSrMIBlHcaWdwbpu+ADXhoB31M6yRsNOaLjlwOGE0SWcoC+t9
3GD7H+tvNKeZNaR6SWb112KGAJe46qjlcGloRRcoujJn51jp/Ik3EXq1ceMU1WOdDyh8u4GuTUWd
vZqIHnwVfuOW687T0OyRyrhvg3CSqzQo00umkwFBVBZCuaQhRrKnJtyEvStePYc6LmmKH1nA6xLl
SbEpSvKxN7L178ikpB0Ft3qDLpesNF371xiOvcvCh6L0hyj/b9kSrpLvqmqrH/rcdPCz5+A/boDP
PWj19qavXurzf/P/QXuC7eIf+O/9Cbgskm/Jy89WhD/+H//yIrj/5HAlHROsOiJvoKT/5UWw/imJ
bbJN03ctseRN/JcXwbC8fwZEUFgmiQuewKyEQ+BfZgTD9vk7cmBIn8H/Be3U/TvJTxgefrKx+Jbr
LH88P7A4Zy9GxF+tCDUuCmuyoWt5vbLu2lF/heyO9DTz7d1Pd+X2T2vMP8quuK2YQLT//m8YMM6v
hVsOh5dNG40EE+GdGcraRlmTwqSNRVdxkkaNvRvAZK9SlP6UASXd2ZXLk0HiQeddmz3O65pJ/4Ms
wvKl1k55TYhxtMI5XRz9wqUSEJIuu12gJoztt2CxTlDqfU6qwDm1XWvcJp2tN4J5AOmvofjioKJ8
gJx4HVtGgJbURVXq9m8TsmPGXJHzPTFQBflh9BwGYNbYraDZeeSzEYuQhBMhtoafeOuw9/obQtFv
mVDrt9AJM2LqXPnNd+OW3jnsu6TlJSTG9JT3xJSHVYOueZaoT1SnBFO4jskYkrSVh0VzXfSqho4F
pQNtuqRZxDEviLfdFMp2hUAsepujbGbjGKNkF9st7W7kZyZnzgIrp9IPJJsambWVBRMRvNCxh2bX
ZzabVCG9xY5eY3MyA4M4rB3qvUkOJ0kA3/A82bniRD2keFAC/IzujcLKddtnVvc9HyPZ8RsVAlKa
WTov7dhYI93jThyhCjPiF5WePJwF2vgShJN3NxdhRYuoSu6tbgr8dR0mvdj0ALf1Oh0m96ueGy84
otV2A94qNvfc4tAcndzYkc8Tw0MD9ERKLV4O5oipXHnRzlJQFOawbx/RE2LQG5SXeCcxt03GxM9E
ByGIEQPoFGgCMsA5JhA82lSfjDabzFWU9yy3qKGjemJwCocKyi6df8UA2UWGhMGC40NAhnmpXHoM
unDciio7ik+yq5EMcyqkZ5HNqnxyvYoTL99Bf0pNBK2ctSfENonZYVhg9jeBK+tzrqYHgBqWHztA
FUQxgL2YJa0MYbaokwFzwK6s6N6gl+5jsr2tBMl+x8DsrQ9bhQ45ye1Xv86MeQ9oJ/isgZcvOvIg
psRNY/APfeAbvOxiFZzmISFMF4EQygmnT9x2nRvLyqXGrL6nhZXD6STKdpPSiWt2cmAatVLDEnju
9Lp5nTPPile9DLNqa5Sy8WCY5Z3a2ArR/65XwUTYZKuHiX2BTWmq27dMAe7d0HEYvojcgHNTFsZ4
qu08m7cgCoNm5bcegeSxkVvNtjQ6VD0Ns6HqILUultl89jypmEKWORQSy8nquTlF4JgNadFthKY3
zKDrGV6COUKROHnnuKn/nTXBGateCF9rK19OdeCel6zEfJy+4VSIBfkQCMN3qShVQoS7z27C8im+
ZLNpPNipzPzNgDfsZraWVkLSOjlvbIRJ9j6oWDMrNBnDHfQXj9ZVsnAySZ3mgIHWUT+BDeoe27K0
5VFX2E3Aufku4cvSmPoVZvTkUHoD0yiYQu1biUUiWU0JZtKyDLAD66L3mpVRAVfDW9Db6a3Z08SU
Tgv8JqaFR2gZchzOMYZh3EZWg5BxDLvo2UkD53W00PAAJczvmaCCKa0GMTN3M/pkXjGlCiko+yIS
OyxaCPZbWko5vWBQkpPX3ob1MHurtu7ihqKiSJCMMiO8t2i90Sa0AraRLKijH5lTRMk2JTW9Ps2q
wePThWmfbZUmy2BrFmPV3ZhiomwKipHoz74MsQP7DlyPnYoTBYZoaIikisNe2icOO259bByLRdHH
iWMdAu2iHrfS1H7ucjjz68EOerQ8wHvWBo0hHiRbMHWdmikBwBAMk7edaWyNqxnHs/HJRu/9HTUo
+EOP8yABnbTiL7KkAHRYRc7w7CdAvA5WpnqfrIE5zNaJjQB9NRTMTj63mQsfw0TlfkngLvtAzIcF
RWPm/VOpotxeRyYcyas8IGzpawXMTr/5yiqLH02P/OVbFdopym1ahq69yi1rUPeMlIV/11YIn9y1
7ZJ5zzQXTIy7BVpiDg9gH6LkeioTq2dtyRBCX4n7I9Xg9BgEY+ehdsvI4Gwrw9l3akqHG+4z6uWC
LD0GregMatSf/PfDAyKTrLuA0yf4SqPI816uQpQhzo/UyOrioB3Pg9fV6p6TJGQzd5K7qnGMAc3a
VJYJ6dedNTdMRwxCRHh0mvZxCMypTejmmIX/JCdOOWzOEd3HmtYq/c/JtucDBL9K7MPWWWhHcEzZ
SnRos/k1WZGcosSqsZPltpC3BkJWHAcD/F96yJHfPRdWnFV7GIHATUKQzlAACDLhiUKcE1D5Mg6G
Y1UOjbjPWp6OAxT6Th4Nxui4BBglW+mrM1hN8HlqPW1uETe76BBq+k3p97nXtv5Udwhfr6ZCjsWV
69YWTOFCTErxTOJBAo/DD7oPUTaFj2Zmz/0mMEUf7+3UrQo+favmbWYUw82AsM4DO5YntKxzexje
9GwyWe+zqHDvaCM7lyOyahcRVgNRqKW7YnOHvLG8zwIcxqc4Dr3vtSWovA3apt02aZlCbPTcxt1t
Nzkcw60h6n4o/FHxixBW0V2JLm+iS87/0j5mcPpQilSo7+P1wDZqAj8up8bbs1TGFEaYEmpy4SlE
M2jIeXodXaCm4wjKJoAOf+0ZBuUCVUrBqGyqGbEWweweuhz8/Tot2lwwgEaKaTvk+iEopuII3ejA
+P9TanvllwHVNwzJwq23yZyj0Q3j/JqaYfxBaEm+nTTb1orV2e4EadQ8yf60ImKkvFFEnOwAL9D9
r3uXPdeA7tr3Q3PEpJvvR9OZVmXYwD3SEyjfvpqfSvAsFspMDDC+buK13TKCmFwNSioSYGZKa/T3
yiaCx0uCYUMQ4zW2XAwIUh6c2hkuQVLDWm7laz1lmMW09mAfspNkTKN3TdcQFa3H17kz9N5DTQe9
LYvJn6+6z006lrcQLId1KsFhKWYpz+UQh6B6CkVrtzJjD4Fmidq1ze2AUREgXBwfE0WmkTM5jpC8
7LzUPYg8sreEcOpp0xadzYKuTQdXJKCUTSiCfGfK2fgehN43lkl7OwoSwhCjNaiaBF4iAivWo21A
xRr9XG1jp5tvgX9BEZ28+tR4jbu3XG18Z1x6icJObxpjOdvNjnETMkRY1w2KzlRO6qH3uipaJ8hu
yIYHaLr32/hHR0wG8r6AEGqzFOkmggZ4jaTNWNsMT9HlMVsZDX81tIOJmNPoN1IIeWxUBBkyLouH
Gln1VWj5zZXWqToy66L4KUxGUVMEQ9CkzYbphZdkFdanqWXFOCZndrR5ZnJpafth1HhLrCqmtRjF
nKcNMsKbVjWrbCyjZx5etYECq7+YJI6v6XfbV6Ny6x8lsvC7cGrlqnaETSfZuUUF/whWDh1VCpg5
1+EPQYv6MAQA7KiMaRWVCTFRChyqTMzpKQ9HcJpxIL66lLirvvNGnAVORP1u5oyZ/JmHGgaw7710
gCZvnZHXugxa98rjxbmvreEJBl/xBWcQ74+sc045gGC2qqZ6bQIbCDECl5NNsiQB8flD0AA0R5lC
BahDhotzAawqdQqUaW0ijGFt295jkDSa8UwdV29WRZ9z66Se+mFDGTvCwA4Z3LsVIN4IZeuqzdDD
jhz+4d8ZukO6amYZj12Krq0A0YxRzdg2PeUpeJlnzJWSMw6pgQZwtqOL4hhKmjOYW5u24Y+USJro
/5/1UTEfX//93/x3UQQ79VLO//k/2z8hBA//+b9ejX9wVPvH/yj1i8p00kZv35I3/fZzL2D5L/7Z
CpDynzj+xRLiwe/i/BGx9ieWwAn+CfkDDhNzQLFgOTgZ/wtLwIHzn65HhwApGSQWKwjgWvyfVoAI
aAVYDKUCxo3yb/UBfkUSkCYKVYb9OHAXpIVjeWdYEBQdoybPNmZMG6PboTK50bA+X9BahLvc6VnW
OjO377cElhbHL90HsIz+Mk8Af8Jlkfzy9z/FjVGt4poUTBnzrNs03bXlXubymwou5/QeQd26V3et
fd+AtiwYheBf4b3zqSkfBK7ifvjSsR9X0jwW6psCL9RbBqXwwQ6PuRyPRdwfve6uRPfYh+l6wLyX
pJd28Kmx/O1i9UQyvgooUEULdawr9z3vpJpTSFrv7XAR1X6Y+Pkr64WbfPZ1lx/hp6/rqAYVk83X
lQ9IqK6bFUy0FfvXrlqrm3rr3OVPiiSHtb0Kju/f6Y+ufEYrGcYZj+HIlUMP6TQKiptQPUcWh4Qy
+dGN7lG0P96/ovUrqej3L3vWWapcb8QHyyXrY7vdNdsdr7BVtkIotw8P1dFbFbuH9y/52xr+9fY6
Z2t4gsPumctqio/JNr/B8LsbLv4vLmGhGTJ5HgnDOluwSHtm3m1QL0b5HRLd1nNvowabW/VUpF/e
v5S9AGv+bKP9sRP9uVp+utbZakGMIpt+IWxE19iC6ld/3zyqw3hR7Yfn8jp6i042A7SVuCjv4n3E
kP0TG//w+f1PcZap9MfPCCELzQ1BNgt16uxTEP7eKfJFCNk2tugz/ac+Xs2c/xYLDGoMeBBk5P6J
uPlv6WF/sXR+uebZai04tpsc5rmmk20Roe9L6mhwBzStq2zeffANf78a4k3C1FwPQaBFfPOvT2Xr
L6D4HP6orAwIsXY+3mFkCXfZRClYEl5+6KCj7MoZkZUIMHE50IBepkZ16FSc5qIu2u4GChK4/sTP
3qbME39v1bE9Sg+UkmCztD14Mmf3w3INi/0vMVaCSc1a2VRhQbBgSGlP0a40kk0YQWd//74s3dif
lp9NU9gTlOCOtPnjWGe3xbSKAGlu4a07pN0LrlvtLNNPDu9fZdkFfrqKI+i4YBC3RcArCGnX2QOV
T8wjEh9nuudPZN2SmwCvO/VK95MyzfpmaVdeqMKil5cpTwICBTl4//5HOIOB8d7j7WrbS1Yj/4sn
+2ynsuoA1XAaWAfbr/0t2gV85moguiZJiBIURbWdo/pr7ClAOg3+fbTLCA4Sqj5OfuGJ+jL7IB/z
bCcDFfIHcc1zuC/88uf3fkZLhAEnqpE8ePiUkrm5SCn4j0L5bxi3h4MmqeKDl/FZ0h9h3A7XowUS
mIRy8+fsNmBrBplcxlx0Gqn/gWjski7IHqWdZofYcehN2vE0bxDC+N7GTXFfrxJaWNMaaxtKfyb9
5Qf34SzFcvlMoPVoBy0zECGt84zw3sbKOzRLNQ84Dqs7eqhQ9rgHMoX6nqEZYH+6TUmFMXpa3HaN
d/fB6jjbhl2TMYtj+r5HnpeFMuLstkDLbXDGNiOHvgDJhxhKMmG8HBrCKpZVfE8xbw87Pxb5tKfE
M585AzQvyFgqbxeUS/ctxnL57YNPtTx9Pz03fCpnASsucXPLH+98W46G1ugbu98ZiTOMGB+D+T4l
4gVgXFvcS87SDYP3vkbVHAG+hfgPKzCXzoR0Qqn01i8KnLSDLY1qK5t5fkxs+P6bDz7l2da6vCa9
ZdbDLMuBMuqevZEDK2ASCl33wB4QXo65Kp6tIQtXY4HQxgAuuMscJNi+XNAeKa2vBjX/tvV1sCZQ
qiPxVvjrWbu3PHHZfox09wF78LdFv3xC6bvSBO9lM09bKtSfSrJsclrZmcyA8YpKYt7p3W6hwYA5
V1B4iHMZTpUVOocqUT0/r8LTQMQgbZgQ5xwRQR+8jM5/1uXjsOqDhZrn0oQ9W2x142iw+aZ3gNTT
8PqLiy3jZkAnFmbH93+cv7iUNF2TzZ1QS2mdE/pM7XZ0TyOJHz56MxVQ3sFRclvAP/vgSucbLMvA
WroHlLY+qh5pn7+/2obQFxdX/KTS7yT8pntNb3BjO9iJE6yTn6QMmpfOabH2aUb4WQrg0m1wmA7E
LK8lrPkPnurzWeQfH0natJT56nBrveXu/PS7Dw6bmIzdEHaOTl+xcIu7gDB3M0KNwIiigsmeQHKJ
dbArDWU/IhjuVkPKCG0cEkRtodFdtB5BjyvZ+3qrBl2eAH8Ve12l6X3D63hr9bM6/t3fDPOAwyGN
tHaWin22WmE08bC1SXjoEHBe4vEtkQ435iEPzemjZ5cR8y87DD8aumQQpw4boDTFUh/8dIfcLCKw
IHGxjNai++QTlJNCgg7qQ4ajyV11gY6+wq9u3+LQcXY2SfWHaprrcoePyfXX73/x82J4+b2WzdNh
JybXk33v108zuCP/vLfDg+5U81DBBb4To9ve1fHoZBuGu3EP2ZywD6zHvfFa8mihDha0ImffpGmp
51Q/Vm7t+ihkDLg29EXGeh07eZDtetB0l12v0pfCpTOMZ8s1632hcAOuFI7Ov/tWW74MYYeAR5lV
MBA/K3o0ESA9ltFl8cXgbLqJULkh1Ie0a7qtiz5/V6Dg3rZyJnxKkcIW2bLbv39Hf3/8+Qy2L6h+
qO2c8wfAgwg3+y0PQDDKfpfU+UyfHF1jYWO0ev9Sy+P987uKr0t1hz6VrY3Ovnm2alMIQn40m8Yh
zkN30zl9vKHV0BLYNPqbUZiIOls6bbpCtf/+lZft8rcr+8HSQBEOB6pljf+0hnO/BJmFIowxRtke
DDN5gZxkA5qd2eWzutwYRWluAXPVEAzVR9nJf3GLl+otoIK2TUE39NerJ4sPCuBddKyryL0Mu8m8
LVl70OIZj7//Rc8LxuUW/3yps+1s1HFh+lkUHXlk/UNjxqDPTC/fITasNqBkMCxb9Jbfv+hffj8n
APMMO1zio/n1+xWMkBEJZNERECr+/tb4LHn0r0051B9c6S+/ni/RbS7xyxxDf71SH9u29iuLr8ep
ZOOimzdNmXyRcx+eHOBDD6QPfpC4+/uXY+uzuK2cgWhQnSfGinTIGWLx5bIc0r7MA7XDk0o8nVkE
H5yBfn8+lkvxDHqm5Emxz348wxnU4GjWSYu0b+Esg5GqGcJg7CFnaOszBOf8RdZUZfy9XGGeCtMG
7UxsFtuA63LtX2/siFYgYDuPjg7e1iPqFoxNdj9eK3xYG4d80Y05zsVHRdfvrxYeCFDPS1mP8Oi3
ZiMqRkJA/ejIdGAcF0q90pSl81SQgjcUR5QsNDb8OlL90bdD6wS0CgqehacIo0/8UQfAWb7lr9sE
TdfA86jzkWH9ltbLFj2WM3O8Q+Nj0RlESzCIovxE+9yuQR/RiEAfgusSeFrQQlHNYs5mRFF2+1Ca
WPZ7TLBFluG1j63qMNRtd2rQvDwXklhCqEjtthgd74Jw7fo2F353lGWWHXEvjZucU9eRDKLi1hpD
50pPTn4ims3apkNP7DIAAgg9Wn5QSPz+QLEdAhNZjlTQtxeF288b4yCSSjFYDw5YgDfKvp6VvdLu
c7lEyNkflH9/ca2lWKGo5RzgESHy67WIXJKqIAfpmCQyvmo6Iitxn18wOR5WQZ1/ameEXu/vTL+d
G5fzBgRqxwfFSa103jFhhKtnQJLREQP8a2050cHT8bhaNqqb2ezaQyfDYJUHxKL5CGwuQ6ZOH9zi
388+fAR2fg5qlmtTQ/36tasEWeiMBOGY+ZCKSEV5MRhMbrxptrfekH2U6f77fuXwoqF7ZVKgU82f
PcllOZdOHUUxDvepO1mwTa/m0e4vkSXom/fv7u9v1WVagL6Pb4aF3jx7q06MlSZizED9+R48hlCt
Ulkwg4LwuG+5m9TvYfjgmQOWRzGkHxyRzjuS7FlLW4pty3Npqv1G3vaoEo1+NhJeq2huyynxj02E
SAXVn1qz3udDOxXGt7bPrS0pyfMNHLjPibcYd9+/D78vbEHTCPgY6E+H5ujy9z9VF36eusUYB3AU
bLAKeUO+b2HMX7p8wIQTI/RZp6iD3r/m8mD+ulUt1yRxANGipB2x/DY/XTNUKWFxNMKOnsPIFV9O
fEXJOnywdn9fTMJiskqt5nqmz2b961W6wO/Ih/ITkvlMd5vbjX1wFAjCeDb1B73Nv1hMyx2kv0KT
0WSH+PVSAeg2QbZeeswhVJz60P2UEzRwUeFmP1gco9air/JLENBoDfGAXb1/O39/SPmi1IYAvikr
vD+OHT/dzhrHWhb6dXosMXFvSVvFaBK6hA1WzpEglfaDJ8f+qyVDNUpXhO2XnuPZpiC0HrpprNJj
ajrxZvDkuO3FFG2nMI4Oaekb12GXtCczIsiKt1WGjlDHi8CBxOBOlTttoqZPuyT5ZqIYWumskodJ
g/CjpA234eCmF9bci3VX4wDRZhrtjbAcr0hJ9Rfbt/vi9vrO8Vr9+P59/IsNlxvJPsuccmlMnY8J
ogwfZ1e2kD//N3fn0Vw3tkXnv+LyHF3IYeAJgJuYg5g0QYmUhBwOgIP06/1BerbFK5rX7Zld1dWv
X6mbIMJJe6/1LRevmCRneuOS4+InSOB3mdOei6RTzzB/0M6e+MOJCLcTm8QPHy459axrnBTxVB7N
S9g1ATjPaX6YIqSHE9VtgH8TiCOS2B8tsKR4LmdeLpHI2Iwdpb/QK8t91rD879TBTWBOihc5lsum
S2yCmW0bhHNsWXtXMbwLxYyb0GF/fVZpHDYHYdGAVBSoYG4zfjP4uaVjVLvOXtSLzx/uRx/NyqRX
19mG7fbR1C5K3P5JMmWHUTPxVzZatVnWBEKliI1Q79B3kkQ5f/v8oh9NAcjLmdU8JOZ0u96PSxNm
8GBRGzkIWwKvq3HkuQuyMK+1TkXSfDAIqb5bTDdUeWEbrH/+xyBM405qWd/y7Si1hoRJjc8lwL+t
bkzTDtZoceKw9MEcqrMk87Gio2fYH81uXt2a9Fn4VrUOGL5htikYD0Synz/Av3f1JpdgjSJBhAry
8dSiYLDFhLNkh2i0hz0lEahoaTcGXcF5uyczFXUV6BLGTXRif/3h/VG/d/hkbHr6R8+zj7OhydB3
wlxy5aWmKfUjQuv25vP7++it0YtiG893yVx2tK2bY5lQ3FCYyiYPl36swkzC2LcnVDW/hWbVnFj5
Pr4eMgFOK5QurKPV1tLssh0lz3NI4Zu5Xb3VbYl3lrfpu7gIPr+7j94emwwanmyp6H4dTdQ5LJDY
c7ia02nleQJWPMQ5vuynfAmwMVyCM3mOlbjefH7ZD2+SLhijnL6U6q6v9o+h4NHvaaPKyg5Joye7
LENrhr9U+nE0K5eIm6zb/4vr2cx9XE6jInX8qQjCP8uB3FKr0QofSRNgaFAI/ggibjfUo3di6H2w
2pPzsxpA1kWX/fH7+zOqokaoy9lnhaTAe5DZfurYNva2h/BTNeuNN2s1NVYv2Y+qkpzYbHwwqbEf
VznhrSVf7XhPnkWVzfJr5we8k+BUpDVdTVn7dcJ0tf/8wX58JT4d06HgRR/r/Y1CAiS5VCTFAfVv
tIlTr9236apsdsr8xHD/aO3V6V3iCqGMT6DI0fowZ8OkoUjjo0GW/5obizjMaGxXFqc4pLZsDjG8
n8uxxvTHZqh7tnC0nvhwP2ikoFyybI9dI5VY89cv+ceX2+AyqsBqZCRVWBHSwI411VCiDTq4hbrx
oG0Kp9T2fPtxkFUYH2JsKnwGUbMHPzDsPn/8xiqLOtoo2yr1G8xGLC2ccY9GkqmQ/6KLRdmnmdA0
n6S7+idOaO3aQRi87JA1zSaRK7n5vUAMKXa2GY0Xkxitl65vJorLtnZPQGV7iWgSe70mJ/0JLtFw
Zo2D8TivaAl/bvqCQMKJnGo1hzTg60NMxSJ/GfrqjqKGvJbNIgEq6Ub5I0orrNp6M1kvUwxKhGmE
uCsdwWzSLHe6hLpewVgEjKAodyUYixvFAFyBGwb7r59b6lz4AoS9EQqk94mfxqshhlRSAmftCmmT
mcTuBKUNr+S2pT2LzLeDdyQz0aycqrwEfZqR6B1agC3famNxH0s8QgQT4ER8dZu5uHTVInkylcVG
X1omNJ3t0QDSKx1a8wkYbB33q7Av1FaDHiYwP4ZGNpXPesds2LbxZO9oNvK7QaQH/zqbSbchcdL7
Jua6eywXBaUiJoSBFBFsQ/c9v3aC2jEuoZOkMABLtYrv5VSnuMN6Gx6hUPv0XrHqRtnRbIMYu0j0
qYWWWRej2/wgbgUvr+JYmwkg1jMKy2ra6zM91ysK7OOrUN1iQyKDbfgUhzMiWDLH2K/P27kuJwh7
PvHIkuwLBeNlKdmDBelkko5ptOn85AKKfXUwKvXgxmT8YtbOCOqwt+cX/LU2/DENumEoB6JXGoJ9
v1nwK7wDCSvaQWlb7D9ZOcirhQRwDE+IQvH2iJQ06sqq3be0LideX4GZOVBsGV16k93eR/lIb6VF
9qBBRI4W10/hD7PUwSqFzpp6yz2OLFqmMsLsuiEbfFjAog3VQwkuqN4ZsPj3Jmi+u7HNbdIqLSpM
ma1e4iZs7hwXmA/TnqDh4AzDQBztIrKg7TwcKMUitS+gt7Nhjz0Kz6naqjdIi1GZ58BU0GIrSj4B
yhvVZNekaryXtjDmICJiHYxLZ1/WCJ3fSA32zKA3nQhx7ih6Eda6SmQjRFv1O2kO6GjNZVFdFK9x
86yPzfAad0Askd45JHl3rdq8kG9d//DMor83rEV+W9RUg/PVTXjT0ZDzm8Rjdp31MXr4brasV6sf
oXNHZEM0aMmxtvEZJkj/YALdS5GTk+5GqBChD1r2t66DtB7MTEEArEGObQhv9Z713Ml2JGxg5jfc
tClBG60/B7oI+b2Ig3C9YZt6tSiWwlQdJ/eG5lKM7TuvzQx6jF2GKPfNx9R0XOjPmDmCItUkmdRx
ReA85pbqqzdSWyU5KbUk9d0Zv42hF8ZZwvIBcFwTs8EHgrdvY7IqPztzCdUl8ZoVpJzSogqkmqxU
ARiKMwD8VBpYlvCc+SkIm5vSqLqbOouJ8jUmJ4bk27VvdTeVTzB9zUNZA7P21QRNJ2r8oTt44wQD
Oq+G7yMlYHRcaYxOWEvzqAu6XHMxhkSKgqAsKeQL+H4vDwzUHl/jzKhaXx8XoHDYh6K3MZP94zgX
9hzoFENNeLaFDlIEy1EZJohNTQrJ5iwOnsz6x65KyqtiFCTckcZKEExc9tZdhkmaQ3fjrefcqp1u
EpOsi7RrRl6o5NMFMVzqP7D6Wd/ViMOPvzTxfNMC0iQTdMj6Cu7BYPGpp016wwROisJiGXgJzWWO
v42U2xYyUVOITPXQ54Rz50D5oip5dWYNS5E6oDHxCf1B9m+QkXI3d6MHP6OmgXTO6cj4UkhnwtOF
pQcfgd2p2C2HZUp4A0BzaNYXt6Uq+jeryc77JX1SgfXLbZOvGN0UJ5d5WBGFatgoowhLVKeQqFC5
AaIbpqYN+Rbq5KZJTHVbkr1U7Uk2gtwIotRx4Gfpyi1pw4jGob61dx2eqzvPHaAI8zC/xGUHlcN7
4uiYAfySq7kKUoqLFLaSF1gSlnkDiA4QuBywpTFnec9qEaMet2N9NoOyKqMF653U043M0/QLOJD4
JddE8siPJ1mFahTvacnn6GyJB7Ip8CJhWaSkU/+szQj3P7SB8qFED/kA4k503FQx2b42T0pD/J5S
4Sup2IvAR7ZmuB6LYd25M6zmYmr0i0LkJt828VulD3yS1Ad39KBYCiuK+JiSvEj5JnoMLR7NkbFP
8nwzt1WDjwqnG0j8Di/UJBJ8MxLRUo2fbYTPqbqTd+i7WnsZhrjbjfGIMQxjHhjMmvBhIrwNEhIc
o3GGsJIQ1EK77idiwI26v+ohzLJ+VXb9UgrRXWMz6iXWGW+CFJNQcA503BhgaZsYEaguBu1ZSSyX
JILFq3+fI/+Vsf7/Ncs8rZ0/9mtrtuB/IcUPjf0aSfjf/utVGv9o/xTJ//r3f6vkNesfj1YM+30q
nC4lTo4Qv1Xy6j/oe3GZrkJ58viMX4Xn/8jkdeMfDqJM1CZO9nXXzXbwPyp5BPS2ZwDu0w16AWxO
3X/jl3es9zt7joLUXokApOirUrNAiPV+Z5+2OBRjQQIErsHhvMyW2iBMacmLYBSt9R1Hf5YFBLer
zp6sJJKW6k70Km3KOlJ2NJ80MstyIJM3ERiv4ozNCRiHhLqVuCEBRblSs2RhiclYm0OTifKpaFwX
2AReszeLRu9rN2XuJQJBFEHSwt4V2MhQzwhaquPXUSd3+kLRteXM1ft6h94P+T4TvkMOc0VNBXSX
Srqwx8CG5OaprLyHuTWb9nLu26HbW+zMHlqgXwMWV3IGfD2rxLLBxpaXASl75Lkg8oDBZKPe8tHo
Zs3ezQiy2DQcC8hIsDPirsOsYC7bzRw4WwayNag/KlHAs99KrxiIj6hk7Tq1v4yVZ+7L2emNDVyu
Kfrq9vrMDs+aDePKrqWh4baXGdW40ia4xF+G1iCUgiMG1OHVzpXPI1nqBBsIf3YrdSvZ1sC8gDl5
NzvxmAeqwDMZqnJMbnLZgUIxCAa6qGszbcNpRcD5jUyjKOxVwg6x6neQu7JGv2vaGahnHJvnka1G
adDPxfOsgVWnC+tlV/2suDDtZrt8qwcTO1kPJ/meHFtgQFPuMTW0JJyWppV9xaXfsI4WnkxDrU5L
mtdN2x4ioYgyyD09wQM8q2vqXh2ZV3mRwPYADYbY2szkizaOfRcM7nINv20kAL6fyI3UDVy3ug3D
zGzeTPJz8bSLkfNlrlXPZOYmezznHpD8yVkeFxLPvgPb9DQSw0e73qRIYoqtYcaaDLQsyjeuluj3
pSGH1Xhdc07cj3rMs7JRpeRwUa24/lIMPZgoC62w/BqzdOcXkH9G96Iy+5XNz9ZqNuCwxHZnfBvJ
wvE0n+56R9LFkuTztl2FbYS9keC82gq1Yh0Xeb1VIdJ8WWYK1yY4vtDK7Yuhni5hr/6UkFnpEDKl
z5Eo/KRIDzFQo6BSIpB87KJCVazRU668KLoR611SVK+Z1X7BAMoqAnQwlI26eqkc/OMtcW44vfB8
iAz0wDBY+5xdDEelaQe6sPUJrKZOF08LiGLlEQb0Y04K0642+267jFADirkhMVvICzYqoTam+Zaz
gLHH7rvTO+cRQOSmrtJ95zqKT9/Kg1VGLVxR22mDB/17N1XPy2y/CrsgeAF78wTgwMSS/mMpzO9K
sfiZG90o9Afvq1YFxzYiek/rnLEflRsYd0TgzLgb5gzOcTE630F4A4iYMYAnIKhDe1Lh0zVi50rt
ehETPgiyqEBYdSC3+pE0TN73+RR5O7uML7xO8NGMlv5U1fFTX8dnnhd/NYVzP2YmFtS0+OpZfUQH
D4jQoMgrFEnxC/DmW2SUhyUbjH1GBEoALuBscYom6BvlOk6ifRYVT0nMzhFaJVh2j1TGTlejh1wr
7buuaR6sZnxRyv56XPIg7/pzuhSkx9fycoJPDueBDG+X9MOfdqbhjBnxNuqpxWQxOdN8Njb2XTYu
EIdwkgKbY5/RxoJ9VEGKQVuYOvllJT6IFB2sP6j41RubIxIAKT1Aj5Nu6fDjJNVlsyd356uBrHOb
WfZ3N2vzS7GoHMKplLJnH0NtMBRfi2zvgr0lT8TBSzhbnXulVjaxvxAE2057KkhCzIDHrqCk/Lbn
+IXHHTNGbR061dsQGPKS2OYrAPciaDJPDQtzeuqnqGeeQMOMLsra2EaXXFYp0OQcOzstuWwfDwOJ
BpYRyla0Z1bTmTwF49KgkAR6Ts/OJGVWrP56A6uFAJ68u3dkd9MoGVNIQ5S0dJY3+uN3pWYJctqK
djc643NRxOV9WxtTUIyTCEe1EGHa6/peQ36mayg/3LYwwtihpNGoapga4qKfVrQCKviOwL+XdCQh
woxfy1GaX4bRvC5KQk57SVygzmdKscXbl0nqhkk/NHtrbB+6SX4vbTJN8vS8aogwFLN8LGvjhZOa
CxYqUq6mfiZoIC2KoFea2yK1UJbr00OvTtOWbvCZSi5NvU70Y7FzZKQHWjdjXLdJLGBEQXOOdqlJ
yIFEfWEnqP3qYQhMo97VlhcWs8LXKZSbQQ7fa7U8m2NxZWji0KFJOwyVCWAiLq+chXvu3T71s1S3
fQ4d3+dqerDUCpvmfGabyWZe8YxTXV8MhJjsWm0utkul3BbqEIMsgKWiTLj3hXnWDF3/mgzjpolK
ojNqGI+0tLMA474DMVK8gX4n1c6lCtb0b05MaoELLOucVoTiu8hdIZjp21yNSf/gHOIADy4H77tC
ik7fF+ZtnVln9uhcLprLiYDTLTDmPUt7juo7AlfrvtG37QVQNzX/0qMBsyAJFzW8q2xQeQPeaJgk
nC2wM/HPKWTXgOIwWVIcowu8BOffo5mURCbETq8Bp9B0vqltBzV1enPoBHcpsWu61tKI0sqGwIPY
MSR7fY4A6zo2uoXrfHFlno8XfSlo7Hh0xq2g6qWV2nC5OY2Kraqw4tQ/dU06dUkLX8n0ZSNJXLA5
ywNH0YI04aAfZvyyHTsnvRv18xQX/fLV5Kw1OZsIBrGrYTHPvULfGZVC/3MHuAvnOEKEflJ24M2r
vddCRH3g5en1cAV/lpiFOfFupllMt12XqtSJGEdhw1qhB+wfrGS6bx0LyiVhXImtg6ccjK1oBYEE
T8QUFXZACsIEOYXUl0W9LXTGoQKWzgBndDCzOu5oBk4OCEdSRcqsCalsN3H5DIHSUEMXUhzumrFQ
rlO1TTvtIN1cfZmqYhz6MMl6JO8sfJZeUToKZ2maYrrIstEtAyNKRWLeISeLwjRFfUD+hxKLbIfS
0OLQY2AL2GEwhKwcGB6NA5SxRjtflrqKQR8SDcBDERaoS10eL7VDy/CjpHFWoYRBfYoiIai/zi0c
5gVAcCAAkqhtuxuwKwDPgJ547i1WeOpHRifK3USvqQhwS3XpS6W1X3sWgvRBi7vauZ/o6cXIt8ym
fk3xNGUbtlA3rSIz1pNFj5x2G7V9fJl0ChrF0muH0WHZWcaEyJ8saWBk7LqhJyE01Yu4p2zRomP8
MYzqnN6M5AH1zz01tPIQDcBSwK6yLQumiYduYtwhJK8upuWLG1umDSpAoWK0uEZBpG9K+oOz7UcP
0lA6RMkuJ82KYp1DStVTVerdHRSEmFweom7bjS0aAALp4AnzKhlAXKJYn9NxV02F2oCPzfruzChI
yom8Qji7JFIzleFN7zlhy0x8Z+mxgC6aV1Y+aZk5cAd2NCEjfWWjGjiIcKLaukehAAxKL6jSWoS/
zNftHFfONlLLnCYCARrmI5Rjuv/V2NY5RYGl8zYTVe2ahzaQJBJT9wdxQH1CzEtPrq5it88ahBaf
LBoKa24OWb7Xu62Ek7lrp2Z50iOjQa6SSfZqRg1rNYX0aek7yiUR8CIlhuk3EaBkwB84eFmHA4e6
7cXkOfg37dy8yInk2y8kSBxINRZ3NSCvwJoVGsZdN4Y9j/vMXhbnYplcmM+FlZypLtMWdwndNOng
+MJzgpoTdfneFhHrGKgr6rGyDJyo6LZGatdfukIBGUkpl3TVxrxUhqb41meOPMsSJXvMJke9UGDa
/ISWwS7RYY//Az28/bNtFiqsqqMrr66UUNF1RvkV0TPZRiupuzegDkORA/PdapCw2fekOp2KMsOU
0qmvs5UWil8yjeyzWV3d//0VEd3tuq68Nii7/W7FvSu1gEWt2fkrZ1aAZS2JTKLO6WtNdQLnlrWS
zCIVxHgyvyo1Uh2AGQSxtlA7wB5ArVXkRGUnZmJUYmq2MWK67SwGN5B69cyyQ3LRPDXP5jzEwBbh
CZRNlDw2sGJCt+jPPdn1oVFAKurzhuOJI21t60nmG4LgjOHJ66IWIkgKEpojVAC0xNxPcMs6F0xG
ZyX17TiKm7Iayos45bOnye8EuctanqMODbTSyTmQlR5Q2FGYD1MqH6LRTFCwmMoGiNnWJOgHaDEx
sXGjamdaTLZkJtL0rWzXgyx5VMTB0KrQ6PIjDeuKe+wRnB1Hc/JHLEpP3Alb1NmTA+EMq7GUA+UB
rtFyNZZdQxwHthQvH6adoSOY5E76fPur/PCvaiz/f8ILfzlb/vfwwstvxY/v6fCjeleNWc0A/2EW
GP/Q9cBusvbSDIyINIh/V2McnbIKeQirgNjRV/Ps/2QWOP+oHE/BxNLnRY1jO/xH/wNZoP7joCXB
YbgKI37VeLx/U45536anuUrFh6vgK8IV4nrmcTFmnuYUNRMb1eHOs++gr1eB2jMNaEVBGm3bpuea
d0KO815ewTWJGaB1bKDuoK6Eheh9ASjypqSCW6eGvaig0HGup5ug95s/KmI3vyV9f+ISnQ8vgyob
75S96sOPOsha1JRGOSZqSMt0DWwkkHzfATbqNnKmIfBS5095sW+YYoozKjQCy1wTqKx79CXjg3iA
5K8QgFxcNUoY1QErQk8blEN5HLgmJyA2GaGYqFSFYEjLGjA5f21K9p8X2tW0pmptxuG8mX3YDzbr
A7TrMsi+5d+Nb169s2DjKRtVJ6diCxlrfpvfOIUBV8k40yKPskm+XM4d74KO3gK/bho3ZLc0+cYZ
9ky70QldwV/fAe8EkzTmOWp8pnXsqBnbVKjawHcg9GWkGbuQneDF51k23OWgggOI+0AellPm0I/e
EbZUfIxc3DaNI/lEUZE/UMdcFpsqJxU6aH5FDeiEX8h4r5r4/cWhJObG8Ajw6a297j9660PHvCfM
aAkT5wCBizw2k6Sg7nIk/bEe3sCZNTR37PZbWT12BRSN65JSeYOEkM+fgxL7Ir81D9oXgYhrumm9
p5yw8Uq9BtWmOefEOKcDczExYdP4MhsP5Hxga3uJ5dWUvw7VifHz4e0gUgZdikx5HUXvb6edE3Bd
TgZfnQhJ+7qmxYYAdJvEFyMMp9XMm2f9zrJBAg/kp8CHt8YbsoJg3oWoQmt3J5vrEgiROC+Wb1b6
k9TxQZjYW6eg7R7s+KIgx68ZDzkRGjJ0sivI2pRysZDTH0ecBBwb2CRxmieGLL/3/9Lm/n5NLiVm
5kI+Qu1YVxZ3SzQR/rSExWDVPorMbUo+S8hamtF0HRgtUI8/v+SRGPr3NbFQAJZhkkbDevQs6Y+S
KqZbSxibOoFt3woaeFeJZV6MFgm/irCjgBSqfe0xHcrGSHbu4vxuUPwf0hp+/QqrPdteZUSr8uNo
oiLyuHHayoYY6IB5XvQLOo+bkmr1OPfqCV3HOqCOHrGJGZFyPnJhavpHt2sqjlRhtyyhC+kMgjJt
HsfZulHNzmtUh+3nT3f9acdXg4pL54wPVdXUdfj/Me7mhiMyxuU51Hvjos6oFdeZCfZMR+xJmNdj
7jhBlncbN3NPDPkPJhbWz9Udg+Gc9PCjdW2aJpGL3uIWgXGxS+qz3TzY8Yk15oOrsLBDGiYidGV8
HK1kpoS9xW6WeaWPW19WIt5EJnnsnz/FI33Srw8Ep4nnsZYZmqP+Wun+eIx5CsnfkEDj6Hds3Dmn
QSiTjSE1j1mmdwl+uyaG0gqUibaf0o8nNG4frA0AHtBHMXGufqf1z/+4/ELbvTcpAoYpyl43U78J
EFmhOg/TBvAEiZIWoX1Oe+Kqq5Lt6NtBkrjCOvArIEo+eoNe0WGILuIlrCuSaBI6MkHnZRssiHbE
2dvOolMCyQ+vyKyKl13HBHJsy6Bjm8cjxzpSuKTpm9rIJJ5gHYsWep6NgvBiybz4xMv9YEBaBo01
VHV8SN4xh4D6FgTggZSnUru2WoLTY3u2wsGrf86uceJz/fBa6OnWcc9gtNc//+NFRuaYgDjjWlHT
bMc5peQCtMq3sxUArGgnhuBHV+NKeDvY4zLbaEdX69MiLvhAwlw+DLM+IiWo00DnFOZDkD3xGD8a
iTxDdno2fzGRvr+YocaTPjsaM006AoybOOVZtND8z0fi37f0y7NDQxFlsEEL9f1VJPFR8cr7Jixh
MDdW8XVA4TRbIsAAmZ5Ymf6aO/EUWkgSTUyGqD2PzTGAUgw5do4aknJG9ytzx72U8MXQzT3OCKLQ
kC0HtF9BZyenBJHrfujd2OPatunCNsAEwMR9NPaSeW6kMa4BLm76Brv5ocvKNUx5LJB0jEGuosEg
OIfYqHKLOIDj8dI9iJQ+4efP+68Rye+BhcbRLYemNTvE9887mmK76pAmhePSfydzoN40qrmbo3wH
SRb0gbLIE0/9SIbJXLteEtPqOhg5PPwirv0xRjLh0v4YpIqMhVoR2QvhKLxbW/SjLzxCK5xUv00l
4lfPEvSPPfNnNXibXsz5qd9k/ZiOXgKOBYvT38qoM72jxUVVsA07SJZDyizgUCmk+LGunKmZUB6F
a13P8YTZ1DXcracWX6ZpVDaD6p5ZXnKlwGg9sen8axHgwMkhUbeYqEzm46NFAFK4TBctW8IZ2nGQ
J8k6GweiIh8Hprg/68lZSQrK5+//FyPh/TMAnADciHdvGpx2jz5EPbYnIuLdOVQB2sry58ABIY6f
6+YHY4YqvOUbEZGrGyXZdNBilsfSvjLzK7X7CpdYSgwRXxPvKhUN5Ej/Nr22zopxH49eWObEZezk
gKzuh26S3RiQUOUU9xEJgNqm0Q91/JjNL0Pys3TB115Op5xMiCv+er/sdNeNH9YGNs/H5JRFsbWM
AD2WG6J51TOF06djgbW/Kcd423YvgojUwb6O5i91cR65nFq/uPn52GzLhCOMddWOj1oMT1XcmlL4
af9sy13vPLvNvuJYW++ol87eVoidBRDZb4ewIbCGHEMliDfCvolH2NSHutta4zbCPWZc8GVXkhra
d724HPRzo/lWV5fmuAXtujfUjbNGZN7SVZ+S0HieXgp9K/unIbkviiu931vyAomRbfn1q5U8T+kz
XUNbIfzxfjEPRraFg++B6wNwHG3muxmW8eKr4x5ENU3Bm749R9qniYfao5XJd/VlfEMGUqZ3VURt
b4c6JMpC/cFJ/Uq9SZYrtuO4XoW97ZaNh6/Ig7buW8Z5E9+6VOCrbYVqShsfnOheyMB1Lpxhx/ZF
cQ/rVhTHinDOXTo/6n546Vazk4/s1uvDGLv/m3aBBNsG2K1vy/wwm35j+aVylnlX2fxmazdJlG/T
HoPba5m8TtWG5lvVEFSyN9utUzZ+PRL3ZUNiN76p9qXAwerrLoexTTSdi36vWQBuD1MaECL7+YD5
e8Lkm3IY85SWcPAfe2ZcVqeyctg0JTW2LU3LztkSElmslE9DBqTbZV4/sSb+tfJiYLXZ/yKbR4oI
WeT9HJ1HWt2207rH5x/IYhhwkxSkBn5+Y2DEPhgu7MxwU6qsTNqxbEikkyVmxSFScbguyFRzA1u/
RVxdmf7y1tm8ya8NygV5N5nfDfNHhxYWOQ7WRF9XD0kXapD2E99ukMCE0t0ozb5PN5a3G7WdAw5Y
60Lbfc6kvq3kZhiek1uDYPc75bzs/CbyaZXfcmgxQSGzDTzvL+Izh66Qn9jb5Ly/7MHh5n7NDxeB
t7Mu2ytxrzvEJASoOqs0JKqivqWkUBOmqe3iq4FAObkvDcI3/YNBobnyi7eh/+Km95Vn+PPPZRvD
6xaIfOnDhAz6hlP8LNDvpUWgWk/N8tbXeys6p6egDZC0r9KOHsLWi9GRXzVY8bQNjc9puKci4DqU
tjfoXuQSDuOlkYVLxRCB4b413bOue7GCub+Nlqe6eCgpKpuMskH76qJc7svxrNcW3HpkDynfTHdv
NtdwhgK052ErbobyrJZ7x7jN5++fv/G/9lqcGaEJUONgilz/9/131RP54whBY3e0M0Fe+/BGQCnH
G8s8X6I5OrHT+OhqGkYzsG2YhqgHvL8aAG9z6MxxDqvRQI5KFW8Eh+87XaSFFZL/z+/t7xMdJV9q
UQBk4CepcCPeX64F144/aibywnXjgJTVKowNGnpEn0M158tDvD9tXbIpo067p/9qnTDSrk/vaGFl
m7w66wHf4oo8+gUyp6kTmXO/00IgIRLRLKxQQZ0YtR9dBR8d9WU2y2yZj67Sqt3i5i6+bgT739Nx
nmCq04T5/GF+8Or44fjHVTAMvLl1H/XHjk0voA+aXcwJyrG2xdI6gVzjy3uN6EbHXfQT7+7vjdB6
LYpFyJYx0TtH27JM1F4pBzGHbW2LfaaceSpltAjZA/62EO8Zy7ibNP/yJl0gKlTMKftT9afpeFTB
dBtE29Y0oK6uxhfipdtAdS/15VV0qXLiBo8PHlyKy5ALzaYEHoJ3NBQwQ1UxWRyUtTVPXrK8NrkL
llx4D0ZCIR1eI8o/x0jn7efv8XjtWrsCGKDR5dHEx+V8dIuashj61ESEYK8GclFKFFAakkWnskgk
HEN1UZwTl/xrHILUI7DG4rTDNpuj/9EHaiSqJt3BobBuNfYZkTmX6pCGDqlus1RyAjQ6LD+6vpNS
HCZ10U6Mj+NPl8tjMl2BdQa7Ww567z9d+qNxreQonml9U2adoYLVbJsILuVrQkX/+QM+/nLXq3mr
X4BiFXvp480B5SU7KhTUFOp03Y01aJrVe00Mp9/g7tpK1/3aVz8/v+ZfL1XnEEvxCpAIu1zVO7pD
tGOkFlX0N5GTt4HQiUhwIqsOhYLcvG3kz7ysT1ETf5WG/pzcUOiz9VlZCGtlDiL00WO1OgUuQVSG
tUui/NbLvY0aXbjtgyOMa9kq6EfZMZKEBRDA9eagIcm3JJZyOyg3y/gVVjy2txVEr35NhodMa7ZK
vcWw41vNhawv+ftcE4jsceQdfKeVPv+u19xIDeHv1qnQlGwthcW+2xb5+p8qZYkO7mKpHz5/uH99
PtynA62DjReVOeTe7+/THWrTmt28ItIS59NINoEANRfgYxp8y25OYcj+mhio4fDlrG0ULEiYJd9f
bhqb2Z6SMg3ZECCrwfOSCM9XykbfFEXxczEwJXZqeoMi7ObzG/3wyhqXZ3OLD/KYYrpoqa31tUhJ
9Mx/JJM2bpzRsgIxJMoO9+gWlWzgwutfvBMX/vsJc8sUBKmYszkw9aP5AUtH3hkiQ3dcoMZWY+AL
qcNhawaw2ZSnVrK/mhHwAtfnqplr7YWa69FoIR6jaKyeqDKy6WlUdWHb2va+7KaDNdrzFW6kLcEa
1RWNMuSqBUlmiHRPTP/H+nwAiFRB6IdSbV7hNH+V0hrHmggmIS9Ni/2yOAhV8ePhQRvYjeqKL810
o44P5V7V4i+DQveUDmt6wKq4q4oDH/xSS1Q3+XmvbOb8W1lfKB4xFPHgKwR3MUCq+4TOlNtvVfvG
EwcO9pxDy3wrtShoyDjqs20kvtF8QW/FYOLvDEKNALiWAkcTH5bicUy3/ZrmWxNsSUiwegH9I0h6
9qL/uj/E07DWt888QpOSXsL7j37INDcuI2ugDE0E5hT7rlX25wUHER+QRDCSqlHL2grb2Lqte3Rr
JP8mJ17JXxP32ixHRkAh1WCv5h7XXiIrRcbFUUAbUNQsqYpkW/Gb4dHBqBak7QxfWdl+PuT+/vJZ
iS0XysPaF2YefX/fhVuAX2qFDJd+CSVeAYrfaRzEJmURU/U/vxhNDH7cuykbUznLwyqR4LKsUu8v
N1ayXUZl7EP11nir75hb1EfL4PS0yePbyAmjecP/Vd6qMqDrYbVhLS8Gij6kvwC9/u/sndlu3Uia
rd+l7yPBeQBON3DIPWlr9iTZN4Rs2RGcgvP49Oejs7oqJRcs5LmumwQy0/CeyGDE+tf6Vh51dOV+
XC/lxYxlmpqX5LZxn/nnMD8M4S2e9wxbt3kQOIt92n57+2kebuBIoIZQohNSjEYgeGsl22vrXbV8
np0TgWQaE5DIufDi0og5GPHP2ow8L6aNLBsiB8JsucvULmwQZFAf9q4V+80u0Dt/OFE504W73D6J
9NghZahDIU600tClYDfRtutO6NuJ9J19u971E1PmqPjgP2AXxYGA0WgRJ1OfnOwYOkdHPuvgMNdH
tOf1JuRIN8bMPxC1rPcejefeqaUZPbyp3UPbHtos7mFKGbS9HXrzqI3TsqUIYmLQTXjs5JH/6CzA
lY90ty39Ra4PVM570yH70mW3tjybnwm6GSpWV9bN/Dj9KC+9L9ZRXOnvDTpLTvOfe0vJ+rRcVZTT
DyOGr4/J8q1tPtb5t7S8L+nYcyLzrpZ7ifk4JHi7w5QaPqvr9Y0V+pdHw3bhWIynaFrbphqvVmi4
84tD/o4Lp1u4DMI6oPQWUcempcmcbXVey8Kh3Mciw8I09+KNC/ffXrdMN7h4N7X8tUibuhXOvMHs
d9ic9xUO5gWxclrGo6DNmV/LZZYzknSneA2DwIif8fdv4JfblI+/panQfHyHVpRXWwCTD0wPjuRS
E92ZvGu/85rhfbESI131/MaL/bIOsS9H6HF5NsHxZl18eZMGqfJ7v7P7Xea08tQtyTUK/aFeXNwt
S/Ekey6GDOfdG6vDTxLKq8WB18UsFPBchKfzanHYXNltO3n9rszc5GiO1ubfsMgOF5lzZNUuL1PX
3jwQZox/YL7tC8/dU++HQ5fStl3JNm1fFeoSa2xHVtH6Xq46OLNvs0pSrqM69KlAX0z7JO4TepJ/
/xP9+q2xheDi3Hb4EEleuzVWpo2jCImtjqK5bN3hxAguTif2jIQ9fxatPeCt/f1r/rLtBs4Axgm1
fpuGEbh7+Ut5ZR10IWZYtmnNelxJ6JDAP8M7v2SQQ/H6Ur5lt/r1QsRDgZZNkw5AbMYVL19xTPoQ
CQVLFMJHfy7E10LUOPEHcTMtzYfff7pfv9FtFoSNbLsMCcC8ug7Tqho7n8rEHaF+5wjj4Er6M5OR
UOyxte60DMMz22J9+P3L/vqlcu39ZEhZVAsyl3v5EcO0Dz1aqjTboLGJOrPbY7cxjkViESc3jcc8
G8o3Lv1fd4QbrmfTPBmFGzZ3+cvXJIRD/IQWwJ05jyTjelTGCThR5K1DAjZPkKvziumc1+UY9QMd
PjqYVDya+d9eZsH4bC6tDa5OHs55+T6GOre9vLFL2sEtWmZdPP0hgSsnLeOkmQBNcAnPntrN7nr/
+2/91wvr5Su/+ta3rJLfB9sr+zt/DpL9GKZ0xXWuv5fZG1/3rw+Tl6/16rap0Z99lrNy1zXiyxJw
3leDjQ2SzHUPh+LKsTJC+y5jwN9/xu3be7nA8bosqywFqGQ4Pl9+uyVhK2J6ChFQmnVMWwqNg6S+
/67asAEu0XQ4XWxg3tdV1XJ1MymUpXduSVlLSgnKYk8AI2Qa07z8ltng31y6tMJszktOqaAmXz+a
sqVzw7Uq9C6bi2+pl/+oCNMto5lcTzw5qqTZV+ypVeH7F0we5YlR6BtP51eQeh6I9vYWXBZAmzoA
nI0vv1fZMqzk4Yi7evxCHoIDjPYVc/sMSlNNiNFox/SyElMRAbZ5chYhooRBQAFmI8p7c7pqETZi
XqLdDwPQiZbG4X2gSrjnQhMJUPpvP2F5wz4lQTwvOHW+PnsNNPXaJrZYUizitib7bEoHUG4Lod1b
DshVU+SmrfnGE+qXW4xeLQp8aMFgI8WB79UeKhBJiQslg9DlpeOhqrMvYprj0PEf7JLS399f6//2
xUBYuRCMbY41r1aSKgmcHnxSvgvTVvL0zplp5Obnoa6PHXPbv/ti+CND9HUPoXtrK3h5AeBbMiZI
otlullScNWSZSFkfB2Cr2my8N368Xz/ZdvuyB0U13ZT9V58s6QbViyJQO/TLU+B5RzdxRpovnTKa
U+/H7z/ZLw8jkHE+UwT2YzxvAbq+/GSLmDG1mYyWGoYHBz/zQD+HwZOmXYrEwUh72+S9sUqZb73m
q4eRAKrkA49Ld0GC92H08mNVe32U68F4HDpzj3LBGLuhlMT0KJlW7UkqKzyT5gYdUzysK4czbxbO
pZ9QNq5t/w3fyi/7Ar4TzALoNAyMPDoCXn4n8zIkrH/OVvsYiN1Q2MWt1X9tquRIEn7Zhbm6C4qp
fmOV2X7WF4s35h5ahhw2XFxlUJpfvmoJdsim9CpDbRQ054n1qxm+qf//HKP+61Uo8THpqMGpj169
Xciv3VQB3iNpWUm6I99eH4y0wtirkKeNcrrv+E9fde/dh7k0TwulVjsSSc9dPjwuznqpKB2KgQrU
F5ZSTyy89QVl4FUE1vl919pv9SC9fIj++U43UjWZRANr/evVZKicdkqEylAlvWs7LG/6hjDU0Mns
ouaMG9qfVSqvUm9x3vj5zZe/BK9sIaGjqDMDsoNf5XSlpTMwDuKeSEkRkw6Ho7Wc2qbYOP6tdTRw
RXcujuLEhB20zGqfLpdldaHdtv0ip/XT72/RV9OFn+9n47n9fKzjnXzdfDRDcvCNNs92qePCyWxs
TCY7If12Dx1wP8mqOq59+IjzxohKwqpv3K8vb9d/vDyiEbBjg13yawcl2BxjBNRDCXOHq2FZ5g/0
RRImMO6aLoQbNor5jVd8eQP+7ytySnMZ2gLTfnUr1HAAF4YK3AoaIJXhrv5dasdrFZQ70lv2qRn9
CzsBN/bzi/5P+ui/eHj95Zr7hQPzfnh+epE8+vnn/0we2cEf8IRZL7ZqPqiwm7P9z+SRZf6xjYIY
OjGZZVPk8jP9LwbG+oPFhWcXxTUon5SO/DN5FP7hwI3Z+DHI4BhMfOvv5I7Y3L5cNm0Wzc32+rMe
4qfN7+Wy6TDc7tfee+zadfA+qGZs/CAmipsZ7VWgS+l/lzy7Edd6vXZ1+8XpJ8FBSyaa9N8C4N+I
MQQmB8+Yw5wkTlkC4YgLJ1QrGpdDBTcKmW331o09N+SLDkkaDIpgrJs5RVxycO62Jp5hJTABbmMn
kh6k7TXLl/R2XTLb1k3GY5u/ehCQB6EZVUbl54fGo3rpKOcu8L7S8Z0t+SGoaEfpDxMdkLl/8vPW
HncNmFqc2TAavT0JY5Buel5Jl6dhHRrVMag8jJRGZsE+3AKlhWxjIjYbJUPkmX/OPSGHYt+TeMZd
KWEopcQz+C3Poqld9zkDvGxcV1gihsOyLNTIk0N2dHrwrQ6PlbkGrRE1BCPruNKtaWG81/UYrc5A
UsmvWhSrmiukj2VQ99dNJcm+Bi5HdR2V7ATrH3ZVldXOXt2SxK5BPr35mg2ram48KauWdLXrah2v
S5sTjZ+LcWgjTUVHTswTiFPkO3OA1QoRLP+xVKg1mhSyDIdLoyuHfC8mVbE6W0UOz802q4fE7IGB
Ba0YLyBer300SwMoSlsUzd1AltOL5tAZsHKt7vCRw39vXzbCyXOSknqwr2dqnVn285XBv9XMyWU2
yM6Lm0GL/pBj2+XtWcUK6KrqjLU9Flpbz27vhzAlYPoBOeQCrnfY6nGB9eNCGVVpsGrulckflImN
F69J8FTF/pKlFdQ6Ww5n15uMh8DAdRk5mbUhJV2z7u1Dupb+faUS1UftFBKc1ZWXzyPBuoAvE4ol
jLmQzRJbtYZkKiZ+vYYPZlE6/k50vV9DE7NH1OhVWPAHtTRhR254PhUwkEkk0/HKKdAgVG0Nwa1X
5ylsBAvKNmEZ5qnPU2Kr6eh7mjqoi9F0Z/sJlE9jPxo06VSUjzaillkcruT6L3TVrXZ2HPMpmXZz
31Z4nIqVTNssa9vaDTK1b3VIBd++XQNgImYmeVNrWuEnZACpw8hKk6LFxRLWyzEPBOIAgWnFPNTt
np2hLTB803aPfZVW0CJe7NqgCmzx0j4yYebdccfOn7hq+Rono8O2ly4Z0z0RTP1tC76sjQke8z+z
MWnR40fcz+RzSV6H9tR0+2qwkuMkxtIBT9n2X3TpGe/9ZHW+rMbkf6obyjOicbY1qSZZmafAL+R0
NSg1+FFXW7AyO3Z1004N3oxq6mRcbEVdOBy1WkYjkCehwe1AYYbp2e9p8ETW8qoLxy0qBgnGPL4L
CN8/Fm6tsIotaiIs4JNuiTXAvIoIgTd+3mocdOSDIJ1OWJiX6qpdxXpgilkEX2aws0yyOsdO0C6x
RvSxVUu1TER8y0ZFxRx0+szZbMtdTdRGElBAZHtfQV8urrXsK/Cm01qVITQM7QrOHF4G+ijKq5K2
g9hlurU+9Hko1DsBYAXjoWimBMjLYi0rGaB2dhrnWtrcpmbUWW0C6CexmjRGz3PlEV+Q8k2u0tww
RpBahtlihgjCEiteZadYkzlLXQopHEYJldt01wtoa3HJfav88+RUOoCUEjYYAIRfGRQXWkYbMI4I
Rg1CrvDGSn7DE6LGL3OYANh0pwSUVBdWpnjQwZhZi9oVdZuO2E/EvExMBB2/Nr/Shx2s+YXOhKRn
lQB/C/glnDJPflyNzr1NZdl2dJb4zkeyTX5xRSWoYx8tb2xbiA/DbHiwV5uRhSwchbbBWioTEKnB
TIXnROBcWqCt1jgf8v4h60BFXI2DVQ/vNPPo+kJBHl9IDVaWek9ZNuUZVI3pcjfb6dzAA4BXxa/f
D+EBzrylqJNn/vUO3CBsoiBM+vvA7FzqaIdkIFtfimw+hksNSovqm/ImQa0Ndhpl+WmjyraHMhlm
xqEG/MeOyACZcm/NM26q7ZI0mERYceh3lCl3k6eLaxdJTkQZKRAGSo0NfSxXRX4zwk/jYdq5fTpE
1Jlbt31XJMuxEUU5HbtFJXdJlSpKEkKAMRds5o0KGnHffAfnXz96el2ZHIWZf40Hqr6WPJu2S8Mw
zqUsXdiOqRFmpzVPwKooqjYMAModT8+K567FxptF5UBnJuQmNRReAcu4Hhd1WJd+fBJVWT/LcA7y
ayoD8fZmg64BsmSh18Wct02TQ+c0ccnILrGxImGbnrBitDtgsMFGLiyB+UedLehFbDBqBVEflrDP
5BSQUQp8aV4C5FnSiEaf6Qu1Rd4czW2owLrpumWumPs9q+pYSCNWAXyDeLGS/OwAmAHcuq74L10u
11Peh910kFntfpnrn6ymIvfrZg+Or6/juRLtejK6ol/feU2nvJigt30cB2AMZy6omap2YLX4fBhq
vA+Mpk7BHBnqGXtOE4Az6JezVSQ62NWtFVQHu67H9mbQSXuWdvKuaNaKvxL+yU0YjsESBWLRT+XQ
1R8oR/OC/Tx6CekIz0q1fd24xLPiVGpz+bh4SqhdTf+hOCWdRfu158xdhFXWzG4Lla/VRdZTIIpv
W6p7VhL7s02/R3qi4CD97vIr84WWmW09jr3lDB813r/hKLys0sxIQ2Wdg9EZjaP2x6Y56d4HM5WH
Jcui7zQu+gC52Frcz25t98+pRjmkH6KnHjcGj7peJ21qfVXNLN83tlNR26tM41syq6SM02IYeNpU
uML2C9/1O2u0a/y5U+tvDz7VfvAm03hunQFLf6sYB0SzYa/fipnL/eC7ZUnPc0epEZWz2n/KZww1
uMsU3ie0Q/vS6N0NzdstGpsCu5hpbyHRXbglX0SENzQtgRo547WSZodvqa0NrD4IhJFfhWwqZAY6
YifW2kzxjUr6SPTYoVLLvuDNZ+bafC1bUEBRYqj+KTSr/oxooB7EqKt3pvLI0vhL7mSsctV4nVY4
EiIuRbZZTkgEZp/2fdPvNE9YKs4MYhCuq646v09+dPOI9sLWrybfaLtHrzDgqbZQYJqoonLauugF
8MBpGImg46BOPhnp1P1QblglD01LUydPtrqc9+GYK+vzXFjl+KGCTeLrWCrQyUcLvdHYMWdFbf17
gjRHgM0XRrwlQDpBudmOCH9xboZj46aCD4WPyMIcHQZ1Uewr0+juUz/vSy7Msf2bljsKoTcxGpYl
ohln4tf5HuRqd4S2A+bDzMtLx66D45qLmQKZed3nxdi9IQq+VEOwivJ6Wy02IQ9ekBTLy8/oijnj
oQA0uFrkvcfzNuY7HvYkaUJs+eT9+xn/tjXocG+zR3xjDvhSEfn56oysCJJxFbOP/qlQ/OUbXvNm
oVENE+VcecY+9IAYzJZ+/suZ8+5PEeqvpAX39UkOmxCmTQ6aW/cuh86XHzHra61mFvNIjI4XYxJj
+NwxSt7LfKye/n9eywPpwJhkSwS9fC36mjrZAv+jIYciw34LNjRTaFwNbTZ0b6gZP3tT/qW5bd8e
pmVeiDSFg274OnIgzGZaQex6nGlYfbzF1+xbS2IebdP0cdkX8MnYdUOByJqzX9rBV8Hgcq9sgs44
lVgXpsB5IIrcP9V01Z1XARTzjTf56y/Me/QZh9IiyaH9tTVulNKGcMiXn1VBtYelXpwckSWHn1/7
fxSW//qtvvJ/tawKrtA/2bsXz/+9/fE/5RXL+QMrgsd4lhK1ALn5n/LKxsvFP8feyUG4Q4fk//xD
XhHOH/REkuRmreOSQrtnyeuqoVf//V/CDP4wbGLHZFu2RlAXG8T//J8XEIHu1b//9ab8GY3718WL
T8LmZahv4D3CqMao/vJOqThU2Oj1jAYsKAJtsW4H0RJW61Ac4XgZd2Uyuu+XLs1cJnRrfzGL0MUN
1YTLsxSeP8A6DconoOowkYYup6BgVdPtQjvwlz51rAqckZoe2swHytD12XTj9J4KLouhb8vYCUcC
embZim+jIzZ/rMjCmQif1qQGaRwIGaYB/oyLfAjfZ+7MAR1Jyphhq1TLuB9xbdtw4gMZPhip0GCV
THiJlZsb7cHJVfJDIpiWO7oP5mUPqI2mFXZc6adlwaG/TwXFy2Q16+yD72q4aKFwcR1X+FQNaKDD
gCjaGjNzITcPHE5INFcRjmqonGNf0n9yplTO53rKdYnHzE/ZTkpQiJjH5mmS1yJv4SgaGtDqblrQ
O5hhCStL92VtZ29ZqF/e4fyQ2Dg8Pvr2+MCS/3r0Dll7tRbPu0gN7d/mhj89JMkcvtX0+3IR52+H
LkyCi57hzYL3CxgiLGALjpZ5O41U95A5cpry1FZDp06jXNP0DTsB48UXDw1qzhBUQEHTVoVij+Hv
1UNDlxwRknT4Csi6LXacT4pHHfrlUxqGXXVaU1Gpc1hpq9n7nWfp2PJUCOF+Wdtpr+a0vqwkR3q4
rGr6nLWBo3aKH63pvhf9EJjVo5QL/ra6MOXdnEM65hjYB8Yx6JckuLQXs58ir+tIpFhewrUnZ4r0
IiT6YolSzK9nu521GSVlAfoNNbK+Dk0l+ju7R6wKnCW1owCe77RbwR3t11U60H9EM4e7YZ0AsUtY
wsGHZLJriOitY5f71V/t9mAE0OodKurWaK77tj4V9PctZ596RTaQEIvMgwt+4Nkolf8ImjnIY7eF
URnphUzvCdiidxrWdqlPTeqK4Oi6hfsdWck9T249KegsQw4HNxcA9/p9080rcX+rqed6HOLKWjId
Zwq+TesvAgbwarH/r/O1/Jo36wotngoQ9l2zJzjo2/XsH0OjdO9mrbvwnHopfgF75StARs3zrz3q
jT54o5dCXLT83Nj5rpk0setUAHDA+VpPppLLFA8Q20A2iDZlZ6AYNx+KJcdouQICCOOgUD6M3roa
bjq77Nwrry9hUBvjlJwp2JbsD4shDy9bqwigLqEDPijmSiiyrV/ruAp4n2entsH0uNz9V9i8ivIi
g5T4oS1coKRComkf1iK3H9bR6gKKCgZB2wJKT79XZecDzHE2nTNTQb4RopqpP/eU+ZYRW8n5fS0T
K40VchgH7aGHArrYOpiPs+ngGZ0oKOriJmimkktnkf7Z1rl/RX6tZI5v2yBNVZ8jZMu1Tmt60z1F
REgrI42zqcE2CNYN+FxTpeanXI7N90kuuNxpuSV2x2FQcTeuXnOmzbe8aC3ggNDlutrbsfStpx7L
/BXS1DhRAGwUcbe6N1ZmaX2u0zYzKUHM8vPazI5B1cfqPtjBOn+cRFAjcE79vp776fvsW8NDyrdo
7XwHeHdMP2Fa7eRkY/Yp1hKaYA2qoKPIcmzvvCBfgngqVq33k14yCzBdQCV5T63gLdEA5xvSevBQ
CCHdy6AOQ6APrZkHMTr1KABc0zkRuc3Qu1juJL9GgQbn7xhptgi+lp6ILCISH2o7KFXk5Es6bOdX
slXGQO6p2BoKoU/6yMve2vzgYOICn6z0ZO4gvrQf10DM5l7bVvvBVPn83R0m24om2+su3NkU8ohT
hFrMhefhd37FfDMXSzQl0ICMbYOFVMWuWbzkHsugnZ2AYzBTD8t1Q0EvIDEhdKR9uxutKviK97O4
FozWzMthrYMfs+16t5Mh6+9qpRB9j/BCKMxAxsZD37SgGoup0ASjbTv/qNahvfaBLP4YSha9aBZl
8oiRi+QqlwcEYMxALFOrOVnvQ6er3y31wh/jJrJlZA1husDyq/1biSdL7hA1W/9Q9L4g1LLU8hvT
0PrBBh2Oou2vPadCwXCUxKGN2dgdE66/NSjBbVPzYR4YboTvEgjwhFGBDvCFjVQbg+x2gD3oxGg+
Jjwet+mEk3z3VsogERiwdxBpLYwFMO8YXPWWDQfym5513iMxNlkJA3Nw+TNTVwZXyvKqe6Ob8RZz
ym/aU1iUBnlkKVeH5p1K59Z6mVgr/FYFvxrHuYGYeW7QkRG7hNWInWuhWKFBjL4fOWXoX+bFsmKJ
d9r63lrqScc2ywB5WG2ltysiTx17lZDXM951f8/Ew/uSS6MMTmIp9PfUk7ZLDbVaPraNSGjcCARc
NxW06anXHQlZTG+MhipJG2B71J1d34TLOPg7r9OpUUTtspjHIpfU3cAc9mqqaNgL7BIMe3I3Jekq
I5RQ49PU9eZ3ZNXg2S1dvtV+keoWh4x4nFE3ucgTkf6gesZeo4Qe3OE85WXoxqh50JKaoCu5hQIM
SGDm1PAD6yv8FCnAUBzI6BptBN+SYQJGxLnZF07TDVGQpoxyxjVZuwhQNVqvWTCyh6DqoVmOYcjq
ny6r/qBqKb61Weh8Dte+v6W5yn8g0G1800mClgZklKIQnzqUhfs0wG9SdObUx2ZrUBdTS9oBtvpO
3cV+m2QPmU+hZ+yFGxLIGUekJNvIEiPieO82exDT9lfllVh3XVqm2MItFrMMYfS3CcsvikOBPB05
KnOMS7es3E9y66/qud7bOFnc/L7NLdb9ujCS27kPC3oYeoZSkUhnAS82L8hGyhHQ2SBWxch7Sla1
c8q6PLszd1cUwBiXhIh0fjdl3cBDZwkroKy56u/Mlb3kDhRH8Y0qoLqNTLZJP5px0I/5KJNnEMMF
tPhMBo/BOPDjm1pgoUOdkn1k+ZX3XCi3Yxc51wADbPoliEXRa/RhbQvvqZcUYJU9N13EqBDbv5HT
anFwgd3SeiZXOgxSIQw7SoE0qt046vGx1In32Les2odQ5aEv1qjImbVd5tNUT3B0U1mxPRgNitnM
xTd5iHXWzcxd9qWqffub60/9CpVf0CTle6uSu6y0m3xXIqCNVzVzkJZnOkbkuy4Is8eRQ4DeoK7Z
qUQFL7byDGKP/qh0Hs/NCE7WT4a8ACUaEFLsEjSivUqCnNYHt6Fj0aohhFy59rz6R78HOnsZMrmt
HxZUSyeeRSrGd3hWwjGW06TfIy8m1g2S5dycWrH2XJHaseaW0wZMc2eORxeH0xjXXuuaX3XSyJHS
HIvSKuR6tpdszDwGu+5wzBtGBE00YJjaEhG1IdcHoFnwehsgbkvCEz2QjOe0nIBdDHrkuIDhol3T
rylpHee0yAKie0VnsntV1JsuyZ7PgtfPrnFMyjvhLYTfYsE2wortAvWNvH5BdwcsWXatgqBKkVri
blmHNb8KhlAkMp5JP6tnq3ULcSi1k/l3easg5et++zxBotPU2RcLK+OFEYxGCPdbzblBXRalHlZs
hRRdHerEautd1cx8ChcQCkcZWpgW/9j5Q5N+7EIayood1Jps+LQuKMMfKTcqrUPRUdv2YchKhj9R
bq8pnALceDiywi5rhsgt2wCQjcIS6Eem77ZUYVArRColVTN7b4BDPk9RoXm3Ozo7cwVNP/Gq7uPS
MtFgyABlnPVRUtO6Nw3pdNdCVUpf6QYO9XXnNz5kqVoEW9ORQosNLhKnbYzboXHcPAaqb0/36NqJ
9d7qgAFfo4/Cp1jsZfwUipU1zcwTuIz5UrK9CaaV3E+SOfbDpOblR2e2XQmrsx0DDnkE9U9a2tNj
Z9YD+P85HC8bj1pzqvGSie2J3fI01EEnPgj21nOkM2P19mlSZoR53N6SVxSwdFSOcLyAnxjm07E0
KUaM62CyHtVq0XzRdoNjnoCHFzDQqtWtL0JXheAfp0YZcaOwo+8JRQ/kaLltWaNISnBodRYaFNZy
robbpi8oWe+TbNz6l9iS79JSOPU5s0vcSFlYyx8VNh6YEoGGpFLprn1nuGW6nnDSltbeIVS3RotZ
9Hczat9kVZfZWEqHRzesX+gMY8oxYXLYBjeJKu0dA6ziHXV4wzcrC+3nlXOvfBRGkz4yTJP3smJA
GclqzPuIAoV2jtdxnp4tY7QyZkAOC7ZrKR8Suw6HhY9eDfuSuRe3KZf295ZLggG2mNNT0K4rJJ02
cDlMMOPk5B247XzB+G/4ODt2/8nlKci4kSgw4Psx9ZjDU+V7D8m9yyKqIg0LHKddMPzgtIuGbmj3
1sx8zKdGKOUHo/XKzyvbJaaxPCEEVL/aLg4N4wxuISXXr6ufBTQuzKpA9wa2zuphzKlzQWlA8K1J
fEJkXgrlPKvp4WJml5ecy0Lb4KGUlT5uXxuA/39EMxqofqpgv1XNjsNT/718eiWc/VM5E0HwBxuU
DegFamOD0aF4/OlMIgmK/4h+DgqqqNT9U+z4h3Zm+riWIDmGJk0PWJE2AtU/pDPT/oNBwhbk55JG
PcPp9kop+51yhn/2hTbB1O9nOn7zTDEgsFD4Xkpn4OzzEbZ/fnSaOd3r2uSacunxKXV/Z6RBue8p
4YSxKn8EFMN9MPxWHPqRwVbiU16ytDtLkbxz4CjQ02QtF4mbywsKEic/CjpaF3J1nHTDJp5zRxlX
pv3V2qyxi1NTA7RMX6oMwUn2iggXVKUgddLIRTKLHdu459n7qBlnRWEyPZk1rT2o7PIHyYhx3yyL
iq2p+eGaa0E6wmOnaXsxRdr5Eej7e+0L90AAmaF7R43vvqUEmg0qmHT0+j6hpBUj6Ul3g+R8ZXyQ
NH5GdurbGOKD4KEPSdpwzMBldCzaLI2gi+Tflr7urxZzIYTdGN61Bcrwvs5q4E52lxWnJLW7XZCX
DAamhJnekKY3jO5vZr7L62CC0+SkNcEkPz3aQWPBfmjRCRpF4mKqu8vBFYxqtGqqo7Jb90uTDPau
NXrjOjPB3GTmR4ORAM/y3DvSJCJ/IGG2Y8Sh86aSZIKHpWbDF2bWZ+j9MIC25SYv8zpKHS1OWGLq
CObjoyzTawcj2sGhcOoj/QwftyzMqeEkd63VUF50OrCesD0VkqNh7+yAEakvxdRXsTZX9rBTPnbs
MYvPBjntZ9dvuqvUKbwL+tGXx6oR3VcExidjXaAV5bWDMci3G1yfVjuPx3xdeChhp5xWxgs84bO5
TS8mV4S3IUfQqHErxgu0n0VeqZsP/Zb6qb1O4CUD41NbxePqJCW1ueawG7OqvQxwADzLNhiofPDy
57QdUuD2bGWte+VpW1z3E+HeUz8zD536fC6vkqkXlIK7Cq1gdDM3HudkbOOZg+sOm1hCvaBs9Gms
RFI/YN5mjzgsln6nZFEAWEJEiPDaYKVz/f6Klg/7ipbNd2jc894d6f7RjIRRm1QQ4/x48LbRNWW0
i6D+tKyLB6unyL1c6k9dEnY7u13ei8Zx3ueFnV/67CpqjFLUBe4GModDbCh/WR5qstLN4ygKgAyN
HZxoX+v3rh66B+CP6SE1U/9bMGfgLjC+rO899gLnEiQlGRtveTCSqaMlu+zfZ1Ovr8rSTT4YOGiO
VBRzmGlnN7hk68btkQUjA+TGepdXbXE7d2n5iHxofy2GyrjyjTWz9+mwZNUtJxrB9VDa6UFPgXio
Sm++G8hoAde0mp57PxvxLngYPY6jMKpT7Xb3oLN+GBRwxIzdzdjvQ+oig6Gg78LcOn3t4UzXGOdl
Vd4WSfKYG/NOjORbxXTbVGTdZtfJLzxKIE7YnL4PM7kNYDz60IzGocyckIc3JSY0u+T47c0wphl1
/mAicmpiyJ3fWnvEzcNAMOgdYgzKUfeMbtd/71VbH4YU0bOIHCdPxHjpmBwlPuY4DFR61UpRFN1N
/f84O88duZEu2z4RL+gNcH+lZWZlljdS/QlUydCTQQYZNE8/K9WNO61qjTTfBRqCBLUqk2QwzDl7
r+0iPUOUidAjn7eKRmgW7XxP2DBN1CiHZ9oU4Jp854vTFcXXXpT+J6+p/VuhUvfYIh3pu/52Idh4
PVCfZXVHkWGESxm35GbFcqHmt0IVH9zlmfel72e1yqfIX9tC7usU8GLpAqcSSaqfVSqc69q4KC5m
fy18oC4u8+N5aJG6l3Wen6KwSD/nUS9uQEvrs8iq5DwMddlubaK3dymBH9fIKPp2C51p5zXLaRqz
Uy8AxQ2okqapfrdn5wDxNAUtBrJrkGRaZlN2EKJ7mJLSwvBt3nnLdCVkHWxG2S9rxwPipHJymIyi
LY5N+7md0nXmeKT7StInCN0IbwnQJjs0lfomyjnfkuuTP1cBKjlOuheNv0AFJqkSGquew8POLEiD
aEzyvFaCPPS9ZTVNthUV1egOzYPn3k1SsQc1nVEfJHyODTnRzneN8NooB/q0g57vLnMmwEH/TAVb
x95igRYcHOrsZnPI6myiRMc5AflF84jzb0eF2roh6LmO2f1NX22vKHejUv5tlMzWceKYrlxQKkE3
N48OQpZ1M1AmkJzTNpRpL41SLMOVNhKMuYEkJxcr0qruzYeyM5p7Tcl5hWrqE9TL8qpv82AbJMlX
5qnd1DZwTYikf28m/NXBEFU2UqZ2eeit6JlgvQDUX7pjd1BsFl2+JDIbV+xek43j9zOnsJk4Mnti
PE5Tvy7tZdV14kRZeH7tF2AmEDRCKJKlufMX9v0BhjWouHthjSW14WikpFmtO7t4osSV7NtLGDHt
X+BcbhHuFGvlY9AnT8JtOx4ziSxNETzocfm06LF40By2YP2N+gTSvIphjKXkyV0OCaa4+Eihw3lu
sna6fG9ldXOdQCVQGJq3FuKvqyiXERbLaT70dj1fpaFtxRxdqYW4rGOmINUSjZYDMp/4yAxZE7hY
ziK1NldZa9yF5tAxpcwUxXJxA6jvuuBMgl5SYdh3c+imgQa76AsStigf+d0FA9wXHBsnMgkG99PC
qcvJsC239zT4IU3RMmFD7R4dndKNINLACyEbzpZMt2lAYOezUSbF3nBCTdhJkYb9m1KyvqHIclNb
9s5mi1GUNdErsORd9EnrXvfWdqK/t+27FEaksCm8aRcIgu3tR5pPUxSd7aC9w1AwArqbzw6KNNKj
yFf3CcwumG0og9YdtQ0ql6lBwmFHvDIJ6PU6tOpdPtarJHthWX0jxnaL3lqvoghBxMywCKdx3c00
65Pe385mfw2AXjIzpld+NB8owW6RTeCT6L6QBpOeye6dHlAu37IVvc+0le6QRfqxUTTmxlbFRfTA
audvSvixK8Y8M1coii9tk1oPksgVdKfs01KEmfYovCeKk+nGE5DEkoYe6GhD6bTH6JsXDfV5QGeE
aNX9Mqml2jVT0N0Z3aBZREQvb2SRny6ZHv0AjkWPNgQKNOA54V9svLdyQKXRr5omzZZz1yWAQ0iY
bIprV8HeOBeDqiAKO96UBwcj6sdxlQKDNw7unOb6hfTfLPoyo4WyxV9ahf9IRfDYVPz3fy//5ksj
5y5L0v7HZv2///S/C5LZf2suYbjq44/66Sez7//72128Ez/9YfsjT/du+NbN999IGvrrWyTfmsv/
+b/9y7+VAY+zJJX3SzNQDeGnETb9sysD0c//HCGzequT8u3rN/Ul/afS4EJB+EtqwKEIU5MLkgdd
AJ3US1LMX+clTlLIgUOXtIQL7NO/+EX/Pi7Z/v+5SKrMCMCfSx3+Yub7+7iE/4OeyEVqgK0c6yfW
jP/guHRR3Py3zgB9DDIDfr6HJQ0d178IFFVCczo1oixe8sbdqWnO90lKApK/1OU+cQr3r1P1T0KH
fwobfnY1oXUBgmNi8yJUB2IcPsufD2fsYgqFYjeJaeROa9dS4pG5qDrMi87Pc5iaJ7ss/x65/+OH
/twd/+tDOVgCobj48f8V0UA/CwUdzpC4bz3jpMoihSfqOyuD3/7h+jgX/3Q/uT40vRT/HddkZ+Nz
zP2nKK7WFHwlc2MMYYs9y+Iam5QjNO1UsGId5nNQv4Ha//gdVZXx6R9j7xdirg8fH3KRF/YUKhQ0
KBdl3s8f7xXuMpZe2KFxHVA7lTBK+2Yxbm1i5uhFNN2yCvvUvc6zsH2vnVDtf//5P9ji/xhPfAF0
AR7QrYuqiV8/WHaLUZNS51ttLIbLQy4mm1B0I3stdFZt0hllI+3b1L2SdrtJ6JXs26r28LFQ90aw
3ivrIfCHaR9aw/iJxZEN/++/4Ifx/uP72bw41HqRheCX/vkGIc4kp7s027gNU1JUyf3aKG/y45Ak
+m2f1MYfpBLWRQnx4YYAXQjx+VIywcX3YcAbHZmauh9UbCx87Mq1BlT6XBlKX5My3X3atPk96aub
wkzFtgrtnnLWEMwnpvziT5gP+8PrF0JEp1h7mXHANVLF+fBtKrImaayLIqaR7i4rColk6GhcR8cW
MgjHWNbxk5ZR8ykb5Fc/q7Fcjv6yVXQS89UgwvTeWYT56jY2EGYHPDFGCSdzn5N+kIduTvHDJAQq
6vXUW2GzQrltnEiMzk6cfQkHTcOxXNvUindCN+IcEMf9B8+487M05eIbRf9iY6nGBsd7+PENlD0C
B3bAVYyiIrQowrTK2ZC+PD2VHKfXTSCnZ/I3c3KiBiu6NkuJK6wkErgbyNkshAdWuxLqHeMNPMF+
Kh9KbzDxNsx+PINhfsgLS34OG08cAjXkXx1KusS49vbbsBgRUU811Zd1i8T52VWKUrjCAXceQStv
2yQqH34/nn+WF/19tezzYcw7WNc/wsUMVBZ4dtIypnfhrvzB5bgyIwT7/ad8fGu4pyAnWHGwMcMO
vKjl/jmrhSjrBxQe5cUdRxE6ZeSI/sK4W7xvdNb+ZET9MF9fHuHFfEylkNWCfs0HdVGAhCNdOj7O
qZrkXDTZkS8G0sCZ9B+mg1+8DywMlyWWIYPu70OtsEJOmzhKlfGIFPNcRiTe5r5ZYrNt1XFwsvIB
mXl2//u7+XGSvlweOwH2ApShLFgRP9/NHxTjsq+ruHf75B3tXRhug6LlTczJviTfPfWd5zma5Oei
JyR31XnGnx7or+6wx5e4GOppin7k4hkjkfXaLCQiMVKlMs+kFamGOkNW41Xi/Pvr/cXo4UleRGOA
afGVX/7+HzJm7eQp5Juki6UBo9/NRmbabAz2DbsNxEF9/+X3n/eDFPDPOZcbfOHQ0uQB2cQN/rAI
N/RlCeComths0UWtXY7OKIUCAH8rl2xksFFGsdxaQYLCB7VtQkBcmJ1mu6MqoJFu5IcGqcK5Fpl6
H/xueK9sCREtxZi3GzPfOAm3l59//6V/+UTQAUOgYPBTWv/5JuGAKnwb10o8ZwlRXQY7E8Fp9ipK
3D8BmH416MHlXsBE1PBQtf/8UXWI0K7lktgOdeJs2co6D2oaj2g0wqPrFPVV6mg//o+vD1s/2+AI
NrH/L/rYMrptYdcUIND9ubuAks0ZK5gf154w/hB28Yv3C20sahA+7ALM+fj407ktl1k2sejHtN5V
PtWjCg3EViOuuBt6az7YTt8naw/044lg4eQPA/4XzxKl0MUxQA/qQj77+QaT9RSMRtDXceUmhCb0
XKE1y+hmyJroDzE9l2v5ONT9C3EUQS2u/Y/pY2zQ/ctkSXGCNes41Y46Kn9hbQ7NxXlObBXkJC4v
CuPxHx/pL+4ztDCLtDc+nJH7YRy1FOUXb/RlnKG83TuuyO5TBMftegpKcc6XmbkrG21yTuYu5d0r
yZX//5i/cS94uOARJ/7rUS8qFFqHnozdFGllYiO0HZFpbOlP3lWJYeHCtcs/7el+8XiZMT2bHQY9
puBHA+of8xksPzqPiskzoUR7TXGVHV1gt1W6yXyR737/3lxu4ocHbCE4D5D44trnlPbzWJKckMJi
DBsqxAlZKFX3RPHyT1f0iw+xLwczCx4xrbkfJKZ/XFEV0Z1ZKrpHfTJRXLAkYdLoLlWx+v3F/OLO
wQ2iBciI5ao+3rlSLdqQxijjCZfJc5EpCKDkjtPuLRDt/GFs/OLVwGPCzptUIM7RH48iXUNbh6Jh
F/tc8b5Ko8zeRCY72sUPq6vUaI1bMTQ6W4+Gj4vg/5UAbv96PP885f7qfqLEprfCxQb/ing0clao
fqq7uCx8Y9Np993IWfV+/yG/mMYBykQMfoTY/17DI7QAwWQGVdwaHsNwYdMAg0Adk54GiiraEY1Y
lPxp8/KLxZx3HVYgV8ZS9fEAtbjplM744mKjr93nupiNWzSp7WPoNKgt/epPb/ilcPLxBXA4ycIC
Y/VAaf7hBUgAXlXl4jdx7jiVH0+zRtiWZ0b6nZcheGJiIMxyiKLxCQmnuI3qMcJhnDWaEr2Xt9+l
a5WEW9ucAroa6Y0heydEXJa+wxpi7194PaERbAtot4bEdm0daBZx09rqkY2LfPn9Q/vFG4ATCVfA
Ze2lfvNhbSLZUfVuTfvIlgZWbwliYhO0wnjpc+tP9rFffNZlYmRhgDP1b4JMYIcynG1SckccoRv8
jstu6QyFKJxaxH98WR42WOYnAifZuX9Y8Waz7Wvs6GX8o+KBRXpaU+A2Ni6Ijfj3H/WRY8XpwOVo
R5mBGd8nYOzDLayyxBiJvOflgjJBUoTvjNQLfOi6XWm+1r29eOTL0wCCJDqz+Axz6H81kRc+KGNE
DFcyzm5nRHAnWA3Vk7tg4dvySNCIN0bz/vtva19O1D/P32glLjttynVMeh8zsJCAKm9OKYhUY51c
SSwFb2VQGiepJpy1IyrA98HEAdt7bTKuCksYa2BHy10SpO1NvtBeSC2zv+saJMBVwFmEvFhNlnmv
juDeSLcK62mPK3TYdMKvrkYfY/jvL4ED189TKfUCtlK0joAcXiLEUFj8vAjlqtNFYZcyVg29Pnvs
hs8CEk21MmWNehZpmOhpqvnV+8h+gFteJBnn66UdNbHDGo9oC1AEUKF0WsRSckIf2CHnRCocGu5z
GtJDIObTJmCnaXx6YsgW5LbBs82exi2nKY5kSVZY7+ZGuMsFYtutPxfdGzp77NeFeUFTcXDDie+6
S0CGUXOF3z+4M4u0PrZ4hM+zOwl6AF2brj0vsW/yhF3TekbqhpN74cy+bxEEEH5V5samQW60gS8y
rsLZRQW8wHQRURE8WdDvaGK5LdqwJkIgPsXCBiU6tZbo18Joygea1MZXEj8chmZe6m+BWu6Xov5u
Wg1x0XNANvNkod4tCM6WfmJzlB6WN3PqjINHqDxZP01wXdrGwvVr+egt3ddIBNnZgTwTU1BQ1Qpv
pfuUOpjZV06Z+gcQD/rchuTp7UvYMQdR5+VNkrZlbBszj2OshUH48Zx9opVtk/FlZn6cepPx3UO+
tw2j3tVIWuHi01kro8esdcRNXaqS8erWzRb5dCjXsodP3UvlkcO15O4mHyQWC0GG6RmtfUTC0CD0
W4QZyNxp7aXrSY6vqpm8dwZCA3Ddq+bP3eRmuKBbg0w89lD7AdZJuQo7kL/1qPJ7ds1lT1FGf2bu
rL4g65oOFPWcU1mV8jlK6M3M3tCf/ToiIKawC8kzGtO3yhUPKkB9WAFCQImKz2RHJgsNoNywLoEZ
KMYgWUbEQiDz1DizFQFLZVY2u9Q01XrClrCxF9tdh2jpb422RgPCCv4CQ4j8uk5kx7AXzcFwanNX
V254xoGAHKRu+vCz7xrdYVFRsS4MsGXpqD8Fkg4uYoEUgSC8n057O9FPTlz54AxZHR7cqXkL+r6K
a1aCh14X3aOXB06sMGaghW0mZ9V0laalbbrIiUzEh8hRoMZ0rf3OkUXdpU5BDq92iyOlPPuQtH7+
ZBmWsV04yZ5MkW79Kn9chIYnl2GJoV7b1chziIGscxqpvrWMWygLaCkVSut1U0wtN8mPsnTXDfm8
E1aLhJN032SFmRzRUtLrYdgCTZFIy4OSE1RI302sw0iVqBaNvYXt5n1qs4Kjjhvu/DoFvzEJb43H
GK4KhoVNsZTJaVha3EZBiiUfXWsPFL/UmwQa2wFP0RwQlWVi83Jtg/Qtd1hZ2gtf9ZgzWdchhGA5
DGrNGLcOFX4X7CjaMZ7DOT33KOZfummW+2nKrG9Zm9bfReIlT2i9m/elvRNGgGD/AsqEXYlQSkgX
8i19w1NAk91cF1WfBXTR8RR5fsufgzHbeGMl92E2ymv8cOY7KJMprlMchiM0tnvllsnrYBn2Vpdj
fZjltBxdjUYy6jyWwVFa+r7ttf3NHwDQ51RfN8pErejV9osyHarkRt3SjOimfokoP5jzVRG4SE1m
jAmbommQKfiyDZ7EaAwviDnY4dXY4LceUupqx/ZZx1Nvz1/CYEL7skzsZorRbMttILWPaRSYEv7H
2cH8GTJle2SE3dUiWl4GuvixV0/2ZgoGLYG91QZzdzsZ71Y+IxMzwZ7kma6eZYo1dDKLet12jLUN
qGjARo7oirU5jo5aazwj+7SmiSlQioO9tzRRlkI9Gl7qdWigsEYyiG156wGNMdZzqi3oEpVwd5gE
CmtrqYW0CG9sNRCsVkSnqYqqnTkswybDufXoyQgMIc8ZvUymISU3g9T7pKiqrz6HlQdNSehd1d9h
cNFiWNzyG7VJZxtkmEzGE8APjY7M9e6Uw+Q7BSJYpwt6HwylwUNrVdFVj/FwFYBrKPgW8LDXqdOK
N1+r6KaXeX0cG90ee+kaYgW0b/jkj9V0tqreR8KfXnnon+Nqyk0UZU6xczoLUlJEyrzVdu2e13YA
mwI4AJce1+rR0wW6ZeysyncPSNIuKwh7iNfR980Cgy1gkUwNUfGJwJ98VwQENFruWNEbHkjWaPv5
m2fI4WxMpXuYy1l+JoeUpkk65He29Lq9CgP5UNreuK0CI/06u/XyLMe83LZtve9tu7wbAvdZdQjh
TWNEeDJOE6kF9jQzezVAdPH85Vyp4Hj92S1d90xTOjlWzoAeMSlGuZqg+hy82TFHNMOOla/Jf+qv
pNtlj3VVI3DplFGcKu2idJqB7BwxjHn2ln/gbexk0jyEtEzu4DVl6CcGf1sZDSsb6AekEYaXPdpj
YO5E4kyPXYNTUqQoJMHAVJvAlpeE1Et6tkyodNdZHz4sODjmDUVNZHalL8PHNJgqEj1wPa2lbaTZ
fuwtdqcqcL6lZpfs3NJRJkyONrvzLQ9AUZUiZ5IXrpkAO3zwPKjd3P3y5JpGPNNueHco9xymSudU
MlxP730xRt0m1V150vOivqbofNL1hbm0bLDxSHogI8ezTULo7HaKCLutkrL+XhqDdS391HvSUX2x
Q1k6Oekyc8pVhhqQybTRw0YNvvS3aK2GO51IO4bd1RzsCmHm1GT21RyF8Alo3V7LGVxdBNztqqu4
TENBCMWNCS9E+Va3ItD8TXEOWIdGWRNKoQSrrWMWmxF6D/OsV93jjkee7qWSfqxslysmrG84NOvt
wm7lCqJXGze5rt/0lDDgg2QjGzhvfR+hbglbfUoymg5ODq4VmVyypQ48Y6Np8o3EL4RornsxO29a
5ctgfcpUaMRosp4tSSJ4WLT2iioSIaKpGTiHbMJkPjeku9Zo6GN/Idc+0cSKkMtmxCTQRRvLqp2T
YItgjyPQEc3REU6LjSnKY90HQSTWM9P+A220ap9jVjwvfY5hR3twdttAOzdFkTr3MGKWa0NibjXH
qKcQGET3HellDx39uH5dXIQmDfY2tOxzeGDsNy8oWI1NP3biGV6EujNGyEXrrAka7CHcIhUUc+zZ
+bBBa9XFQTcmIEE+sfoxi9d2Yj26VrGw7Z99FjTT5GBiJXV2TpR/sLjJR/wmb2Fqdyhv+3CHIsUk
QKQhKGRsSzxSndnds8H57htV86qXurvSafcyiKn7HHTRu5IzW+2AOdBi/h0LHFxVZ70K02tuHeaF
bZ1Uyz1clmdjFGKXo0K9SwcwiyvJZnqftBX5KDbeRmvwx83Q0YUcbA7WXdRXZ9NX0db1kdaJtkKg
ikFslzZltEsEFhqVdwcyJ7Mzh5A9GZ/kuQg0lruqXZKXLjSSw1yl95ioH8s5leBMe3lE7Yu4yxX1
KXIq3N2W7jetcN+HrLjs7SZ/G9n8wmYThaPMPme17x9TNo8bq/NFnIcLIWQIUrdGrozd1KHWmXwI
aijf1Nau6stGszvP+QDXsOufI1NPmAS84UiIjZxXpiXCtWVleUHQaxaZWKMEmFfDf8pn0iVwvrQ5
YdGWdHnd0F0S1B1t68Hwz3lJ8pm1NHqvKwM7bObgt9VVcM7DqbqZck9+kXXt74N6ehga4e1AxZjA
srLqZRgTvR85+mztZnyEIWXT5JHec5llxblLSPRVBVnFiRFF2GljNM7zsTSlebDL0bzuhl7v04a4
TqtF8tZXIcREQyoSUhLny5g55q73cwWDE89HNITTk+vOEacsA7symuUjTd5hW6fOa1aShzQ5OGHK
fmSEW6KjJNDEXZUv69zLWBWtEkUZlq76Ohp7uS3gVG5Rprs3YeMEB1SlXyyV9c+9aF2yhT19FF1P
2TC3iq07eMn7OHsXe1ed0gd1imflD8Mb+szmLsKF/slG4ea2HgHOFfrSfiQ0EKVItwLBq4+Gtuoo
zmpqCY07ye0sHcWzKxfYlKmuvwN9yTbOLJGSLvt0oMycmbFpd+l15KfkQCcsuqYhjK2RDu2xm9lN
p1ogArbQefHIynUqjY4teG+RQB3uiT2jTU2zGomGZqOk8L5mZOR4ORk8BZwpC038BsMpCLexIPyH
zJb7qSiTWGbMhZgNuq2kOw69jbnH5wyzycuqOYOMnDiYhr2xjjIieuDCtzsDgcHO6HDU4X8dUAaP
eaHPc9lmt4Gv/StqNN1u9p2FceofcfmTRQQmsbmxYFPe1OwAY4NdHWLxYSD0lROxapPkvuTMtOID
wBGFYbeibd9B45zCuDSwNE6mxAigWhP12XIqm+zdnE3/umxdfVct+bWu2eBrY/nqtn2+DqriHGYX
LORo29+bFPn3QE74HXbccge+zv9EdqRxVTbNYgNoHjxM9f7wJLRdn9DKzZvUq697rV/pCRBxpMyX
uij0jTE05WZIbWNlS79fKzMZ49Ii5ce1++JOIk2nUg83y+wh+ZcSUkEn3OFoaTvjYN6KvWlnKW/7
VGxTV0TPo2Xn2zLPvhTeuJxaRb1y3eRLsCZZJFu5up/33pJWXzV7q91FnXiwbJnjG20gn9jMuYHJ
ZgUxKe3HdVu17qt7CfoZyVfZCsuungylBFJ8P9wVAp0nMlmf5qFA/Tcl8w2SkfcwkTO8iAwKWZcG
IBgkIWdDbsXYVN3HwePIC8xSbqyB8F+AWDn2UL8MWD7y5RX/37jBII4f3c0ScrOjk1UME3jLsUE6
OfXXZbjUT/gsSKPKSHvU0ikwFqMUVlCaC+6W/+hrsZ9xZx8wnfp7WGbdW48Qe2t203VTttPaqBnc
3hDJOx+83xezbJ9td6xPukbEm80gHZdwyo5RJaD1BSrYFH5mj7vJV8OpE416mAvc5kPF+RFkwBSW
KzllxZUj5mKdJOn3xaTDMoBZg+FCQtQyEyhsCuqqK13Ladc7qb0z4RxgXc3jxqr1VobUsWzDiVbJ
oNx1mQ9FjGFo+T6xIz0ZIrC24yLORub0D9i3Sd1aPGQxyOE2ygqar45IcCVjyWB3wJtHCQlcR0CD
5BaTHDDMktnxJcimce9hzhtQGl/3yWhf6XJ6jYruW5rlQHU6q4lHr5t35hKZ+2gcq+OkG5A3pfT1
NwN5Vb0m3FM/5dGcvpRh3n312u95F3DW9BoztkWNTaj2q3VgL9Xn5BJuaDtk9OCedI+4fPXtAq0D
H6Zf91sbW0QsiKJDpdsn/t6sLAy1l7M89MFmR91O3Ccjk5dIkM5nfZ0/sLpOYERrLG9JkYBCLqYG
j4nb7MoG2uimMBbysuhCsWFsCvmKenyKh7YXVKIKbIpDlnJbrfmIL+W9c23r2I2RIIe9bZ+pTAc3
cz1FKG5zE8dvlJzGpszXCBaaaNdlbQGRa+nScZdywrBWbKMN1lFPQkx1QQbrrQ+V39x67gyL2Uo6
M+ELtXLcKIy87I5pwalNgx+m4wjy2IxTvcNa4h2CorhNvcDZNoAnd+kSlmt3Jhs+L5Z2ZzbAQNEM
mSwcoXxeqga8C5vZKcG5mxdo28tk3vl9B+rPswZrXhmwULZYku6pWdERwBnYgy9bJ0GAqTmE0bhx
fEJgErOGII+7/FqEigCqPBuuJxTjcGkX/IdVsLZQYhEKV5yDIXuD5ks2nAuDvqZitrOIJWoBeBAB
alKeaIEgj04k4nJ0b7uxQazcdWw/U1s+mdpt0LpP9moRQ2ZsGyitLzRHsnWFFXMLO7X9PtLoemtY
Hu9yQ89r8r8SCNYy3VvQDM4oVO1PtR/gFE3YaRMZVNn5N5kkpJwL9zWSEvB8VIP4RTl6sMyiPASG
dQXc6KVWYX0IKiU3WTs8NZZVXJWuo+OoUmrjte6yraKw/6z9wQ/3M46hrYQJAre2dtFqk+r6UE4e
QSXO0O4d6KpAF7riKAVBwantpq8ORVfSi7o03LRKyzOIS7UNIpV9t6EVXBu6DfectDQ57EZyHBil
V+wMmhgvexQrNzHWXe+7x6paTPawvfNESSF6C8LGvupSX509PQW3UZTQsBkjRmETsg8f5pr8FMUr
y3HK3iXl1N8tIvNvpxlW9ZJS0fGSbrjsxbwrYIpE+wSFM7wVusby0UeTG64m7uGD2Tvo38058b9m
dHWzFfuX7ra2JxaMbuY0w77hiMFWnVmsA9KZsY20vX9xy1pGEA92UR1q/I/2Kmip77SeEp+WIIW4
CVbzAFfZeraoMV0SwHV04USi3V/0whEZpctrJ1AY5pnsd5YZTdss6KsG8enoYhMO8hdcNt2D1bnt
dTJ07LlLUpMwoDOTNatoMS622aTAtZLkdfaWNDM/u/PxDm/mMJnOPl0wSN/l9KUndoaXJy33xWxZ
lGabZbxZDKO7a0Rhk3Jdy8fcSgp2EzURyYYu5LZNfX1VQMLO12Awh2ITLGQer5bCsr4SVt+d8mSs
3s3KpzSf+lN+C+4V4K4JDMc/VcDdOcC1TX5SYU+3v2gHAlSCKbNf3Ey339VQdP16tnR9Ba6HhRnR
OtmXYDrEbT1mA0svJ+6TCVisPXdBbdhra/R87ENm8HXOUNBCA2q/J3OThFfsw/zYgi06w1qxUlxt
kYX1yiu6+kr6eC03mTLaR5if7jNskv6LWUtJtVAkecgcRo90ZKp6HRQY5KXSfN0hN7JTAg3ioXAD
57mMivY7UfbmKw8ZurSdRd12tA0Xl2VO5jAdyiRcg2GElgClFhkQ4sKLi2T2qd8XdixSx36QZaeu
oRA7FStjBis8sRv3nKqKXtVo9or9kkuRHGD1RRYcJdNTvYQIJtumQqfr/vheDnC3tZKAhXZsMNvP
kK4AomWF5lfZM+ON2HgoOgbRjYO85AyVpKM8EqUinqdgemqETeLtWM3RMcfdDVXdH4r2nNQBjAq0
Ppl6yOWIYEKYSbIPKtqkGUY/9aBzWVj4KHMX/5lRg7JonPLBMeukOJShSC+ej7BzyBHrOgA0Ve2s
ZgEdHx05b70YcqfbKEwj2PaMFNEk4CgHMqioroJRlQ+ADvq9HKrJ2/bBwA1Rs+KWWsiNYOJ40nJ3
jFK4RzTM2FlUitZtoeh4rWRCdWMtgqV8oKSRfKIMzwk6MqS7G6zRfG1UoI7Uz/NdVOXlM3A4Xaxg
/E1wvRr8QPXcf1Hj0F9bhIocfS8fsquIdu81BVl+fKEQ6iyXjmXYR4xTTvTiPDUMzDUCfYR40SA/
Q08W5yjPk3OANpeYW53HocC5D3NnTt6BE+UnEFZoGjRRJ3rb+RSeAHZxQNqCfbCBYZhR32xMPTcP
QSWnfJ0pEAkbYM6MxkSAlzBVyG87R2Qwzh3nmYpABmQ6kx2TRammtyby2kd8Mf0XgOrQH0ToGG8G
9iyceU77SFUTf70zN/4mCwvYfyicx6fOdLqXNqJgUVh1+MyZwb8OnAQaUllE56bz2R+0pfJZ5GuD
zHb8XDhEcYCvQGehmihlMuzyNEctpjx7bcKYYHplIgX5ZfTVGvA3jdV8KNEwOtacqI0tBc2DAaxp
sh+C0fwkywLOGICj8oEKFiOr07n7HFKhr1eidXgQbe7RlICCxcMscnmlM+S5ztwpcY/CgnWXYnB1
k6Fu3bQ6TM9RGZW3gFpEubPgxVsrY+KlX3jeFEArDNIoGOb0iEDMe3baikGgfPkZirD/lVyH/AQ7
x6YMOY9MD2aP6rE33KBalZzMIdNhyJnpMZi8PGVz0anAHnCHjVd60SNOSoZ8EDECDdnyEOqBztFO
uQNqK517/8XeeSzJjSTr+lWu3T1o0GKbulSiWIpiA6MoQmuNpz8fqnt6qqKZlZfYXbNjY9aLIRlA
BsIjPNx/gRBQhinwE5QjJT1Qo+ofkSOLDoiiErA0DO5pj7brpGfhcix4N4FlJvcjxOOH2LGD+jI0
ausnl50eE/SuITbCBggyCcEkAVKVcjKzBjgdXC3Hj3Y5xKt8PVFH/IyekkqelRdqfQEjJbjjKCrN
jV3FXnRhjm10qNDRrq594gPVI1ocX1FnY33TvTpmMdE5GnmMiVjCrhuP/me6U0ynpahj5va1PZJ0
INiwlekYRdDgaFy3ANB+IdqSq9sc1nFDs0JjCZfRHN9NwUXnaM8w72ys490MZsFxAvqlulViVBfX
PIRBnbH/lGgOZeHeUav7RkMqZUWft9lF886ccQDsnGkYrmUU5dZOlheouGcDnSOlGbYk9ZxAsckf
U3GW92qUjTfIFFTMAbjf29rycuMrVgRJyBUyMCmiUlefK1R8pCFNmn2OBi6napqaCJ2pkZm4QQO3
u2zK/EKWivzCySX5spkCvgWHXGGu+cAUua2qhms68N9NMMXs7b0cem5imOyR4aSxzxleziYil5L2
xJUSv8kIORIDJ7+7ivXtlkOMox70lG0TGN1B8hWaZQM5NWJRE5M0qmHaXFldXo8bK8uotGaS7UmX
YypDA85zFpzaGZq+7sao26sqPddNFpck2zJV0n1Au+aahumE/4IWs5NkMC0jOqYJ8OamLR+GQiEW
IZo7bld03YZ5MA9e6UjrWEsrhP+rvKIjUhuXOf0EeP02sCJVKYwHndW9j2sJArKf5Ma3hAOFLBm1
7EPh9zcR4v3dNa1QjqzGBGSc6aD/SB7Q+B8i7dBGg7HDi4Kl0tGhXRc2nY8+A+G4koOxf9TlxiRv
rDikDPwjDzoetfckWtJs0uuzeJvIoUcZFLYarHsLguaa7FC94hrfurjYwo0vAnTfg7oGxh8Nyi01
KrfFBmyFTBqCK1Cp15I0AIEucB9t276+pDTBrzECDUVASuPSYUhQd19hyMYeL71IinkNjM+/gGr/
S6w7Q6xjrl8hUf5lj3Qdfn+uQpB3zy9cv1m55OVf/EWrk6wPEMdRmrUg1diOrc+m4/1z3cxavMoH
qC3UBPj7M/Rpthr7m1hnfwDwPqulAndULHTi+Vd/E+tQ9wXgYs48B+xvZnzinxDrtBeP9f8ifww0
rsHFyrOQMIsWxs2M33sFqrTHRG8VOORsDjQJLMl06nWc2KaE52rI1sX5iemB2mfwQiXLUyk+YkNz
i9xqAb824PqxszXqganpIbkJSETGJBa6ArewyaN5FU9FMJCvc1vP/MACboCkwF0wI8lXOBoF7JjY
zklrSQurfTfbQuxqsnYPMb44dzad3XGz8Hxbeh48z3LWReunV3lAwL84yFzKPRYbK620cK1tEwUh
BIuLHxuTKjlXPQw4duxG+pQ2ZaAcdBxpHvCHSZ/NLLcuUOKzQD5L8jbtiwjMd4LOLxbD9hoR8ynE
XM6L7ivQQw99WKCFYSt2/6WJE/WSS0noIdTWglvJAZd8pb3U+mt9GON2z9VPl7femKGtX9S588ur
te5xQBjFuMrLnlywh3+3QnAzNOnNqDUVPmP0Q4xeavveqnPkRINs8NQNJP3qboxl7RvaqMVF7ZiR
fGmMY467ANibdRqD0cr6sWhXgemon4akDbN9WMPHoMGkUGXVsJVA7CzSuiu0IfFIaVq1/RKpfn8V
l1WGT4oS2NOmgS9/O/UoiNNQmnr0waw22keF1dvrolY2WmT0dzig21f+ZDVfSkWjZRl1tsLVnIu1
SoIHLHFVhpOJYFdhqDfI0SjH0gEihWAqliPUZJLKpWgcGJs+ogurITDw2VIzlHkNEq78suPH3Tc6
Wsv0jjVkORFW8VMEyxLK3qoOFG3TUXN0E4YwMZKq9WdzcL5lo4aEjE9WkK0t0+h93JoS0+0LB+K9
h4jXw2A7089OHoePXmvr7R7RPwc7bx+o0F7tU39r2n651kBMKBS8w0S784wwe87qMf+JHm/vXXSm
bO4LDwropjHHyKVJ4LfbCgRLACFfH1QgtIl28DAL525fe+aNNhXtDLPAYwTGtA9yYuyN8RMaqgaW
1QU3rrWspNknTgmyIrWU1GanBqr/WKOKUe18dNgf0mbAmaPg4EYlbJDGL3R0sBKT/Rg0CRrVxRFJ
6VmIIEWWfS1nSu5Ci8Gyws/KtN4alK6+InMqO1RYKT7iP2WY1PGVTktoQaHLAQJOQe2Cvn9pb9Cr
SpA4QBjuMpuP+p0dMfDWKp1p7kaYEaU+R0ErOFS7wFmNEfp5K7m1QpSVY1pPKxmNq4dBwzpCwXNM
2wFARzBP9lvpM23YVFr3Q448OL0LjH6a1lDz3Sj1zuecsgW0lTFDNUJWeoV1WNZ3eTUqNxWqA2D4
GvpimeMg+MCNTmp3nlcMvzCFketNOiUYeRkqt9K6lEEVeuh0rymUGDVwHlh1K9CSirlpJoVqBcgf
6VsUkIhkJXowDAegHXv2xLyxS3vAVdUDL30oQOXRhsY2mCxQbw9okqO4WeGHU+zwuMwfYNlpxnZE
L7VGxFmJfpl15bkR2Hgy7tLzKJmRdst3juoH32xPZfdZGZOBEhJs2glpT/DYVKk7sOV3XRO3IfxX
u2hvG4pYR8gJaJHYZhxWa6cabQQv2FdmXkgNthBEH/JCVkWjpAYFCNbFrqvPaepXl3jgjDN9NkNB
vS3lY1hlVbWFd4d27eTY4Xccj6itDU5NvLZ8fr5a3lNNR2hoRUNV/mF3dEa3SNQ55V2oqnG14V44
PSUJBiBcWNlcO691crAoMfaXBFpcRG7fkwi7qQSOdZfQBg43vmql6AFEFr4oNdq+NjzLxHErcE3I
/mi5X9R0ehH6/KhJeIWtHBTig80ECyRZJ3UXjdeU06kcD3VV3BR1RrrrE2TA9JirjdRAQLu0JLl4
wgkrK2kmGkW30yTEoLCjKnHgW2t0VAAOTBW6GqohpdIGBWZvpKA2WPKF5fctknYVak21hRrFReHE
+Rc8euSPXjKG8hUN2gytT6pvBKtnqw+krWZ6iNi3blAt8KdbqiE9DUmE7bDp8zMS1yLjzJNptPmU
BePhzhwGdK8zlO6GeTvvkQQHPKMOLng6T74AfByiUtnWWeEa01RxWUowYtq0dlzfSnxIzCA6trSx
iCJvE4R12+4lJe8OL8nKH2V1/29aCG7xnN031fNzc/Ot+P9BEGGGd/9Dh/hX3nYfPlfVt/9z/Zxn
z6+TNzia/9FEkBT5A4hieBnQ3RCD01QytP8kb9oHDaw0vDR6nKRws0nI38mb8wG1gtnC0lZpWcD4
+Sd3Mz/ApJzTQNTvIX05f6gh9wazTUEA8Q2SQFPTDfgV7C1vM7dqhJzpgaOlnqF8G9O54hg3bfNd
0an4vpqas0yRl0fhcD27u1gqPUptxvC/ShJrRYlK9GguKkOv1z1UMnxXG/sMgvstHeU/D7GALSIr
AqdW+D0qZHuSruECbdRpY6hhzy0Y5d/3f8lbtsHfD5kTXk2HiAy99e0vGaj14LDVXzC5zU/TSORD
rqISijmdd4bzJv4cQ6ZZpGOPJ6N+QZ4+o9VfzZmZyX3g9dTe4T5QR/eRcF4XcV5v3v9Bv38MPEk4
utCiNOEHNWbvFJZfXIReoz1QYPXWMuyhv3aJk9IU8yCvLwnMF+RjDBuQ4OC3WMIlIQIWRgVKP4Be
GvdoLmkdrXoqzJuYt7oYSQbP2Cz/+1dBMYW65kBhU2xIim8nT62dqmrBGZsm3laQNmREOyt7+/7U
/e5XEdoWFucGhAFDUFlAPLan4K0duhkapuJbhb6c3q90SUaxqYrPfan3H2eKpJokrei1SMpBQnZ7
R4ZkrJsibVwU2gGBK3b58f1fJ1CSWHwyX8uBTKgxhZj3CPz0yQTQkg/ZIRn77GtOcvS9aCccOfVY
iQCPhQpyv3Fqx7c0eU1/o2J8iWzX0FaPsm+DDhyBDyJblCXWlyJVRnODPGApHTLEe9LVlOTmY52S
Z3LFCepDm8dy9y1OQkP6WA2qymPrulTOfDExeg2ZMqihafwo1SSABQIPWaSn0zg8BNBV9hAfqptU
tZFWngvR78/evz8WqjMz7RhkucUNfv7zV9HrmXjbopuM5m8jbyWsadctHbjnMUfKu2um4s/EBOaP
xfMs6DezwA2aH8KCT8pRqTFfOJCX1wBdu3Fvoxx1SOjYPLz/y/4dWjwJKp7GorfI+IV9aYhqvCvb
EmQCpPM6y6VNkoXd+o8fMu/gL3RXDF804UO1ccY1ycsPGrfevY4XIxTbVNm9/5DfrAaK46atmkhK
IeMi7EoqzVKlhVnYNXkBgL8gCQOftopKo7xa8CQeYMxlF/ajeU5frQYDU1lNGiD30R28jrhF7PI8
K7ZJH2h/ZKb2sg4MFX0c/sdCZ8N9+6RylFX8I9LDODf0fDRi16EVtGeO899NnGrDTNMo/szU07cP
CY2Yq5MVH/rMhtBkmPU+aPAaDbNWPyMs85vFZiAeZaKsgHcbxt5vn8Tleiw9QHJoq4z7vNdCblFA
Gd7/OvN3fns6zb8E5ApCTYS7LKwDU55yiKxAdyznmwHK7YZyfoGWiWreZWo3/lSKoTij3/LbR6La
QAKhGWjVUCJ8vSAC2TfUfowOQEKCNSStbCf3NFFMkHyHEblahMxBwJ75naRa//ql5KIziR0+LcCY
ly3/1Tq0rLbxdWyhalPxuRDOVzaqRUjw1gRbv/HiTl1FzdioYCu56mlyFX3HkZf736jldUWhQ5aP
xcsFEQbCiBFEzrVxMKvPqCVzl7TZgkDY8/7Rqp+vm93M1NoGcY3sYlw53EjLAi7rx3q+qKK3UrW3
UQc7eackWVzfgekDfdWUsmxtkqlCnd35+/Ibd8E3AyFj+U4FwTquw5e7slmqnotxS/QLKy20TLyX
ezX3xPxBGpDp3iEAJKebMO4P8tSo7UobAvlGVlvZ2tYlk7FGm6e/1NQJOKlit9Ry0J3rtooTo5iJ
m4B9zJXI+2JqI4TxFJzeRUYr4xf68LW+H+Jm/Jy0utUAhkTzGHBN5D9LGW4cXt3K/io18IjcgWvp
4g28m/HaBjCiYMTgdQCasqF98ccpS3h/JSbjuEA7FY6WFrJ6hJcNqAfr7f5QRt3INXtCMQ/veMy9
15EFgg1TIaMPtnSL9c+dHCj8lbpLfwX1GB+BD+F87SGYfF+Woyev/dArduPoxyXFnEH5SV/DB4NR
4/ssY+EybSkyDzd1AveQUkk2/oRSV83eUnWEIlKQwjiQo6S8akbwOLMQrGfQ0MzoXvhjmyNH6TSY
R2cQYdCFxUfwrtXN9ovTx813jwADKKX7srkqp6p7iEYrvwsKD/ZP0w+poR0g44xQEdVeCTqKgIZ9
3VkRrUSMB2LYE3mu3VBDkbZmgIzovrLBa60n07L3VVE+mPARvQOeOOO+KJtC3pXINUDY6Op2H3iD
BeiAWLuDvkq/SWsy7bKx4/gJntD0NfFT5cYeBv8ThXJQl7oUxfWWDN8YV1WbpQ++2UgatZfS+pyi
9ADunRM9BLLTcJMpENVOdwjXOzILsqm/j55vgToOFIoYWmSG34BUGD/rJsRZCiYfxpp6kRfpFQKq
hHhq0PVdKf2Q/KKiwbZWJ6BDN1GTBt+mwc+Vi64wvPCxgM9grCbDHDEfR2MG2xK0re8hbGnAeLlL
NlzcqL6vW7aUGgJSn8lrG8tfijmGPN34FqCyVUmz+KKgtDdsWiyOB4AelbQnH/KlTdsF0pNmpb6y
8Vpr1o8aykRd+VUzTjsbPeWv6NjCSqGfO+4D9rQaoRkFfxE7CWUFsBKwoE1gm9UnUynz/GAOeeVt
qEHYTwmYe/Qqg3HSd44+tfD1uth5Glv4dRt4suDoc1/WwZdTl2zwokrSx8LiXwFsUijIRFYLlhzO
Sfojhr54n4TUwbZjz756LCwrTTaWmeq/khFrntVENYT/pgUWlhqGH/nG4Vv4UBRBdaw7LaaOFhqZ
98OsQ9+kQgfvi644lnu7wqxVDbxpgiGQZQYg9VH/Gn5EOBENO0DQuIlQrx1BKXg+VZ0SS4v+aegK
nOM2+CHlhrZOuibyrr1RoymAeY5qripFUYIbU62bv07g/y27/F9qGu9UXdZBmL3plc1//a9WGZio
D9z80V5CG9DSXnXKLO0DiRc5ngKqCfDBTOz+u9Zi8Ee4FZKV4ckE13ZWd/m7UaYYH+ZbN0qKZKKz
z+ofKVC+TWQkxqY1hmLKnEq9OnEbaOE2eYd/K1MU382ma4e8b85VJU6NPv//r0YnQ/MgVEr+reeM
+brX/XBXRVVyJk8+NbqQhIPDGjgMFdvFhSZe09DBG9PTizO1gVOjCykQm1JswnfU3cKD5QYN46Zs
q3Op3anBhbtrMDuNW/JguEbtPGqG/Ug9xzpTCjo1tnDtByZthqWu6m4aBPtBy6/6WNm8WtRn62X/
WS0qvdk333OqNDhNkaa7gLMfDI+cI06Hc3UE5a124H9HF25ufW46ADkl3UU1Kv6EWxNIbrnJvjry
YO1ynC628B00iF61itjRGHFhN6MzolG/nzTVEXLsKvY5GSivuVVeg3CLjAMuhz+WzZpwSUg9p6i9
gQ9iDL3ro5EC9d8KFn1trNvefhI5lqSCrqDmNnJGFjf5SAbE2cLB59l6Fb+QZUd7UBLVNUbzB6zE
RzPRnpdNihC8jVJZluVlqjv5fEkUrG4KqC6LdgZUBd++N11Efwy9QHWbCGhizul/UO0oOHNfObVW
hOCFaIOBRxOprtOrB6X3PwbVn9WK/xsCQuwWI02brLDT2zSFHjV4OBOpQ+vsF835bKr8+nMaGvSQ
RpOS27EHtQfUM69v29Ho/GXLRZTBNLSy66yuCm4jHNNR9UdDQKuLx/dffu5XvLoO/zM3thCiUPYz
w6oS/zYzogc1Lp0NNRdj3+UYl60UKet2+KApz6aDMRnwP5qL9ixJHqXDfYNtxAayNqob77/MiSUg
9iYsDvtkkJrSxTllj5KufVCRYPkriTpZlT41uBDSGAvIIbD2EuUc796b6QzmBLxy2ZsLIe3jk5dH
TWG7RunIK6MsvnMdOFNOOvXiQkwj7A1Sr7ALN4RE9oitxTrkNnrm+58aXIjpmeJFo3Mo3AwxEMhl
k+dsIlODI7dsYoSoLrUeMcM0LVyLfvVllNJlNbtAe1g2uhDYThmaRTt4aPgDmUIoS+9vDADCn98f
fV4Z/60U/RMalhDYWj90E/IfFs7TIA9zH4/dvs2MSwM2+ub9R5yYfks4nDVw1oE3DrZr9sbW0wPs
XLWFn1YsdGo0krgo66bbmk6w1xyIQzUqlcu2a7HUnY+aWmrKoLqlpd7gqnFd+vGZctmpSREiFY6Q
o07y7FsTlaa8kox2/FR5Rblsv7bmx746fsGHJmVVwhPTFA8w18PQWNv3v+apBSNEKrfqrKT+b7mh
jvubFzvmk9olASTZVnl8/xHqnN78blEKAWvij+xpVW27qWUDcee2fFn6DS4OVrPWAFWZmwEm7lOY
9+sOD+Ip8rV9ORjT46gB4JDHQtk3fgETB9kD81IJg5oDkXt3gMPjR7+uv8sGWDyvyO/aPLywkS1Y
QxVvLipUVZ1L2C9P7/+QEx/ZmH/fq6+gx0WshY2MrbvFFcmIEnOHzXJ05kucGN0Sth3Z6vwK39zM
RTENI6dYbTaZnHln2j2nRhe2nT4PO6Dxk+qGbfSj6/trKqgfF02LqEbW9Yhe+VLpuJbUf9KwaZqm
7OeyoYW9JskQLxmnHKlWWU1Xqly4ICOX3Unpxr/9nCn2YUE0MLhvWFfmFWXtM6ff/Ha/We+msE7A
3ql2w6CuZSXykUJ9vfVlnJX4vuoWc64SYYnCQAJE0c80VU5EsahqpzUOFeEY92qkrsfr0kviSwyI
DaQ4BmOz7FPMC+vV4scqsDNKOXLcnLDCEy65sbpk2Z3LFDYhJauNOEgqxzUVJ3oY8rL83HpVt1v2
5sL2k6oeKbrGmYi+yWWp5l8LNTjzpU/NuxCzsGFS5KZS20VgKDwaGrxcKZDUK89uzzUalVPPECIX
Y9DWzibNdruYBnU8GujimBD3gzCsH5rMyD9adtUd0hQ7gG1AhXwfh+gt9Hmm4CJSKLfp2JSbNLfM
7YBy0o9Fk2oIiQatIpgGhWy4gxYgH6HHMGbPiXOe2KsMIerj0DQrQ4vIMJz4YEN2WxdRWC3L7gwh
6jNNtzXPqkkx4krd6TmcPkrGn5fNyvwNXwXJpPRwJeRO4bpJRbioZOdTZ/veso1W7GZqHULAqheq
bkvxZQtTBxZELk8LJ0YIQpgmqtUpnun6cdJcpEH1mDhlu+z4EW03Ih8nhMpgcKiUd3iWQ6GqjE/L
Jl0IQtnQoz6JqE0MxXCF8y9yeuXh/aFnhsLvtnIROdPhmu3kSPm5kd4nV5Xd+99hlQX3Jv7LEOxg
OKJY4zR3eoL8IRbT1n0+WT8cn4YMUnk4u5uD/QkVbsh377/RiRfShbhDaWQYtNRIXCB7OAZ3mmp/
DDvdXPadROiO7I8OQv1J6paGuefQ/T6ZrbLw1YXIw3TSxgcGLhe8V4i0yJ2tdDk5hy85NTHioet4
gSThwu6GkgXIGUZA7uOjvWzWhbhGSadGD0BPXDQm74Gc7APc7ZcNPf+eV1uGZBaG5TUMTSJ8rdQr
5M/+CGL2z11QFwI61kvTn0wlcR05+T6FIJSVeOEyUd++dDqlKeD2cXIlSf6eoY+7ogH3Nw/rT6se
uhDPsV1FMh0s7EF1+MyzVPS+t0t94SoUjlMYIxAYsJJzvaHwNliYl+sEx91lX1MTwtPCa2lUwnBy
lQKdhSHBxw66+7lOxBwpv0ksZ4rV67WC2o+slp5su54uP09Z2mz7JM/uSoRIDlqL0GQdTtPFonWp
CdHaIzunD5Zlg7BHKDlX/XQLbaheOLoQrY6d43hqpLGbqeTzktc8yFF9ZtM+sROIGN7WB6+a1RQo
Wmg9iPHqGETSXF+2FWhCvAZdGyNp6cWu5CX1PlW7HbAE+cy0nPrAQshOda+YUdF6Lni2SEUSCOEP
o+0TyOa4GKUQjkJ7TrSCaFk0aEIgywYUqFk+CKIPl0I05hQ622OhNutlq0iIZQdQFLomauQ2rRSi
QFjuRmwgtssGF0JZgqPT61obu0izQjtpghHEojGcWUanulAiUlEO8AXVcomiSxkij4wi7Ro53Hif
1rK3S4O6uSw7ZyTl1uCSVY7+DGSGrG/RbxM9cyrPU2NPVyIXBdyVjSqT5lR/hNv+51x4MSV7deLE
qHmgitPErm/PGmA6fMP607K3FsIafWVU09GOdfWkxAUA6E/bQnlaNrhwCCOlMOgKMB8XdXlvZWR+
tu7VM4F3Ys+Y+Q+vd1aVT6f2mucdUY3/ia1vt85LhHKXvbgQ1SiAdEisZxBi+q6G7O0fzQGq0LLB
hQhmw0d7JI8iet9BWq1o7htfmtHoFw4vBDCkPaQs6SOT+QT7Ao10pF33y95cCN9iSmKkE/XQlS3A
oKtUwytvpYTSsuEV5+0ntbAvTkaEUNwQq7TV1Dj37YCc7KJ3f7G8ehVDShXF6C7IA+axxlNjJugA
KNA5lw0+nw6vBi8CaeIG7w8ufjrIZ469g42ufs6P5cRSV4QYDQoWx2yI7iZWpP8csJBblUlnPy17
dyFIHckYcXWSJzcJqmdFLV1nPLdvzUP8Jvt5uaO9mhZVz9AXKjqIBLDokA/okaFBH/8Rc+D6Ydnb
C5HqJCa8WatsXKBl0UepBHoVpKm+bHdUhFCthlxNURWp3YCbIvqehX3DrdI+s4XN3+930yNEauB3
tWQhQedaQaZ/MzUn2UR9VOxH38PWswVQeWZ5zsvwdw8S4tbsQ8NroKWjLwxQMi4q65uV5sXTYI/+
XYPSsr/KW9xdF30SWQhjLL0KwKXgW9XS2IUIYUjhwouG6FwC7tGcAnkoXcCCuGfCQ1iXBsDiZS8u
RHGECGIEaNM+wtS8zpV7pYyWXexE/piZ62ANSt0+ThG6o3U/7CdUJBe+thDA4JodhNIyXlvD7GSM
ZwmeEUnaZZMinLM66kBGoWnSEfztGh0fwMULIUkiZSbTnAEjGlU6RhZ2Ppjs9vK07BDE4vnNhhy2
no/4FG9tIsucKyjV+tHCCRGiVrJVq2+riaHb7F7OQWB0abtdNtlCoMoRbes8kKVjIAH6DALkMps0
P7cN/P4cmeU53kxKAisFJr0hHXHRS9HmlXBRaYdFBYZ/cQrRSIUGU7fSUSnUfhXmJfjfyFz0ORUR
4tWBEEa2T5eOuYQSlByu0fQ80xA4NSnC4ar6kYciH5+ztPMtSikXUZp9WfI1Yam+nW+zrRUzs3nr
OkO4qXmq5WThfAhBifWDY3T2KB1lOb3upmoH0W3RbqKI1ot4ASIA4hE5aqN/ROBkY1vNshwM79a3
E6LIbdx2Na89+OXN0A5b1GJ/LZtrISp9VWtGiAISzTvbX6dG+8WolUW7N0Zgb18b+seYdhlj5wjp
rKZ+uNXV9nHRe4u4LlRdpKSvWX5A6u7aFGUtv7OaZd9SBHXBlvZjE625Y10itGLIh3DUlq1AEdFl
elUVz+yE49CNyFiP3DVaTE12y2ZFCMo41coSyWQWSj4cTPTqqGkvfHEhKOu4gpuny96xsbJtBVIF
VM+iazqyhm/XCSeYWhsOb43MOuSee7SxzmSKJzYpW3s7ch/3CJt6nXQcoxz3KU5hGP7nvCVPDS5E
ZdrVbNu15Rz1cnxERXUCoNUWC6dbiMvS13snRx7TndRWWimt9qhI5jlg0/zN/p3XKrYQmA5284Gv
TJUbT/lTGKGvjjvYHah7abtoHYrgrLpq0DYaUh5QhMMqhIiNmBH51bLRheIwap1kJroJ5i4IZmkg
ZYUg38KvKgKzjLBXpi60CqRfWm2d+RUmskm/7NAUcVmxPQPg0BFyQ6NNtoFT2Re6DRvu/XmZo/w3
n3VWqXh9m8Y1SUPUBhClEg3tV8NJ4KOhWXRQ4xg72hxlsjOL88T6EUFaRW4N1DpLcINa3JERUcnd
wslyHrCZJsbe/zWnHiLELny8aUSwtHDrGkI75nrWFVKW3zPIRmcy0nm9/G6+xAAuYom2kQHURtfr
1TizUTeTr0dHFDeVu7JK0Pt0DHs3ZPIULly7QlyHcOIsqZLmM1F78BwPYUSp+vH+jJ3YkCwhrEMr
KnsbBqCLh6WKKLsZ75pY15ad5iL4CZkfSZsmj1uHPzhXejVdlNG4rM0GAfzt0i0oLnHV9mckfxDc
FLon300YmCzqZGCJ+XZ01fQ9Cd+xjmJH9KB3/Ze+NdIzy/TEpIsQKB9seaqpUQ3kL76FbHrb4QK1
bLGIYCe0diM5Q87SNWT8ioq4QGNi+rposYj896ZSMUaP0tpFzeuHJ6u3SpIsHFqIXKzC/LJTk9qt
WzS2dbUsNyDA2jNlkhP7gilEbV53jhFIdudmdpf5qzrl/hHKyG7aXUPjaNnsCGGaF0oyVnMhu8DG
ZpbsvFLq9m7Z2EKYKjj24RtVji4SRJcYT3xpzfbnoqFFrJLEiWL0OPQchxo15bpVrs1ak88cLydW
ughWMkok25UuDOiyj9FKz+I7KD7LloyIVWqAr3Zd7/WgT9rbePK+Wo1aLPuWIph1KFvLjwbJOVZl
46wUtf5o2AtrMYohnLlNOLVhW6TOMQhZKOg3VZvQSbSFrz5/ileFYJKFqG6qrHFxDr+W7fHai6qH
ZUtFCNLMR8QsQ6vNtXCcRslRW2lUOpdtiiIIquw8ySxLp3IDw/niI5u+zqnjLbvkGEJsop1FimZO
GQir8jakVhoF50LzRAYlgqByviZKOpygcm8+F5nir1vP/NI2tYkSxcJ6qSIimwxnMExvlHiKRecj
Qm4VQnW/7JgWcU2ZYvZwUrzINbOuOThKuO7SNDuTMZ3YAkRlWVyFa3BTCATGlqntQ8lGKj8wlsEZ
yODfrva0Rhy974LIVQML9iO97vVLnXDRgp9Zyq9jKc1zO8A0N6RB7+DVgBsruo3L7pkzZfn12IWB
MzmqYSGOruEeocMfk1T2y/YAEdwEPSdBZcoOXTULPoZG9MsY82WN5heR49fvrcYKTTGrC90ajQEc
SJrsix5o0pmT+tRqEQIVsVZ0eHVmxYykOzntfzZZ1y2cFeEQteowRl44D928RDkVaY9mVSehvmyd
i+CmGuHYNNDkwE1s+RO+8E9tUp+TfjkxKyK0qTUbC/Z56bvxCLy89zGtLZGWX7TIRSyTXEN67+qZ
ESuF2CMPPs5PufO0bHAhPsHuoW+PW7wrh0O+to20w9kaZYplowvxieZrUCMN7R2dtkPSASnt7RCP
C+spIpjJwuV1lFK8BobI+ara7WWppLfLXlw4SSW/RjktyqkDhea+1KoHK1EW5qEiaqnrTKzY69A+
SpEhb6Oh8Td5lUULp1wIULymUtSCcX0fI+cTNbhN0ZmPyyZFiM+irYMSZXHrGKd9vsJAS8JFZuGM
i3glMAOOng+Sd8wz/NgcR9ljk7isDauIeKRCzwBv4elw1K3B/jpEo/lrQObNWrZxiZikvJCVog8i
/TgWWPhULbbMbez8WjTrL7y0V/miF9SR1DeDdqQn+2iNxdVUdMsydFUIT3WC9Gf2pnr0K6dYoW8d
mQsTdBGShC8Sls9q3B+lRM+2nTKsTOSNdsumRIjOaYo9Obf9/qj39pWkzweRtqyap6pvT31sbTK9
85X+aIwyUsiTJpe7xEcKe7vs1YXwHEsceYDGNcdwimN6M3ghJk29bDNXhQCFRSUnU6k1R02q0XfX
pmdnlJctQxGQVMYeck743RwlvFmGwJcxR7MXbokiIAnlLa3DYqE59mlzmFrprvXOpf8njmZFqBMZ
wGCKgVrysbC1YKVMmo9RovSw6Gv+C42k2fpQORhI+1m2M1PnsxNIC5uPL4yqV3Ef1l0zwBesj2ak
o45tJjto3AtTLRGN5ChaO8W+VR8bTX+M2/jW6tJlm8qL7sGr9477qirS3KuPRqQ7/iz3plyM+LUv
S0BFGBJ+iyaIQXsePviZyhRbkdZdeHgqQnROoD/7Dr+kY6kFw9qwE2tdTvX9ssUiRKdid3FEQTE/
Dih9rJE/N9Y4bS0MIRFphFLeRPxH+dFzutXYJhsF76JFLy4ijSI7aCpDCXOwEuqmaL9herVsIxcl
IVsnTY2mYeTaHPxd6qNV5lvawsHNt1s5SlQ6HsRDdsRQLL1O416N1i3mCemyrVzUnGqdNmi7Sc2O
qjl65SZS9XrcQ/dGr3XJvMsi/KBMMEWSEVQ8ZlNyaUwttlBOv2x2ZBF/MMo4ZiR4Lx3lyTPWUxR/
lHzn5/svPucP/27CyI4QRlIfjRVXZ8ZGrPwSxWvtx5yCYefW5wsPUnne719tM5Ndy6NWathD18FV
19bHzJbP8JFPHBkiFoteTt0ZJs7TiRbhwqUAX7VWqHbkyzYCEZCF0YCWSEaZHruCZu1aq4YMLw5L
u3t/9k+9vjD7ytR6MIT6/GgkXf4kFZ6JKVaqLkuQZGEX09KyRuzPT494wT7ERvmz1ctPS14cGXPh
k5aJVeCj0GKt8fV/OLu25jhxbvuHDlVCgCReodvtWxMnsTOZeaGSzDfcLwKEBL/+LM9TrHG7q/Tu
kmlJe2tf1l6rn8mvMORObxLEQqyV5yj32gYrL9pPIeOQgKrcKfYnNhwLfUQVTlAfzVYyyQTSEOCZ
ndwSC0gYvP3umkECg/b5kuUq6n+hYLS/IEt6dttuK/oXBab8KcE1rwToCYpg+8r2yKl4RmLLOtki
ikrkYZ+Nm4yP3dyaWzQtrg0avX/DiQ1CGoNdNFWop8yfXlV181UP+6dqmKNrRDQX/oGNRMo7TKbO
0z5lovAgBDRim46bFwZ/O+28jUXaAsCodaHHbGfFp3Yd+4OBbIvbq2GjkQZVQmuz3uesruSZGu9T
lddOuEZi00WJLupUvXeIvdb6GQLxpyianNwKEdZljNphR3exgRuvPZ4icXzumPfTbbuty1jWyyp7
WslsDT1gS/bgzszSrZ0DZYe3JrpDFa0E8bzMGhmYzxAR2tOtHosroddrlvLOS2oTWPMIdMpi8cZs
6UkMmtVhFX9Be82USQfN2zSaFATPO9Y6hhzCejv22ci8kp3MPANZ+bxFs+ooAIydDh8fxQU2HUhh
vN2uCWJkJMznKRsbrviP3ZdkPYsl77+jdy3US8fkCi1MXRe8P4H/DoQvYB6BhpAmnE73IR+CLq18
bx7vUeUGFzKKc+pVq72pEV34wZ4ucY3RRtGs3nMum6LN1ESeIVEU6zudbxyKYt4SqNMKrtykqAoI
rENOkw9uz4GNklKUD9to6JiVfDwB0/19Mtey+wsjfcTmroLC0RqU0IjNeql2dm/igYg/I69C+gPG
6+mVR2ybX4Zha/QdZM1kezOBIFsnepgDp5gXo6hvj28uGhPMwGVnTT7doGj5E2Okbm+03dIthlKs
IEyXGaRPDyIebvxSX8kZL8SjNv6rFpB1miAok/FqUvFxEdAihNRYVUukMxDTdTx767Umw+CPcxNA
onYPD7Hfc2h2gd7vY8t5dVbveAIbCAbluQ6aU1RmGxnVF7/l8lhCYt7tXG30F2U+2AhB25ypupTP
fdcFN5WnGrfAjls+knG9Q48Xzh387gOk5uYjw+i623vH6dsrqQWG8BaFeyPRhAUdtbhvued2J21W
q331IIG8bNj0Nsd4Tby2CabI3TgMiY3tgi6MKmVvJCo80ZzQAlrL3nBlyy9ceRvZpfKlW/M1l1m+
t1FKUJa645CoOAWdya/cyH+rc+9cSRvgRds2JOCNw2PRxd2Ppp//Wbu8v4WLx9DvXpg/QbmaP3he
PhyMIRt07Dp1q2Iy3/hSlZ+7YC0PSzui82lqPt+VORX3JSbqpwQa7uWVjbhgNzbCpY/HAJItsJui
bP6ZIJGXVrkxJyejtEFojC8dVD95k61B9XkPZHmIVsDL3Ra33Akkwb1ac9gkN+3/Sghbj9KN6QcX
7a3NBMHa7SWEPjPQqh8Vax5AxPC321e/nsNveTnUU/McCooyo4OQj7h48a2au+XKnbtwmjbXFtt9
iF3m8ORzrc+EP+WR55T0ExuC1hg2QFw7llks/WeuSvYJKojbV7dNscIqDHsa4HgLVNACg3xlE30K
do1nt8WtkCpXJSaoGxTRoGTeQJAA0h5KwIg+Xp2//+7Y8LMyMsvkFcWUEYVCrtdF67neSH8/R1F7
34XB8A2RlboyNXDBa9nIq6IAz9IQQTF1b708hdY5xIe9ATheQIXdngubhkpyCO5MZhyz0PfukZee
pml3S48i65kLyq4fY4LgCDIG0bcGNYfPho2Lm6+x8VdhNJQlhLtQ4PVrLx0qVL7Xwa2WSWz8VTs1
ldEerLZavQHyoKA85oX4+fEVumC0NgILZdKwKvNuQLrOoYii68SMXeUWudjAKz0U+UYa5F9s8swB
ZCBVItfIMR+ykVeY6vEkbdSQEa962DHZjrFPpOtO+2Ijr3bStRCKR0Ng2MvvI4LpuV3dvJkNu8oR
E0FbZ20zJr3lHuLWKdrrk9s9t1FXxZgbjfm9IRNBeADN9x9N335z25LXK/Tb67GXA7pGAkszwMUO
VVv8GvbYraNGbNSV1IvMVTMieSGgJzWs+GveqWN8/qpG//uXB+DC9zSEaLNhmZtbGnpPAlpPN27b
Yr0f86TzuAtIn62KDxA0hvJhVQnH47Tej6L2xzFqXuuA3vKTl8VDL/mVxOuC5duYqy6q19aYbczi
sgxOWhVBQsXI7512xUZdVZ4GeZ1BA8aHXmcCgZ27Xo5XXqJLX/76HP52ETfZ6KAudJ9546ENwwgD
9kF+5Um9tLYV2IWDELNgeCfI2v9qy/mu2kCT47YnVmQ3lxNod2KUFusA0kp5nk6FYzxqw63Kat2Z
F8GNq5l/iyhUgPLvbh9tPZwNEJCr36+4JpAYTSSEtFnsuB+WWeajLvqxqtoMQmZxMi4QJ9fhlezw
QrQSWFYpFtrQome4I0WMSIXXCnLnqpZQj9r1s9vWWMYZQwcbagG8BRBtaY+eqD+ZSEu3t9PGXKGO
Hmso2bVZj4qZF+Z3Ktd/OH23jbiayr3fKMHbxkVzH2zhTc7l3x8vfWHbbbTVtBQYdoTERDYi27xb
QkiL1yjr3IV8d/x4y0DrgSgjdY6ARc/0CKno8FyPoxtNC7FRV8M2Eehk0SGbhLoJu6kEcqSt3Dyu
jbvyN89HHa0Ys76ITg079KXb3C3mDt96RDV5TeE1VZkBBkSStp+/QiLNzdvaqCvVs2jFxMyYeXJT
iZD80+x7bs8btay0WtY69Cd4RNRwvoOY6FxNk1u0YuOt5oZCi3Rrx0y06pvaxJdoqn5+fMkvvBE2
3CpYIYg2TMNri2hZkzgeUemOruyIwIm9U7ex0VbB2OimG7sxkz4ZUxaUwRfuk/ok2BIfRJRrENQT
L5WFvNbG+NejvPcvrec0WveumrkYslZCzHGbNWZ7oXZYH1XMq4eugvyIWP0pGb1lb5Opi5sv8U4Q
vg58/KOGEuEX1i8qRTVBfWr8vDs1bb09ky5cDkXFvwRQ40qHZoRSbhw3jwvm2ZOmGdVhmkdxqsYJ
6iZai5t6y/8a5s47kc1AONLtqCwXvZI88rdl67KIsc9tHP/yc99pyBE6pm9tTkSqgMx1P2YBWboE
M0gqmfrJMVawEWbxWBVTxXDHlhnJJNn5ntSTG1cOsRFmawz4NKQGx4wVBahEoUa1RU1zcNtyyxe1
dV/QnDd9tm3+kW+0TvKYu+HtiY0wG4YVchiVaTO/A1OlF4mnOKj+5/bhljPita8xPxl1WeHL7yyK
ISA8upErQ2rPuixy6hohYDS8Ln4VXveT6mtS7Be8kY0A2zDvGecKW1L70XLT8KNB6eHGaUtsDFjF
Fz9fZ16AaYoOd5QM7aO/xvMV47zg6/7DNsW9FfIjQ5fV1G9Pm4bI8Q6wwAhhorThoXfwwj5K9Bq5
EfcRGxXmQR+zXNHvyKaVruVRKQzKRZ0PX+S2Xa9H9FtiokrejWTse7gEego4ZmS8cXCDhRIb+bRt
nC15h1RwraoXL9TzQZa7m2wXsWFPWz72FMzIdRaSKYC0FSkhEuo23UOIZVj7jlYDoWWTSZSck7yh
Lei5+We3Pbc8PAuDaWk7VCUGT36vTAjd5qV3qkowyMi+PVCQHnuQS0ZtuKzXHGn94x6O5spleX1e
//PsYu1Xq/jtsswAa1BaFj3AcfkWHsisqhTTBDKVE6N3IeQbH4aidwqH8N+sRx4izGoLMScDWH71
tezuQkZcAnKsbL2DDdrdgG8uXbZpyM8GPdMQ1um+fHy6r4u8t0mvecZvmwRZgn7rOAWibYtvyjg+
RLU4kbj909+voQL+fVLf+x+W1fZVVAXLHuIHLIKYo2bV333UV09ei8FLby39510X7KHwxRImzUqa
xwAsDyrpVCCfQmhPD8no62pL/bw0v9bZb6/hhi9+mvWWgjrBVwQos6zy91km64jXtC3y8bHqwTmS
dkE3kJsppNXtiDzlVPIpeAwhqfi936rgnstmu/V0W54HztkBwC+Zfnwsr1vz3pbRt8cS06LqVul1
2c636NBCBblqZqfSKy6U5S4WsrOwDvEOqyCObyJN23SLgcV0+3TLX4Dlk3nLMA/gUVtLzDFpKJWD
ts1tdRucJifKAtWPKDv4mPJe9kIlZnbKOxh0ed/uOuR+gwXIeqS+RPOEQTwC/KrBFXd04UhtaFqf
l2pjnHRZsOt0aMk/OfWcBEDw4ZaL8OMaRYEOVYF25rgqPQTWwdp2JWN6t+SAxS0XQdZx8tjQo/dS
QH5zL6lJ+y0QD6btnOAv+BeWh2h7UO+FA2uybhHiMC3d/bpV167Mpe+3bBxcXBAbNGuHyT2h7wSY
Q9NG+gGMWXKXVAXfb5lrVQUIwYe6yySL5pdWV0+Bt/TfnAzKhqU1oGzqCIiKM3QjfUDf4m/FAiSJ
2+KWtWp0wk3fa3z56+QEHx5b4T05LW2jwUoTrpPIO++MKjhLalLnCRfzz48Xv/C4M8uH0b3XdPb7
JmsX04dpMTbkhvlB/W2QIAmBvvz2aFTQHj/+bxds1+6E5d3MS7rSJss31aWSTM9zy922yW6EbUNZ
ixpTfZnayiHFwxenS7Q4ega7FwbEQM+2WsOyQhJ81TEqCqBLv6b+deEUbFBe26EG1E8wLSi9HfN2
ehBzfzsE4lhhVo6y0iUEZbENYdvGKY5IDgtoivx7XMSPcb84IYaxtuU6IexMNSS6Xtde/xeS8raI
o+ePb82F2MpGra0rWtYRkIgo7EmU9stg7O8IIECnvlHxH0Uomq8f/6PXaPmdaMEGsPXgjoYQedxm
cRFBPadlUEaBWnt/Wnai7/pNGmDzzTAlIicNMEDzem0Q5d+6wDv/2m6HxlHfl3juO1TRx/Vs9Ea+
8CUEgdFa9DfL4qkE8I84rfoKPLBR4aW0r6tn1vPqsds9pxYhDtF28QTeRTMcYu/T71Xb/NWMTjSR
WNpy7aZX4Mps0CYIeXfTdJjl7afwx8fndsGt2Ai7eKNyGHasvXvb5zpYgmTUg5MMBT7c8uzS300F
oTn4FT485EVUH0TFlhunL7cRdihZDyv6dgghVUfSRi0/0P51quWw2IbWCbDkTd0k6qwqKRCTbF2S
oBqvRDMX9txGrSm/LpuhKBo0fLdf2p+WdNeN65dbzgTober5C/xhvdCbdfF+LtXqxO6NXbHCsKgs
pWYG5xkTEYLBa/g+F5FLCwJrv27Wb1ngug56bOXWZIUhwU2esygFm2t1crsstnXG1A94DR+xzZP3
FYoF94O/7ld836XztOxzNP62dSEeuHDby9shFu0dSvzXutUXYkdmGVEbD6VEClBnJQmrY8TAsOyz
qDhuzeBUK2axjTELOC/2lasmCyQ4Lk37BfMlbv7Fhn+OUa9mYdYKvY7x2UzNz00Nt05namPh27rT
VOqpyWbDy+M6DyrFFE/hFm/ZcHjdVwNUjXBjtFEsqcL4viWYhXD7dMuQoB0bQ10E6S8Nhwf4zRJ3
PXIiIMJpWpZEUM2lI/SesqgCSiAmdUIU3n63L7cMCRJ/wyoNCikAIUSPgrZxQgbvGgzuQrhiY+yk
30hkRFEDJmc/8dbojyWfD2TqXuq41o6/wArbtzJsUfQPm2zHVOxUgTK/qf502xzLVDFQQxc5xrCj
un8Bb3Gfri25NrpzwcvYQLsoAhY+LhaE0bIeE+CSTZLni1NZm8U225bfhp6ZFZDUnR8eoJ/6stHQ
bVds2NcaDpTOAu6R7ev3Wd50mrs5FxvzpX0UnDsQEWa1kXetrp+bVl+bK70Q0No6gpMR87LSqQb3
fDd1D3Lk/KUI+vIw9D2ISUldgguKBXOU8L6kP41SuVsmH1q3SASeoXNtOjClh4ASzyB6ho7mP05X
1EaEyTAALVkc4Ioyyk+od4SnZViVm23ZiLBOxi00akyTeR69Xae8T9bYNbKxebjYAkxIqAjCpmYN
nhs6hAc6r+uVCOHCMxtYcRMrpiiKWIkkTJr4lpVb8RQDbf3P3MIppW6bb7l9Ec6GqGHFL5jaOelV
iwpfbxz33nL7UMEOp3BCPDxG5f+6XGQaxIuOH255/VWjUV1Nc4N+L9qbZjzVDXMiB2fxf+i4BrGz
qVJdNhXeeKSM3vg8dHzFbYiYXveRVh1ihEm8qmvT4kn2u1v8EVh2ytXaal3AlHQ0gdUGZAj1D6kA
dXC6LDY4bAi3agprpO4Uk5rpzFQ8JDXlheN9sRFiEdv8uQvHLqtY+JVUukXSHjsxOLPYxohxvLKV
rFAbK0a/SUPq9UlUyGtN5Qu2alNy1a1QUr1GfhS8GXflvuy3XtPRNGqod+O2+5apBguN6q1d2oyE
pUwWSA0R/5oUxqXPtyy1oAD5ohPYoMY/tX0C+frpKBvTf67Kcb2Czb1QFrPRYiXJW8DwJ5T6yT4e
xd7oVPW+QrCGC6Q5/64K6aRJgsOmb1O3aNPQsg4Ado8Lwj9tpejuRBU6Jic2fmwCK23bdkjF13Y8
DfUPNpmj2xlbBrzujVcyHdUgYYrUcQ396OTJ/MVp8f8AyCYdQU0FaVu+8CFltBAH4xuXaX0W2wgy
jBJo2Rn4hpzSLiV86Q9eoL67ffnrlfotE++7rY1FvteZCdmvbtw0WLtiJ10zfLn1zBK5LE3HFhRW
MEh+24b5ch+2vVthxQZUTYBHhz3k3LNxznWyLvHPMpgdz9MyWgCdhKac1JkSS3xnoHFw2Ehp3NyN
TdpVtxPnUwSYMY3MF0l1fYRylWM71AZU8YnskyBIS0C+VNyXbOqe5jKeHT/dzqegWDXOBI0zPQ9/
C2oeBnFNHuH1UrxT2f13EP+3m6j0wEgd1Ljmku4LWq0xOuG7D2U2SEvPt/3gsysx97/1iHf+lQ3e
qnazE48BYbW1bZuwqsiThhNxu86LuosmkJwvhflfMMZzl4atFyYd4XOCae35toM80OPEKbuBlBQ9
5VMtUj8i5VPAVHjYFFGfY5AkgZYi929B489uhoXUN7lCXpRGM6jID3Tb9bHI8+BGx2N77OM1J0kl
l/CWK43x5wUs2sdw315Kr+9uptoM4Y1vhtGkaJ/nMlFGgxWwaEf63FQU6rBm8br1AISnd6b5Dk4/
CCocCXmdnapA9nfqlhqix7rcuUhEGbV3FRv9HtpJkuXfQ+V3X6G7gwaHj/rnN0Hn7QnTsPSOCwQ6
hPDxCZSv/ZWn6kJia4Pbyp0NW9fgqQV5Q0bpfuin/kqIduGltbFtGjwvzPMntD/War5hGNqD1FzL
j5G3FndO3tIGuNFgnkxT4Y5SsWPiQ5I/hnG5hh+6tDWvv+s3A/B4WHOcFOJuzuN0N8FwbHQ3ugyp
sdim8OokCC0kUs2sAxtu8kJC6jSqgpXtfEHs4EzZUFCcmy247YYNUmK4nW7ZiA1kg8K4GKCBigrO
OvepAAHkUYt5OLodqOXPimmtx2AcAZOjQ58GKvo0Y8LcLUmz2bsij/MaRVaEfl5xy+K+TFFvcYvo
hY1k82mL2lw3YBp+m2+Cen0EgMcJZA0ubfH2JpIVmPUIAOJsKzYIe3qkeInXInz+eM//fef+636F
DV0DujpCaxLd7Sos+EOAuPh/aEMHBwMsXrJvOfnWdPOWLiMZTgGc4U2vSVCm0t/YXd1rU+Ev8VdO
F0zYfauo9WrCRFcB/j7Uj2FOf85Ts15xGO8/asLG0jE/D9YQ08NZ53kQIadio+BGRcfpIJfX1imV
EEBzum7CVn0UQacZ0os6E2X+OETlkzDEd1zbCojioNX0VRQh08XeINjqkJ4OfeRkhcLmXuxR5yFI
wGrM0cwmwcBeCEyRceo1CZt7sRyNigrOKxD5BAR08QVevi50ioeEDW2rSq2XlsM7DfHgp3nP8Yoa
fS3XumgpVtLCoRcVt5NEiTzc5q9VbaLTBijREUjkWSQTinmPG7SZzp3pIEHQte1TL6Y5wSxyPqVj
1KpPZtLBlbv8/vsqbCicDjtR7Oo1N4vFX3MJetJi7D2USM185Y26YC02Hm5Fk8eLy6gC4US3pQQz
uAAxFD1GckS0Nmk5jG7gOGGD4wrj52aPYhR82f644qclVRtc+RXvv+MYdXzjPT/2kZfWsGIBPg5s
grQlbJlplLJ0jcitUU7FJlD2vPnA/4sUmsSxAjYcgkHsGMtoO/LGe/n4y98nzmLC5mird6YNIJl1
5s++ThF/giejXFfQEEEnB4jxdr6dYtnWyc7DLYFO43T2GjCXfvzvL22cVZ6gkD7o1FjBlUT0R100
JziuK2nDpaWtWKEPNrEwhiS/DdVnvkHcEOJ9ThLJ2DXL0lspEatKnEk/G5CrLcuLGa4W0/+tQ7zz
4v4HGqfXbcs9hDnDRlqIMsqcfZ0NpsGSWuz9nug+Gn61vJnzNNcoJx+qoM7HtNnJcuuPe3iKltz7
VqwN7GRq8wPNA3q/AcYE3P8iEgjlyZ9TTolTxQOzwm8vKBgzNAehR5WBDe9GLEMLfoziyemC2GAP
vkM4aNz2AixCAU/icBOJtzsVU4SN9QiAY9jLgJXYZpW22/ASKs9x6bdO5f9GgF+XtvLLDCRI+2FZ
ZP2IipMTdQATNtZDzFp6vEX+WMZ98LSYaPnZNrxx8zc2ak/TkU6e2uqMrepZ1D1YeE0bOoZvVgGr
K4KoROQLzEGVVgZTjVFEr5WeL1i8jdXjWxzqGtlzpjTdjobSFSSQxRVHeWlxy8ULfxobGWKqN+q6
vzf0/HKMM7qFazZAD1GnUQJkhVnojX7CRPFpIeSzkwHZ2DelQwC9BoS0W93d5Xik0KhwNE4b/BbR
eNpr01ZZzscijRc/5VJrx5ti+W8O2QNTqLjK1mL+MdN6TYIiWI9Ou2IjmgAPjmYcJ8DHEftaiO5p
iOUXt6WDt96waXras9Bg6bYf0zgYxGEOhKNfsd5LgVl+lKuZd47rbkxNdxrNvLhtuI2ZDsaI1mAM
9c4rJs1T38urJBzHze2O21CpkpPGIEbCl7eL/xjBip5rtS5uj72NkgLXa5BHqylR6GyO5XiIZycO
JSZskFSzB3gty6nMQiFPctC3W6h/Ot0UGyQVdjIoVqpLcNhv/BCyZcOEuTBuca0Nkho6uXfEx4c3
O3KM0EeuM1WhE1UYtsVyh+E+oaDZ4jhVqcmjDmuSCspyt7DQhknVE6bv67X2zlNX5ScIwW4HBeiw
27ZbBlpwwReo1uTnphifvF49rJI53nIbJFXumFYEnw9sqOnxtrWYUvHGyfGSWx7RqJ0yDBeXmcfo
beQPxe1o4vLWbVesiFaMBV76aqwyvu3tsSaVSKN+u8aHeeH1tAFScdBBVU5j9Vl/2uIfS/6P01fb
kxdQ2a3KyUc4ERTmljF1ltW1ed9LmZE9eTGuvPOZ7yE8bObwcwSW7KShcXGQQyMe9Mr+KZq+P8u8
XDNPqTVVq3Trqwp7LGPBS1cC5VJmZmA7OBH39ViYvj64bZpluxvrfbPNrMgibNpcbk3SqMLN69hY
Nc/HKctQgAmFVGMaePu9CUjh+OGW5bK+aHXhhUUmpuowhioN3XTKmbDharHSHIUgH0vnrE7qfv8z
KKVT61PYcDUiwZ3pNVi7mdhjXMl/hh6UD25naZmt0qxswA1eZFQWVdITU99qRGVuqYCNSKt155km
nLD6otfEj9mxz9Xm9uk2IK1pWFtQ1RdZV88kKWuPpWqBTKnTxtiINIhOQ9PSYGP2qfsGUbGXeCmd
mA+ZsPFoxRB3gP+1CPGAVL8N8/6lDHnr5ogDyzqF30+6IytuCw3QYvTuNXBjbnvy6p1/a1kNCJDo
SASeVYPmQ052mmih3Fo/IrCsMyp6yaCbUWTc26J01AGCyHKKrtj+689/pyZiQ9GgyNGAvyP2zrXn
5wlahlMiRWsOO+iLHHfeel9BYhDrxqfeeYFMF6DHBTjitWOOZyPShDfEbGnbIhvWqE/3oPo6+9It
kLThaFT56F+3ND6XCGS2er0VfuxmpDYSrQmKsR7Qfj9zUP5hfipWtwvXoVvlyIaidZVYdVNu8dkz
Y5t2k88PMt9enG67jUTjSxVKNDrRZRfzMa/Mw8T7K7tyofJt05R1tAFR2ai9M1AF/U04D/quzoPl
bmVL9B2VqvrG6SfY7XcQwXd5sU4xCASKg2e2DWwsjuBOYdOhbZXmYkead4a2mLqvIUt3i/Gyo9OX
2xg3UcSi80YE2fnWkeMiQaK39l5wZf//vX7veAMb1qZ2XlStgqmiwFsfCCHDfbPVLNXN+sPoCe6H
UHMGd2eV6Fw98XD61PYkP2zxqzZ7XHwpNWMns3VrirYs8BzD/nUIojaVMiIn1ZZ/tKotvkaVvPWX
6dNcg0aGREB5RnwtH32/q4HsEt/c9sryO9psBfooe34u8YOokZB2ZvLZbW0rPmCUUiF8T5y3ispD
mZdPANJc479+fTfeOQUbR7fXbV8ZtSGTCrtHYcCR1eN6XjnjS4sL67HqJdRKSBCf85E/LqF4RQe7
eQZb93LpvdLrWB2f2ynQc9Ia4o3pGM6d2wyRsJF0cazrqaR+fAbF65JqFf+Fdr+bs7eBdIGvJl/x
VZzDghTssKyVrlK/9/iVCP7CQ2uTk/lTiGahhk9ummJKc5Cz3OpI1Ud/KXY352Aj6mhpaDUtLD5P
jJxb2QNnKzrHJMFG1G1RtW9ri4kPEMawLsEAPehZTDwWoVtxwhbCrOMRfBe5ic/7wiSI59r+pvd6
caVte+naWwbLaa7aEFx+50KZL5NHvm9h5PbhNo5O7yt85D7Couh26PojGUvHd8qq6u87KDuDcYBB
heFNhF40Bh38aw3aS211G8YFMEPfrHWNE11VfTCVEjcz3ee0y814T4eyOeCNbH+gVURo0k4sv9N8
9I6Sx+2pbvFertASvnJ13xf2YMLmMMuZzxUbg/zMRzLfj6Lp72ONYltS7aQ4dqINJXKZYvo26Snv
UsDIgzWJNNBQB+qz6h79uurQBFyqBMPG231X7MvNawu2SkhZNSe/AQf8x77/fUvmNpoFSbKvykmK
c78E/TGnS/C494Y9QyiJOz0v3AaxdCFY95kOxLkqwl8FHX9IyZz0LBi3dfLyugPL5dTh6SqHMCXD
FCWrYU6xPrcxLLPZgSeYG3EuBvoSYSgzVWT88+N9f9+EQYj49uUCpdICak3BzwB3sGPZ7ieM/8wH
l8UhCPZ2cQNWrKBQIj6T0HuIZ3Xyo/aL29LB26URsgHUyBFtyp2+9NMCVZp1cptPF/8BBnawhL2d
43Ogwi/NqO86GKvbd1vx08oCOoXDApeZi6e8oz/WmLp5YxsTyGo6B7OPpWe63de5+MerudPS3EYE
mqWMwCMF0wmivkkjvoCtELRYLlvCbUhgWcl5WFshzjHTzSFXwEkb2VzxgZfut+XtwyDvzIAy+tkI
oLNI0+0g2OFOl5DbEK0Y2o8BAYr07O+5OuUgt8PIa/j14215P2/jtjhmuFJj0IIWyDfZetJdTZKQ
5/uh1Ts8TO3HV/La1534b2DMbewVWCgxVhsqgWheoZSgIbVXgiXfHw+MkeaWxCvQqyWUJz7+WRcO
xAZiGS+W+9aM/CxH8lfc15+Y7ztVANEaeesTBPh7aOlN/Nyj4ZhETH3ao+bJ7bNfT+m3chSIsoAt
heTMeYrM13EufkA21ynU4TYpGePlwoqa4l2ah/xPxcrqZZ8jJ11Lxm1EFqNhvJsGHy62fD2AdO4P
GXE37CZQ+293Za9XOuY5Fm/kLpLHOASY7OP9fs2c3ruV9O3KOghLWkI39yzrIHwI6rC+r+p6PQWQ
/EzaQFY3ja+8m54U4xV7u2AHNvigyZfSCC35ueoj1DFllVRd8Q83wZmjc3Og7fr88U+7ZAHWE9BW
sUAeqvh5G5soG73ZT1uPu6HUuI32Cl65pku28vPOOXDP8pVF1Xhu74AN9tobqQDhqhkqbG17KFQ7
H+f1Gn/nhX2xsTz1UE4T4yM7A0jx2Jrm1E/5305bbrNuRVW5NiDcZedAVPFhr+On4VU92m1xyzU0
apZ7qFiEygK8NTLE8ivwN8WVhsyF1h6I6N9aQgTSDbo0A65LHJIh6cto/qOMoyCLzfzn4MvtODT7
coSxqESadXlAsOXGKMZtsI8SZDagFIvOGFUqDksfNDchbUO3t9mG5Kh1oMW28+jsb3mAR5+En3Yy
BNdSigsPqE1J1dJygkQtZ+d4KkExsrH6AI5qZCz5RMznHa0it3iR2zh/DMnuNEL6dWZ++P+cnUu3
nCrXhf/Q5xiigNq1at9SmsvJ5ZycDiNvLoqioHj/9d/cp5VNUqkx6KSRBptCWMDiWXPavxi322lj
ytzYoK+sCxdZlBUJu6ahvGR1lt6N0E3cQr/LcPILsjhVZF+OiZVLP76qTPytmm/VYlzrtrMbq1Ci
Mhjlz2Vo9/mORXv8ZNlqzl6LjruLDlN+Btj/POTbfNK0o2cGZ2C/xp0ltwQxH9qOYlTWtc2R2Que
4i45PFt/HrCfjhLV2JtxIZgtCdGw9m038oAE9Fe/rjs7slwkiuSbDMEogG+yjkq8+vnV7iSuteKc
HapqawQ6y9swN8d8P3a1ZxR1ia5xmFC0rg9WVjYIz0IJ1ADAQdpzujiZKjZsepd8w5iv8key8PVk
KlTKeI25C3RpgRITxTvMRdU39hROoES5oMyv+iZxsS6F5CyCo8K4L/tfIfJ3+USp5/nQBbv2fhk1
aXtWyjAQT9Novh3QPfaL8C7XVR0ML0/A5cts2u2TWFJ9D/mPW1WZzwvmN2dEl+tKolZOESrXcZcm
/4aUFNtgP//5kz6v9N817azRxk6oY02PqKRtG73rt7B/MqMYH6utbfzCuusyiSPCOoRwbcK7nAmg
OJbksJ/npz/3/9rQOMdniqonwrqAljGB7E/F9D1r4ltS49cadw6w8XikXbgOaFyuUw7px1e8P/zu
Wa7HZBAh7xKw+nmuh3AtWJFvh9evX4okcdEu8FeCQBWblXUK0aJOnUCk+nXcpbtmxjBluGYlLHe+
j03zuY3YjZvJlfF24S5RVyQeFXodt+mbY2seFnLLi/5a0842Oh2i7k0tozJWmp23dTD5oAM/jiBx
FVWVqNekoSYq4df2mcjgbEP6w2uCu+xWtPWMDRIGPXMGdw54GPS5ruhx9mvd2UWXJTpAAGtaTqT/
O2MKsxyQm999wcW3zIwC2AXX2xLPAVveNlWVS2B1fivfBbhYOhkohiy0hAK2yWG/+79j6/7xGxZn
Fz2GpBptttJSd8mPaAx/pAP76NW0S2+NUqeZXDgpzQhH0hwalepTT9PFL8f4Cz8QjnqpwiEqbaVZ
TnV4abPJb3m6bNgYpXzEuSjCDhqeed+GJ1XXfsxc4qJhelplKKo+LplQ3yieXJTyW0G/gGEQuiQU
pupleNC3EI+9ZCTzPCm6XFi0rI2ohpWUE4UgRbIo5HWrVPi9h7gGlv2QyWynIylbpU50h6pj4ydl
kLhcmAZw0MZkQNOUfc+q+q8OChl+M9zZkvsID32A86OSwxAAghjBdzN7Zj5debJ0HBcZr3tUkmYK
7zqd3i9Z7du4s+qDLquaoa3isu77j/HRQemymf72GhSXBjMxtHaWCXWU2m4q30b+1iAN7RcKXR5s
1xs0HVIVlYnm/f/iNqzfV6T+7tdz53p7DCrZGz1H5Rjs22O8tu/0tHm+Wrg4mBAhDauFkHIfgv0+
tkNwTle/+pPEBcJovMdDAxn3cjL9hyUZYPMzeXmu8cRFqWojO+RYJlIuVTueKjhN5gcBmuE35s4S
qg7RNZPBpVa1+sdWrVhB2k/tNnHlwSDy1PGjicJSNh17SIJuOsUpKtz8eu6socpWsqqJCcvu6M+T
ioqANv/zatoFm2po05ioVyGi4VHWLP20dKtXEUfiyoOtYzQMGxNH2W7wxD2hUpZ+nOZNfPhzz69c
sly0qZso/M3XMCzndaq7c9KMGilMEQf/VvXQ38i2XJH1T1y+CaDsovqjCsu4k0ycaGzUXyrsYCx5
aHVKIa+bb7SHOhku3iSCrwC8KLcAYfQIqv0rM3V99+ef+/uzNl7WX+Z9wq412UC7o0xhNvqQBvzz
MKd+sqOJS1pBer+O50zspWmGbTjZERq8OelJCgsOkfZ++mKJC1yZLeaJDbOj7Pd+g2DEyk+d97Hb
Za16IyZjLeZbt68/oPkmT7Stb+w0zzea39zoXdSqX7JsTzZylEkGjJ82kfpcz1V0t4cdezWPumF+
S91FrkKMRyWj5ECWjO2fE8nGE4Fs/K3ngOdL9u9+hxNJzLEMMm3kUWZxttyhgKX5LoeUfw1A8T3x
ZK3x2cNhvNPLQc6cwYKFJiSAH9jRxH4nGZfNqqKxthBRDMuDfksQivMxlJ65BZcirsg2aTyehCVk
ydipgw98LNvxRsf/M/T9zeD9ouMVkMSgWPcodxtWEDODAMYGdfNiqnd9Fk0qH5hBYeC6df1J0IPk
Kmv6U0s0TLpk1ubcCo0n/sjWeToG8R1kbPGWWi/wYaL1vj80Joy7s+jHzusiilfmlzFjXTodWdVu
5Rbb+c5meNc+wt3vmA5jjZetG2n4cxU6Wu+rOsfL/HKf0HT17PvzSvwpzx0GYyfCTW3PFA3qOXeV
12nlt11Dnf5l4yoChmyPdC3XFi9TvYK4JAwlvHqeuBAfiNustTviUEBgQiyaR41//MKDy+Rl+zHV
MtNHudD930FJBZ6UvfXZYRKXt+opT9eK9EcJV60vy9ujbb76NRy/HO0JxSZjelgE5r4b4AXAkY7O
Z/hdeg549LJ9FR4KFd31UVKIDl7S1ZgTHedbrtUUrfxu1Tv5ylksvTHCHCWnU5TDua6/2yN9i1S4
1roTkNtpiPQwoHU4xIuc10OYL6z1OoFBT//lwASoA9hrxfdymCr2obFkf8utDbzmIjSzX7auWUq7
KEj3sq+1ulM76lEzOvnVzEHP92XrQaOo7smwlCMl/4vI2Jy1JH5apBCAfdl41TbA6IYNdRPd0pzs
qsQDuMXqxkbxe/oEwoNO6/SIo76etpLwNrnfhIrVOZNhUqiWNV9YEo2vtqQCSZBNk+cvcjkskcar
gaDbXG41gs0wotY73L0yJtAAevl7kMyQA7XVXIJVmJ9ETMg9Q6Gw38HW5a5iuiouoDJaRiOBzaRM
kgeCN2rP1p1tZDVkB77Bbdn29FFN74HHe4FXEAZ4OSo2zqLp0NSWthXfQvlDwhbPb2W51BXttmQR
uJmVPTvu4Z025tMa/vAJxijpfNntYDlQbRJNFlTtJWk3kwO+kjf6/bzz/xoquev+uPdjw1CiZ8vM
jOM9M/t0B+Ajfoxh7v2qX0T0JamWW1Xrv4+c3HWDVAvBpbjGD4mPlOSsy5Z3m7XNv37D5KxhlU1m
O6Z4RE3OfDyBb19y2Fn5wUogvl9+hJ3rCnVY3VjCJfz7KsKSoV7aq+MuBxX3LbE6oUOJaplPLNj+
lVngt1lxF4Sa2iVbSI8p31uryybi5vwcdvyWqitqpFkQiyBYxjLTqFVjYZhnm/STq+AuB9U39Txu
KHwqEcuaS3IAJVGB8TI159wlnWLbBls1rRCMa44GitwzCiG26Z3fF3VWLGA5fWTwTS9NO90HYady
mFf61Z4h5/ZyJia46nO78KHcmiR4tE3WPezKeq5RF6KKA1IJHsmh7PvoPYoQTt22ffnzqFzJzMAw
+GXPN5Q54VMOQxlHlj+KLXkc1gVbhz6JWL8NCLsbs+Qzr9b6lZqq5kJ7wE/71t16R7iyy7tg1V5v
SPms21CmRO0GJS2KPtghjb72db0VcGWtSL6qeP0ih7rxmwoucAVzapi7pZkpe2JtofVo7vqejh/+
PKRXIqqrEjdj3NoUR90yBMV9XoLpb6P87gDcJa7CdW6IVZMpbf9pQ4Ij17Zfb2w71/rt7MSJZtGQ
9VSXMP88j2RCZcStvM+1pp///6db6L5tO/QsWgzJmr6/J/jHb6idNT2aJN0btaJdFPzAYb7NaUD9
ilW5S1qZ2AYZ45spEeaG+wRqpXcxoeLk13Xn7NwyLf47nJdzIkhuqi4fUWPq2bizqFtorM0qILpc
T20fJrnde8/Ny+WswCpMOJ/EuhzrsC/4MC5FpP3qbLkLWXXRYOtUsq60kjwdy/Sx224pNV+Zgi5i
BTntrhHJ0ZcNT/9FGVqVD6v8y+tbuoRVyzsBGmTXJU2jD0uwFQ3DGdyvbWdValCtocS7XBlQ3qi8
M01VQEhA+oVCVzgr22YaqoirMt3m4SRVs5+2cPfcFl28qk71Lvoo60uaiS+BFEc+T9Zv7bvKWVET
1bJOY4W5YsndEQf23BL51m/UndWpxURR9Pg86mP4iCvKp7GOH/7c9POH+83p3oWrZExlQ9iuSlQ6
8H90GrAzO/BOYGGTeqMi+8pcdwkr6PvssRAakZwGH2BmAcHZLPC7r7mIVZDEUbPxQ5V0W9JzkIwV
ENHeT1KQu5RV2PGZVKTqy7Rf9lPSDa8OmLLfWEpXRt4VyWJTzbc+0KaElIN9N9FoPSciHS5KgNr3
+rgubPXsvI6aQqnL6MByOuzUnPig6zu5hYcXsshd6MpUy7GmU4M1xXUJ0+TH+eA3Mi7X5o2zndY6
PHBDbrtyizpZwhxU3DVbvN0Ym2utRy8PAU07bUZs1pQdxIhbI7I8YOsnv3F31msqY2gIBbor67A7
nqqVpYUxmzjD9/nWo8iVW7nr5LhCBCRcmOhKEpjwfbCuSuZxu9qLbFLwxkHD7/Y64jeixJXBcl/C
bWPsOEBQrtz7/Q2X/7OHH37J/3uW+eksBlUGXlWb6crxYJ+yQL+L21sK8lc67fJj4VhFYNNSXdrE
qrtpLI4h8lN05y7gFSiY7CIvjXOH1kneNcsrQoTnBcsFvCYZLkO2xl056RoKEMHS5tUQ+KUSXMYL
jhSQ6IIUTMnIjz0FbbhI7pk8dhmvdlyMjVZpynYXSG9lUftk54Xd6Plzdu83W5XLeE1RElsZDKqc
gMCkr2jE6uYEanKFxULCqu+KGT+NDO4yXyNAtWU3vYIIbviQTMt7s/iZt6G2+2XcWW0atbFe+7Lt
2i/Ipv1jAkgAecUdl/nSKwBpo3EIqbNaDSfFm/1DayuURzZQxfQ7zbtKYN2sWkEIzmibXZdTqg54
3IlbykhX1qwLf+EkgjKYPVIliWl2Inzu7kw68hvjcyVouvQXlQHLusliP8+G4bKuoofFroanFV7j
m+VEosQ87J0iNziTKzu8Kw/GrA7XY1h6vL0RDdODNQImhyJGouT3P3/wa8P1vFR+ip60YkShRhVb
ZNDmaQTviohVfroE3IXCtBUWzsNofNWUFh2ZHwbe3NKJuTY2z7/op573q822KTRYBlBzucvq4VtH
J/mqjSJ142NfGxvn+NBlCSxqLOlKFa0nK+A+QLfug9+4O4t4ytZdBp1V5cKr73VgPtpguHGgujJH
XXZrhkXPUe1rVw5snf7iwCz/HlDtWeVty8Zcy6GHb2jqxxJzF+daukWMeDjHZ2CSPPBtkOdM0Nov
VLg015L2B0fCHaGisd9lZB8JVKL9zm8uw7XwrTHHbhQy1nV/3ur4DW+n/s7r+7ro1NYrVM3BN65U
SZSeM26SuxZqKzc2sisz0yWmZglDkiibVcm25nWMO0uejdMXv547s36uKakBsahSb/xJW17nFZzd
Pb+nM+1lf4SJFqYtV5petnB91U2z383fRaTmfW5wNCFN2Q81JM0GveXETn43CdfsMYgyOrfJ2pSw
9OlOoH2CU0UOvyuoiz4hHbdN80FkOfbiU4t74qGmG01fiQUu+RRMQhqL8sQSBuUhstHSiCdqxunV
GmrytgoCAjdu1X72mjouCZVBgakX+yxLnc7ZI3wjqxPymeLGer0S8F2ApraV4qw9ZDlPQv+77tN4
X0VkfzXBd/JG6LyyrlyOholmr+Q2ybKXAuU5tjlOaiD07Dc8z3/1px1rEiqFsm2F1tn+tOitvtsG
bv0uWKGzbHe7bsZ2vEJNx/LGsPlR2MPP7Ie70kWEb5OgKq7KBsTjSVU8zgN4KPvFhNC567aonO2X
ZK/KNZv/aWtYiCb1e78Rd/LGyazmJAL5B7abfRR2fN3F/T8+TTMXvBW0MlMqFZpe08dZ6b8jFXz1
a9oBK2AqLRZbDVUpZwt9HnrgCsf98Dz2C54Xb4MROgiKRNnz2tmnhZi//frtnCWjYA2RQ0PTgkQf
o4ObvAlgiebX+HNU+GnxDNirF97IqgyQsrvbACRDckH6YUXsFyQqWGYtoywoWNi/lXQrxZx6nQSY
y0NVParDqi0KilSa5M206+RNNQuvTY+5OFQ0r1U3mboqZx0vb9KarndDllKvvCtzeag9SFaya1aB
hyLP1ecSOrEhuXHO+P3WxFwcqpZYP12MrstZBnWeBXR4w6Dj3EPuP5oeZrxon0kW3LrZ/v5dlrkk
FNDLJSXzGhTtEEh22gItz7ri049UTfweybb+fjdDcDooq71CMlQfX05ZEsC2TiYyKPZj1j+CNJjO
uFAIr+pD5gJSZFtItdkZP4iYL7au3iYQOfNaa44j4P/VQrMO0sHYS/gPyOvrs4xYdGMTvPYdnHVM
Y4ujSB9UZQ8/srLjxtwfZGpfKYXXIBVnc96hrP8V3mr9EszAD19+Bi7mrJ8mGxT9hlmcNrDsbI1f
US9zuamaZgtmL3JrZDN3kOh8a8bqxtntuX+/ZquYi02JbIobcIhZMS/7x25tXh/N7nXOQQnKyyGp
l1UGPUoWSir2JDfr/vckmOfkcfbccN0hLddjz6Xh/ipO+I8uG/1wRuYCUlG0WcmhPlXMvX1Su+jy
iJDQb4dxEamZQguZVaso2rZ7UpZ+3lG/6rWgXELK1kk8LVUcFGAmvxGzmoeITH5KIcwFpGAn1w3j
sWXFFHY/agJeeEQ+zetwxlxAiirM7UiM2AIMZBlStfybhLPfWzD7hY/KzCDHtc+Kvdk/w2jm3WLW
f/xGPH45w+k0SbGFTBTygEzoES9f9pFVN0Lvf2+yv1maLh6lBkZ5hY2kgNhOX+4kme6XKZ1fV80c
zq8kLhEPA0rmcxjsioekYsFbhLj+aYc1Jbwhx3n9h2RT9TYiMDHKIWhET9M2ZWlulnb6RlEG8yHR
cfu14Qet8qhu+bu56ZMq7zuOPE6VxfMPCT7wnzikYJuCoVUgHdfoTlWpOk1pOH+pU3Pc44EBRcFr
172paxLM+dZMK4xZcRDOTZBNc15jypSa0wOm2VF04lXaQ09JhWtO6xqP8+uYXABeNJ+3NKghz5ku
7D5aj7aoukA9BBDTfeLratClNfOD5iAb+PLLGVrDFyKOYQndWpkfjcVTvp+zI3PhsJ1ZcPpjJgoG
Exe9cp3PEYLIn6fc718XmEt+maSv2/m54wY17z9GXPaeYEv6XSZd9bqK9PT45z9zZVtwYS+7mZEN
lIuCDOGDSNX7FUf6Gz/hWtvPZ7WfDtmSK8jfLGNaiBDvOoHa7xgd/ExjmMt6qS7lB5AJUfA5LqRg
H6FP6HdQdf1AxYL8jMpsWiiSijwO3geE3Cq9+33agblOialOdIjFkxWiRQn8FO/VQ2dncurt4Wdw
zLgTrHi32Lkb4II+cdvnnO5lA/9bz28avfym6wE4tw14WiAp80SOhpz0Qhq/7cEV2IoWcNBJe6TF
xJb9/Gx9dRpaPfhdnVzLxErLKaih114MVnyTmnyF0+tff15FV24fLvbFjgkCVeEkinqh3VlW0XKX
xPDXblJY92R9cDwdEM+/8ceuLCsXA1NIy2xQSxfFZpoISbj+LesSr1QwczkwFJfTsZaIOvuU2dOQ
bXfVmvghg8wFwRZGbdozi46LUN2b0LyurPBT22Ou0hZKUyIYMePrLn1KIUWQNneMd+n5zx/42pg/
//9PoYx1G4dqAE5F1nJxCsjQ5NkRGb9F5YJg1iSwfUxYVlCDZz94gCz5QZuPfl13VmzVEPlsf50V
vJ9hwxJ+k1T4BUrmbK5zvY3t3mFUoGb8mA6POhn8bisuBmYquMcFB8kKGD2VKLGFoAcb33kNiMt/
JcHYz3R97jVHgXUo2lOSBn4lAMwFwNKWHP3QHFmh4TtTm2DLKTwN/OaJy39h2lWx6GlWbDp73Xfz
eK7DRvpNcZf/kntsoSlQJcUm+4e+iZdTk9aeS98lv2za1KqVFS/kJi9xJ57SzfPY7xJfWy255qzm
RbxWY96T9SEas3/9poqzlRpSEzgbNLxo7aeJ9m9avfgFcVdhq4OOdpg0khdKYrVnEX8Kae+FZzJX
X6tDZCLpbmCOOAVFsPwbt8d7v/FwbuObIF0fkuexDnhYkKAJHrcR6Tav1l1ASnXwLhv3jhfI5TEI
A6zbqU3JjYPufw/Wv7lluYjU3KkNVg9A3yBWjOW+93N42hpePcHGBcd3ln3LgqTO93Rjl5B1/AvW
cve4W8SeWgyxzKs2XO94PDE8MwYoLqiwob3ZTFQTvFErcdqbgfgFVhcMiSFjztdMsWIj+fOktl4P
j8wlQHg1a9YotBtyvkLHRId539y4xl7ZIl1KTEQWF7woTrAO2wtqLeM8ShI/93LmUmKr6TNWk50X
SHd85WH3ecZq9Jt1Tgqxh1U5J1HGir0P17MMx/U+ZsetBOW1UXEODm3daEuqihXDQt+z1jQ5oB+/
PJBLhW0ZgVkPOJlCdtkJ58uv2Xb4JTxcKiyYYaHNAsqKDJdnyNAsyNa0qecm6XJhWVbhZGYhagE5
ve9LCk03Gvt5/TIXBztUC73xBZCfpCaAYM6goRpxk/K4UhDGXCBMRfGo1YLZ8gwh5cuzEUXCYVuU
E+xvp75K47eViMYPoYBh6klM2Shz+FplD/0+rScyDbvftP1Ff8sOSxhkIno2insdHKZAZZVXRT9z
QSspkV4Y95kWto6LzuiCiMqzaWc5pHKfeW/SuAgXsG4BDJ/jqbmF011Za66yF2KaDOc+jgoj53PM
1QM5Fr+bqWuQOBlmLODIqMBD6p1k9aXe2I2mr2QEfmGZqcSDQoaR5tr0sEndf8SWDeejjZTfxddl
modI9mqiQVTgIP10EPvKe7W5dJhu1iaESFZUTB3GhIfvjMr8poqLghEcBLJt2UkRp2LOk0BeyFH5
hTcXBAuZNMYQsiO8Dc05q+ckh4JN7/dS56JgQWwilCPVYWG26Ns+DngXkTc6fmWyuCBYNCd0T+bj
KGSd7RfTPU/yaWnyJaOepzCXBmNqO+rZREeh+dDlmRCfTZPdukdfyWq68lnjOPaySocDr2dm+dDT
qnmn1qH+zDZZPdKhGT1vBa6W1oHkI83YvuExIHuP+kqwopPfQcdFw0TUgYdc2Vqki9ofg0rrUzIn
fnUg8Kx6mWkIMzxiEI3Wszg5T6kd7pUMqd/MdNmwKdmPtlosRmXu1jyYsjcD0nk3ju9X5qZLhx1q
bscDl8hCIticOtKrRyvT6mGp2+hGrLwS4V0kDLX7c5b2qHyuNFgWCHudRh3dul1f678DnARhoCKz
h2uR7Alct4npCqiqyDeLoMbv/O0SYaJuB5hw2LWI62F4tAFkrBtkss9eJ1lXWwniMhoS2RidGDhC
rqLoc5zMfmdNFwgblG5g9aU2FK00EDXIknyEbdONmXPts0Yv53wTzcMI256tCJle7mM44DyEHeqW
/YbFyVJ1YUZS06ZLwdP+PMrxzdrbG+H4WsedxboMcSZMNy9FH+xvU1Wnp6iarddkpy4ThnSdnagJ
x0JNwXnuv8IXxutRnbqSbRFlfFHHZguaEbh99vpuXVq/B2TqImHLQKct2oOxoIGuTrRK3wVN7Wd1
S10PziGhXdqE2hZ19rENuxnXntZ3vJ/jwk853iBbQhQwoO2Z6s+ysn+hutVrZVIXCFOtaQdVNxZc
RyBzyHkO8aS8Fg91ibC6i5H+YpXFDRN0RB2Fp4APqdeGQV0ibN/6rhqX547Xy3EyWrziUxzd+SxM
zLWXA761GrogcPUpYDJWtmHyZc+a935NOwvzGCCXuqHcrhCQd8mbeHorM7/9n7rs1zzM2EbTbizm
LvwuFv4hVKsX8kxdxguZ47FdJzQtrHot9odwsl7XReryXTMTtclgE13UZK7OykhygmfDrcfq38dB
6iJeCqbKg4GVamHxClbGPeH3zyl8v0DoimAhSacVqwJT7Nn2IepJWZv2g9c8cWkuGjaw2NCVKfjO
j3vVhd+CI/ErZqEuzXUcZmgbVAEWU7X9LwKYMk83D1vXRtzZMhORZf2xS11syVry0Zz2dfNKelMX
52pY3UJ3f+uLGRaHl4xny1NIOj8BSOqa/xnwHjMFs1TgaCtPqD480w1GfV6f0yW6YiUliZCoL3oo
I98Zque7JB3IW7/W05fxSqwKDg1bNBT7nj0xVsQLv3FE+f37MXWJrn6hUYM3jL7IRBtMd8OiQfbY
cNZfExjbviNLnT4mqzqM34pyIa+kzWDpSSaME+XhnUjm7NTa8YvfMDn7aMQ66PjyRBXJGHwd+qTL
00F0fnuGC3kJ1I2SI8i6ohr1RwKDYpkRr8Mcdd01eRUeg5x0VwTJHD/Olp2VODKvkz91GS+2yywS
09QVloFJngIUCachMoZ+Q+7spIiPqdFz0xWsC81ZLyOqLyHP79m6s5kum6k7aGr3xVElXzq9F2KG
WuCfe/5fcu7XZxnqck7gj9IMRah9gdGZH7kwdZ8P/bifZ9p1r6HsJe/ZQI6345rM5dTY/a4jmjyx
PmgQ+5IJfmBSdefnYJjlK1XCniDFOFxEMy/kjo2gvqKh2zHaUKM+KYrjgG6qpYTjrB/uDwXbl3Eh
nGHYNEis3nhPvi2UPAzz7pVroK5aVh0lzU7g3lbYQeTawFyTzdQvDU9dhKqjxzaQBnkkFQk4cA1v
ROvpT05dhkrG6RIjlu2XRXePCj64P+pV19/+PGmubH4uRJUd7brMpDkugVy+dTY7r1Hmx2JQl56a
qRiQpW6PSx3GkJ0iFppWqE7ys5yk7hun3tp0S6XgF0AIr8FRrnmjm09+w+KcCUK9AcDeu+MCgfrh
tKHq8sEm1E8WjrpwFl9FkGZi2i/JvEUXQbsmh6LH7AV8YNdx1lA3panpGLtsc388kbiRJyWP3e9c
4PJZTSbwaF21ySVgy4cESZ28zkTgFx5dHiuBOZGpWcUhdRKzfMVJMm8q5qc7B0fGlwMzdXiRHPi8
X8CTD/errdv7Vfj5tuLa/7LxkUFkzSYkvqws+Vz18p5a41cQTV0gqwlnhHLWxhcNmdY9+9gL7beX
uqpceAZIOe/T6BJnWPtJPcYnpJX9Lkoui7XEFgcMGAZegma+iBke22HiWRRAXVWupueix3U9uqBy
dj/bLKHnJvZL0VGXxkrTJNP1YKPLMZDxtGlkGAREcW9s1FdirktkpT3quMkitoumtfqni9LVPtZH
WId+mQYXzwhQDwaNDRVfkhq1banMu7D1A5GpiybUiQ5wFzgw7NyMOVmhhPgspOkVdV00AQZwiu+9
2S7humy5rm1yHrFB+QUXF1bblghOD7DkurSkkjkkM1+p9Ba1euWTuqxatcJS5FABgrmWJl+NfRzC
5aPXqLioWrbsNIYudHQZ4pre9wGKAJYMSQe/1p24la5xC+28abs00x6d2mh6EoH1o5Cpy6r18uDH
XCXRhZ/UHpucV6PnRHRZtW6OE3aILLpUG32EXhbsMrtbzy/Xvmb8MpZn+5Ck7cD5Rc3Zh3US9yjp
uyXcdq1t52SxdCZpq35NLqSO36Ki+D3bE7+N34XVTNyrsemz7TIGlapOYxM9S/yzHX4cfnPFOVlw
shMyJhQrCLKceMj/u5nV315Nu/pSoeorLgU2IqRjYE4yaQ43Sy79rrquvhSUOIGswSHuwiJcgio8
G72V2zY/+vXdmS6NieK41zjJ6WC0eWLSe4gz/+XXtjNdKgW19MDO0WXelguZ1sf9ODyjrXPTHQ7G
92xfogsERbf7gM54wkzX0DOR6dJD2bQBgiUYc7MD8NAibj6kSRz4jbkLDw1HBhFv3m8XNSXxfYoj
713bbcpvJbnQILGyg7zQsF+mmtAc7+xr3oeo5fL6pi46CEnFBmawcrt0fG2AekTjY4/HAb+ckUsz
TTSZ1Frr+BKG9et5XV7tS+LbcycflY2hjnYerBe2hNmrrN6XR0426peyj55D5k+vRt0ChyL4za2X
5oBL19TW6mNCR3b2G3VnlZKMGjyCNTE2jPTMxf9zdiZNcuJaFP5FitDAILbkVJVZo8vzhvAIQkiA
ADH8+nfqrdq0qzOCTS/cNpkpJN2rq++eQw9wBdvU6hGskaZujFWgOjNfyiZqU4K6zg7mR9ts1YM1
1YRTS9R2M7544lp+m8jZHDIoRWxcSKs9XbRhUuYBBp2GWt0yNbhLZpZrkoSvE+MvJak11BT7sRAV
TnDYBPL+yGgsflZJZF7EPLgrP+A1UfnbR8g/Zw3tXUUgKc4uLrbyMZfK7avIRYfJSIIYIrbBrcEa
dEpamJW3Y8wucV18CeL2KcvEtgxvTTlVxJOutQEDCqfpo5DCpnkfRdsKX2vQyfMAxzr1+vQxfqYJ
Meng6PdNi2pNODkVNhC4GqcLXEv1B1MV4+MYC+iM//fjX9/h397tas3G80BjsNDjxZBmfmkYTG1S
GDs3h0pzsl+EcU/K5eh/MEVhPv73Z8Z//UzxL/mLCaEKwl3Dpa5YeJoJjq6KkCMF5PYJjr7zU89a
VEL/+8PeyAbXbNXci3rWLsCGGvp36AH4FidqWwxbs1VtVIxhYxFl7Ch3Q919z5tlYxxYk1UlXMFb
uCZ5lA2qYucbj7sDuc1XJFiTVWFcUcj4t/7CdTTcwvrNH3DWbLflsGu0igVBM0BDxl96B9GJ14so
WLJtXMhrqEpUMcoE4G0uVViLVDL8J5+uzMs3pspaZSvkWTORluGLs5Hsp1eSxcVmm9ZTsMapShqD
BqOY9SaHDs5IfDrQcXreNMvXNJWbYLtRwT75ggNseaNikqXD3MorN35vBIA1TzV1FZpcmmq8eGiq
ve851ObSqsQ9LusLaNn15Uapo2Att0V6MmfohBwvauFf+rBPM4+69rYxWmXjHWg5bW3kL151YQpV
FA2Otv287eGrIN/UYQXqd/QIAbmFAW5yPw3TpiqfWLNVHmvJ6LEdLkk8VQe4m9QoUcY/t3xxscar
zFADJPDDeHF50J26ZpLQ0IBVzLanv4aAfyScMCQYo1i046XN82hHF29SKkO38emv8/UfT68zGKfj
Is5fFtUOqe6g/W6S+pqE+t8zK7G2xBy6IakrKORfUMANjhQ78l0e1PJmjjK9KYKINWoFNroYfZ53
l5GIBzQD/B5ZtM3RU6xRK8vyMmo1pjtvyv4QDnRO0eW87ZoVtgl/Dn1vkj7rs6y/kGCuH3hj/Y3u
w/hKxvn3nVisYaskKSiC1DJeZtfU6cSTl1KFL5um5JqIeg3YUdaX/jIG9LY0X32+rctFrIEoGWge
hZSPl3qc693cLzxdxFBv2r7EGoqCaKUwbMSYCFr5A517tQ/Qe7apVCHWUBTTnpM2wcZL+Vxe7FBA
DB/GQRu/++sS+8dCHQfB4s5rPB3q40e1dG7Xym7TcVyssahEJ3oiVPlLK9kHiEw+xAvdNg/XUBSm
+GB1iTGvubGH0mZPlpL5uG0irpZQYBWUrajoLwpN9LucOrtr7ZVnv7F3rbEoEw4a1EYyXGBtOO1M
46rT1Hd6r8ZyW01OrNmoMAgKlfeqv5T4f8cOVdeTqsJtabtYw1E2t3RqF9lfJLiWO0KWT8zb+gpS
/MborOWuFi9wpI3pdEFFVOsbyPxVz5q25W2X8+jah7yxh60xqXioLeygWX/hZX9jWfBpjotN2R6E
xP5cTsNsgurV4ONSMyfS3hGXajpfefjfT4So8f/5cAXxZgrvYOyPKkR/vfPJYZwGuLaCZn5hPbc7
3uR012Zo9920ENaYFDqyONSovb+4xvHdENHqQPNlm1SAWJNSfAxnBqkQdylVdzeF8kmU9ko57a15
tFrBKqgaTnuUjSPLg1sytkDfB97sWwgJXckQ3vqIVdJKJTrWqhgXdrLg06+aJuVhHLDqUmeTa2nU
G+fxtTSUhBxWzXucY5O2HH4MZUEPQyfqfalmdptHnbgJZ1ptSpTF+nqTDHjH1ZLry7zUP23ZloeI
4qC1aSat+ayEQoNVusZfjJCf8mZUqcvR07rt4a8L5h9BrADFSugUdrglDH+hb/yMpqHf2x69SpPr
MkAZr38NYeB56lRYX31vu4ZtM0URa3hKR6pgTRKPF17x6jHPCrh++npTt41Y01O2bFQ4ZF13kVM6
Llb9dFVGf2wbmNfN9R9jHsOLw5shcShP1Z8MV8+ulsvG97kqfQlYBYAMmOvLoOYu7fLwttX8SkXw
jU10bThY9K/Npm1YX/KM9TtRXDi1KvWNZqkOx0cVZ8sxrLbdeIo17ZTZCKVliMddQMmpnWBFmEay
Ujfb3sHqaJvQxEBDeh4ug8jrryiI0BvPoIi96elr2knMia+ZxVvo4AL+mM06OzE/FVc2hNeI+O/y
pljjThMNBk8SNlz6YBZ1Wo9S7GI4yOQAKxDJTMzJttm0Rp+CsJNQG6Tdxb8KDdZwlkp5NtsrNbU3
wsCafYoiQ7yuF3eh0Zy9KAsLgaqx7NhLSIBc+YzkjbFaBX5SEzssMh8vyVSx3RyjIWrmltyPfCj3
OinyY43KcypHxiHviFPrxpFbrXEYv9NeRx07h1PWHBZ4Zh/ItI2PEGtCynnP22nx7EzyQqTZEoJn
3thJItaE1FgFuFoM8fCqqGwKeb86lNsiwpqPipyIGsHw6CSC7onsrUl74F3b1txqRdt58b6Oub8k
y4hUQkCo+dLqeLpyWffGZF1jQLNSUR4HwJorXwxZ2nZ1cZfbWFzMJMWVLPV1cvxlYa9xIE14QyeD
+vgUqd+4K9qpHuoW/z08/y/g/+3hq3BcGAdP77xzFyCvRYKBB8U8v94dFHAbPaBLsLnJcu1ux7k0
uz5vzJF6kx1Ebcyv//4Kb/28VYYf68oMI97SJTRQSZXyW5S137Y9erXMNZ+m3s6dvxA2wcvpXRlv
U20Wa2CobBeYJgY9shijnyD0Ifw2WlAEq1A9hkAmbYILizAkz6h9fgvybWZ04l/aVrbI0FPlsBao
+h3F6EXupP6+bahXybv1GTyd56V9dVf/1k3PnPQbl/DawrCqRjv0smBnkxgkdNNBmOTK6fiNubem
vjMmpsrOObYeA6whbsZdMNpPm0ZkDU7qpFuKIMOz80GBP+wsGiCibUyJWMONaPgoBauVvgzWfhEm
vChBtwFrYk1PiYGSJosTei6G+SUJyId40FdyxTdylDU6pepotLYn9JyLdrghCzKHoGnkgxlouIei
0fJ+29ivFhGuzWy9xBk9QzUzzXT2AHXrD9sezf9M0zuU3ku4UbJzlthfZaf2A6xlr+zGb03H1SIq
yTSH0SjpGT0wv2gcf55ddk1F4a1nrwIhyZootzmGJLfNQ2t4uIcnbnTYNChrgArLE/OQ44u3pnlS
soWNZtJtkw8Sa37KwRO4bLOQnpPRPeZiuBnmbSrUYg1PQR4uMVLj0XJSOynCb3lEr3VQvTHga3Sq
doFvgi7A1xa4Gk7qHwTHpG0TZa0EpUUjcyUFPUdSv7dV81HW9kpG89bXfv3zfxxD1cihAOXwtcXC
br1KTq4Lt51/1jpQDn5asWpfR6T4Vrv5LG10pXT01pdeLUpqLPcVw3jwWh9kv5uMOm6b2aslKbKS
tMh8X3cS/ZHqJZ2bbT1kYi3/xGcohjqF4XBl/mgrnSpRbTvHrkmpfB6KEAZg5tJR36TSTMt+Kbpr
JitvjPZaAWoJ4mgcdMnhwpi/L8gM/bRl3ni4XJNRRcFHQZ3i52TIvpQ++SL1tC0ir8moQbbjJPzr
qmmzBzuqXWTptqm9xqJMXSSdHzFNsgHnuT5XUAzL4v2mObjmoqok13OOpuOLU426gXq/2A+luHYW
futtrmJlBeSdEsOw4JPhi6/cYWqGbaJJYk0kSbmostaLBm0oZCpM8L0Zp2252xpJKhWPMpIbBiSV
pL0fTstoNj56FSttOWVKelJeOPyQgjKdui+b3uSaRop5bZJswoPR1IENtt6ZQW7LS9YoUgidSbjC
D8vZh16kZeQmdEpCfWTbF18dEyfCdRaypLz4obxnZfWjjdptEJVYs0h9sOhYZaW9YAEBoKJAaUUK
ebB+29tc00jwufCjpl118bpYbqJcmH3kt5Z01jjSlOsuCTtdX8qy+epE88PF4zZRf7GGkSqSmcpM
djnDiiRKZ+5pylWwLWdb80dLW3texmY5G9HsA5N9EKK4VlZ4Y09Zm/210lAHtNteiNBfsgVt750J
Nx5j6Wp10k7Kuq4Hfh76aap2oStjyO2Xfpu3NF8zSJlX2KyYqy4ZCb8S6G2UtNyW4fM1gjRVhDqW
xxY3yRk0H5tuOgqVXGunDf9aKeJriaexox2EzJL6MjdN/W3UAX3n6kG95D4Rpy0bAV8LPUlohAZy
EfayjPPXqjT3XNFN7BeUff/MPB1vacbQZnxJaqPugyamtzpshyvT/f/8/L8rXbAK+fPxcR+W0zRW
9gJlb7OPJ9MeRR3Mx7ya2Y6Hgd/lbU2zlKm+/7BEcjmNmMPfRjL2n3EtkH/miO/ZHr7m2Un7Ivo2
OZQ4IuYKe4JGZb+Dgw7LDpyGbp+rLjouXWg3ZQB8DTiJYoAmIMb9jMunPQz7dOomzTcdJviab5qF
msNghHaqHJa0NM1J99f6Af+vS/y3QV+lz+USwLCC1fVFEWzBOwUaeg9lxiG+KYHJNLse7jDhjpYt
1N/g+nUD5JU0O0KyaeeTPDh0OkBVMOxLsueVZGWKlo7uvagYvWS5V6ci93SvIWtyitFJ/nloZfyA
JnU0kqskcfuMzXgx7DWrsSJgH8chK44Q1nX3juN62ahuuoVaYX3J2vba/cXf9z6+hq6yTumy7TCc
kfnpxuRCh20GMnwNk8fwSBls09VISwL63Pp+SnmfxJvuNjFN/1wfUQ9isWxCdu4EX+anLJqqqUx7
GLsnm04lsCz58xOqWieDq2Z6tsr3w8UleZKcmzLnHzftTetwqQUuvsQcinMcHqxr2gQXR+2YXRmf
NzbXdbyEIl8gIFCyoJ43dv2tIDqDAH2CXIU36I3cttL/FTmrAVLwYS7OXgb1x8jZ6VMmpNu2xa5D
Z8wc77sIjn3D1PVuTwhA54nCb+zKvdrf5z5bh86mLISp83o+a0eGLh26SRapI43eNIPYOnzCmkFA
3Mnx8yLdlBavoPkRBhbObzrts3UAhZ3AmAdjwc9Vx+Id+t5snJK5JnLTVsvW0bPQzglr5XSmC1Ff
WtxI3SU+T66EuLdGf7WCiYkd7ToUyoUxMIAybez2vSrnbYECPW5/rl86x1kTtG469wmvVBrA8nav
injehn2ydZTLY9IvM3P0zEzZ4cbadAh0RWm2HWLYOtDBlFRmY4sVXNEgPEDpHgYwc7GMz1u2H7Ym
eTuLgzQz9XhOtGZPfNR1tq/hJy83Lq5V3htX3hUD9/M5rLLhm4Xe482C2uW7Td9+HbYgG9GIoSvG
c5fT8VLUCt9bStNv84Vja2KYQ6AfzC1GJ1y6pAZTx+g70HXTr21ff3VArVoRuFnO07kyY7WnOi40
XP+E24b1sjU07MOoRzVXjOcM3MALDhvDfNBah2bbvr8eHtV73yc5sgZYtz1E42e9sY2Ir2HqBK5h
qM6hNziL8j2kB75IEm5r3eLrUak1rJyzkOhLO7mXpMjgaplt2sz4WlxSx4RXaOEvLk056rSXrjzB
O2+bVA1fg9SGT7Ftqqa6LKQV91NcT5Av2+h5xtcsNSDhMMmKRF2iMn6IKAXoWW2qIPF/2QXTSZgK
UpgXdCV8z4j7sLDgSoLz9/DB1yB142G+TpRSFwz9U0xwnxibaZshPa6C/owdplR1ABdBdclREUxn
AzilyctN5X++JqjRB8ZiYkZyDkryVfe4b0GX6raox9cEdd4bMudLT85iVp94Xl+CahtXDtudPwdF
VUWg8xqF9N515f1k1W1rRPS0ZUfka3K6I3MVFdIXaLjpHpDj+bTsmm0gE1+T00M2hUEcNPnF8mLa
D42FYVG+bCo28jUkLWwe5HAPBWvEVHaAAsGMXMBuqtTzNSNtBfxgCe5CL6Yi06HmmUzRi/2ybcxX
91BL38hlwio6486ovw3lsuyN49sAL772zJ1rOVZDweS5X4L23gCLuKEm2QaP8zUabYoZPg8w+Ty7
YPK7ugxFOhSebMqs+RpXtrVjeoQ887ljid51bNlPbbGNqudrocc5j5GuR7M8k7qWaRnEX8Om7zel
XXwt9dg5qOkxyDycFRHFQ0bEVxL17bbZuKaVZc+qViKxPkdF+ZLVYjxU4XKt9/k17/9L8WVNK8ui
cjB+yKIzJA2CYxyI4gx+ud3Xjdh2YOJrxce2YURPBY3O/TSwPWv5/D6ZXHLlQP9/sY6//QLx5wYp
lqUVtKjis4s7Hn+FjkL8MlYJTYtFsXMPE69dJCDZ6ttMPwXWwRyxY/PLXAT+uYfN+88edkzVMQih
rZ1VlTiGZTe+i3lGHwOUio6w3KQfmEn0yUdLshvgz3CLhjwLehLO8Jv2hDUtGxaeBb7V4TkUpnmA
VKi47+oIQmqbHr/Gr+GOAXA1i8JzMGafW1K/MBSItj16VbxjBFPmNZc5k4rNOHK30y6Pkmt1srdm
5yojsDKBTGw7hWdoYxmILrTRsuORY++Y8nZbYrAmrnsewtdyGkJcFeTzFznI+RBXxbXz5GuY/svs
XBPXNYWzsIWr41mBSHun23y6LbF55rt2SDqxo42D1F8U8Gvq0NEbn/f65/9AM4AeDb5e2vA8JjLZ
Q1FiPhUoQ+0hKKaOFmnKjyvv/fUV/O2Hvb6yf3wQZYvuyxF0Bq8G5l/qQJZu1zjL9rJyZlfDAySd
RVi/5CakwR5+zRwN5qwe8AY7B6+g5LXrhbswuI10GXxS4ZS/13pOngFed3UatF5gPRoKbnIZAd8Q
eJcgqX2WtCoey57kJ+hfju8ryJndDtYVXUpzG11QtP+wlEF+qItanwzaWV2VSuHZKZntfGoFsR8q
UZO7uor6MQ1jUaZ1pbpPOUc95MrgvDE2qyKI7bWtVJstZztY6BgzOx1iJa5cVb71htf7nfMONwc6
OpdY1SfIAJXH0AT1wWjXvOvUXF6po/3f1+lvb3iVqBRzV7Y2aRAa4A5AbxsztrDbAq2YjjAAPIAw
tp8gFNT+QGtieNC8+MW4DlJm5ipVwBBOXTHLK1DgG+eOf7G0Qct0jq6dc1cvPztowqWZwdBuel1r
nJa0NZR3A1QMgyH6Opm06vor+/ob72pN0wqS6zKqkLxTYqfUW+V2lI5hGi+B3DmabCuc8LUQn9Ym
UixrOV6VFjuS9Scbb+yW4v9i77u8hfB/zM5YS/HvJpbZ0cEr4vt/D758Y62stvhhmCGOObAAFask
+RjTfjqLMjJ3QRnXhy7P6+PYyPkcB3Lcdj255vEd9XPkdRucS1x+ngNM1T0cjbNtR6o1ic+KFuXC
3gTnNgncWVnLUqdY8vLfo/XWOlidBuc6EhS3F+Jsl8na1NXISPJR8g///Xgh37oCXVtJ47q5qRQu
bM81jYo82BUl1NndrqaCBDxNIDNG3y2jj7qfCrfIiU3LpZyg88PLkUDKT0keZi5dNOJBk8JY1pbR
Uw60x1c717HBF7teRhLQzFJ3M9M7Eosq+Nj/fwmm/QSI6Xc+tEk+pbjEH5aHMtJh/gNSQhqlqSmH
bRNLm8WU9oGrsTq4OeGnHB4m5NDRGsFi8oO6MZDZkIcCSgqf+6x1J0B0d1zPJYyA7Zyh8cyGdBeY
ItxDPBmyrKxAAE56NKDftESGdxWUfZ+Zolmwp4sqxnTIdHGEXcHvXJHlZ/YqcFcNfZm2NOk/ZfGU
PdR5FX0xyTQ8toWlxyKGJ8m4ZKb8PXezq9Nqiqrs0UG86rORkpJTAY2U6jEeOkyPtEP2ZzDJVUlS
LVj7mCjt9p2hZQptNLzjWXu5d0NocNYV7Z1iqvip6rZJdVS9NHoJ7hL8Btg1FP20w81Eto+ILne6
HMxz7CaYI3PXxscGr/OJQuDNPyRVNtW7LLThIxxaskeSxeqmGgwj6QAnjp1eoMeP6vHEmxc0Q0V1
WpjkMykhqCrjPOJ7YfiHIFf0Rxbw39Gsa9zTKfcxTGRep2gGpmoHelvv0T8V7k3TdXsX9MOxlHkH
AFORDFe5MeR8ne+aj01XcThwVQU8xl2R8OFmLBZOHxMyoQWu8GM73pQum8SHtm7a+EBqi38/zOH0
egscWL3zcWRuWhWxW7yAGt/Slmhtu23GHLJszYjqT58qGOOWH7NcjtD97HQyFwdsm3XZ74itpL1j
Ev80Far2u8Xl9EmZnAa7Cv3MxyyvDZzshzEYyL7vxjq/7XWlikc7De6oMN/vqhn+w4NoOhjMxk28
t50SaYhDid3byrjmOdayosewa2N6tLgVjI5lOCUu2zdmQU0gxRV23TzamAzyPmyztvho2zaij7Vk
Sx+lGTJHurOF1a3GN2krckLxkC92pyxAjnMU2KE68rkb3RHyFbn45nuvlieSWbiyKTTNNZ9xN6BH
+HLWgo9tysEL+FQ33ts7zmkl7iZgIeqHWnKm7pjq8FcNxiR8hoccJemMlxEeCxXa6Cg6l8ib0WZO
7izNgHenDYWH3c53cyLvMxsn+ZcYnSnuiD4zqOLJGv9gv5iaQBJonII+e4YDE8Q00WoVjceibQL1
CxKbHUgaHM58/tgITMSTHLyPznXdlPBYbYxCvaHJBzBmPezd/ZOWQ34oHcmAVLV56+O0S8Yx+lQJ
IZov7Qzj5mcZmBAZC5VYnsHAGnGz2CCefpe8IB5aB6NqYacykfxWGAgh7VlRlsVtHxVN/0skrhT3
kpa6/6JdMskbtEMo8iE3QYMEsu7iSYKHLEWwk/HYZB/xr+zw1LThQuN0FETaBxXTbjhB8DgaDoHp
qH1fxcE03McM8xqi/IbEh5ZHc/MJ6pZDiJNmVWAew6QqOTV6SNr7ReR9cZOUpWk/00Vycz8HTZez
nXctHfIUFpkiuo0hAGR/uqx87eas0dN5KhmUwW6qycz5pUHDA7uJigSZO7qopmq5nRLjx3ynw7BW
+55OwevuOjDiP9klqvtjM7SNuOPYjebwUKs6K89aoaH5kw+iCPp7kU0inlo7ZkGeopEd0GyFvcLc
TvhN5bND5299yJKsC28hFxJWX2w2d/G5gMnzUbkirE7ViL8PC5Clzg7Q4pbtc8ZhEFmlJdO8vkEa
M49mH1pPqxu0+6vJHpdEwtBkrvBiHkgUgMWBv/tgohMCEbr2WKJUfzvWw2h/xfDYjm54DWGCVEE2
Kk87Fzm3bzpdsZ+L82Q4GQbp2DJ1LvZzGhUh2ecdU8TsqKnb4VvN44k+2cpqW6bYaVQOlUdG2xxl
qghlpK5KSrqkC6sRoJLQqOw7dDRG8i5uGRvOFrp40ykwVSzvmGZe/ihrztiHHoKC9lhGos8+C+ZG
fm/ioO3fBSUm6W/PiY9vC8BTLU0bwlnwHepgvbsRS0DopbN+smmIfrv2V+y9n4tUeNxkfYq56tix
Vmhautc9jaa7sRU4HKWVz6X+NvRDljxIVnXFlwkLwRdpEI9d9kHOKiPHMht5dOTxPOV3Cu17ZNeK
mYXF3vBAQPiWjOSk3dCGlxEMmfqG2hGvWvQOe1Z2+0zxBHUWimBCf8CHlqo9PshovX9dHN28y6B7
P48pt9zR+MAjFuo7xRl65HcL9LD8z8W0nf5W2rDsv/WLIjGOZ3M5f5C11MV7UYPR/DVUSsz13kkS
DeExUgL1pEPfN0zeQb/VuGdeEtoVNwZqtHLcQcmhb2+Gop1EftMkmZp/GTSLITyoUATZAbILiVGp
rKImnNJoMSqMYEsAzY8g7XlD/B2XrcpSm2RBjGibZR1k6CPXu5AdQOVFstsXwoZ1cIoHECtfOgUZ
u/A0wo8IYthzAE79azmEbT/vosEDVTNzhjbsVM4291EaWUakRxOumk5ZJetOnzIIFuRsr6JEEntG
eX4Qz9xDunfciSmJ2m+lsUPTpEKzQp3r4lXScRcoVpklreQYa3QO+2aJ9tL3Ni52CYggeiotgZMh
tGJFGd5C4nnWNzGxzP8OaRPFp5Er0pwKlJ7kPlwiN+662JRImCbVFaE6sjrO8gqXMj6yh6j0y3yq
olHzLyQrbHeYBhn8LpfYsl+x8ULfNBPs0noe8F3VK/vEyRTSNNKsDE4V0g15SXJOJ9iohnKab8KF
ibOE58SMeD0afcwc8fSDFTpfDlFCsrA85XzS5G7uiGc/pOH0JghYUJ4kXOLLA/wvutDvEg+P3HtV
UMbv62mGUt8OVToOlheMz1NucgvNFuN9i/ZDMd+SwdlDPg4Qi28G6At7KPicEqRR7isgKmDj+MkA
Am6dTsY2SQs7JfFBCgnuOF1gSmRvR2SW2DVUqYY0gf70swQBbdsUWdUY2NOse87fsSWacnIUMW2n
s4lqVT4T1kFAFiYTHOkali6DQlYsbFJ8z4lo3Y1U8ZmB7rktOOQdscMm9ZexSaAN2naLVvsynrm8
DVnnJP5fZ0mXElTh1Hc9Z+h+XHxBijMy60h87h0i1yMQe8PfZc1C9a3vJSZgBDoQFxt9GfbmNDnS
4ptIHSzDDd7fpJ+XKITbeGfUT1w6IRiW2XKTw9z4dxx3BcCd0VvfPAm4Ygx3cVPM5aNAU3D4OE8o
7r7MAk0wN+gSMKpIfVWEMIeoxDwfYYjU1b8Sxkh4rPKeyi/BEA/jSzigzeoly43LfpT4rsh3dBwv
xdesj0lE0a6zFNHjYpKyhnBBVfUUv4xGNi1opdDa2AUz1q/r/MR2qNiqOa1pEOe3EvXtYznV4I2h
ntioE9c+7rBXTLp8zKIhJ8goKwqPaUCFKjEANg9eSu7ehxGFw/KOKuPIy1C3qhkPuJjIwuamqsrq
lMQSobqPM5kUO5dYIpCcLWH8M4MAqmh3kW9G+hD5MVS3fFrCOuVwmTgtJihf4tLkDVL9GOe4Y13W
gZLpSAdq7gPpbFOkupSmfeCZrmqWDtE8RIjPxPEOL47k5XIPvfBiqHdlM88p/pwAba7CYnjuECCw
/aGNJQP+lHfK7sXspuZnmM3kOVoCnN4NRG4vFml6v2BH425BvS4g+XvMWqiPxxCVHm87iSQ6RSP3
TB9Y30pcxmZJmOR3Eax4A6QMvpbDAQ+ubjRkhKb3Rdwk43TfJqxpn8Y6m+N9NVQVfUaioCiEDPTc
50diaBS/GxJkK0frokE+u6QpxlM3xNldIHuIdiRhfkLKlWs0flKdmBMaoAR7XJAGmkPDMa/qg4PC
R9fe+rAOmxYZ9Wt9r2Ce3KuhbP3vbiz7+PsIoaOPY8TlLxxOsZkdk9lA5t/zbBr2DYS+f87/4+i6
tuPGleAX8RwGgOGVYYKkUbIshxcerS0DDCAAEiTC19/Sfds9XturGaDRXVVdhYDEZgCVeDIbnN76
Zi17RpYGxSc7fDdarM/qM9mBiOorE0rqDgN+NZUt2TNh37jizJoWjKzRrI1IKDPk8Oxruj/TarPp
M6Lko1+DtiXEqgyTQdlkfhmm8h2TMdy89kkhwRf5j0iGL5oxWvMIno2AVgltOVkMrDNNZW7cZfHH
luWaq8aN0Zj2bXqoKClqMWIP76dOSGTbKHPLPtVTsP1x086OiEszPTrZHXRXPKfd5livfpeDKm03
4UbQ1xI/xH5X6cLSuQHlY9pRK79DtlXKuRZR/hUcu8CTPsW4q+bjQ2Y0Sc6+/MrDawoXrdE7iqzI
V8yu0eS7wBFKZutqTR2htVawNT7nE6f85t2aZReLDPD98yhhaMZrwwToli2AmaDfkK03rQ8CptRp
BQ/eHS9pH2d1sU4SzyMwgrt8/soMJ/BF7kq703bJWJa26xS7X4Mto3ORpuRp2X0UtZHDvwN7zz41
PE3UyYx6vOGs5PeknCqQUMZHjTlUdhWZP95Gl8tve0EnV8NNtMK4BiDT1AnYIl/HWVLI6i0nxIGG
WNRnNkLjA2gdkhMI3ULtWJW/lAdGLLQkMIFNMBaeB1RaCMEDwQK9nZ63bEWFd33I7gYp1nvcri1p
JILsAHRX4TrB2KqBvNag+7bHhcYGDYpbKZSFpWiww7SeR3WwNoEy6rJltD8XrLd344ACVSaHbJSQ
9JYkAGwSrkY0bJCll6RfkT0T4q7Y1qSGI+7UlGlmGyQOy/NxEPVrOzYULfh6tmNfJB2cIHO0CFA0
ZqX9sZpqwlhG0DgZjNxh3uKOj6gZe1qEZjK5rUuJIHGfAfAwY/6e8cPgyGHtDIWi7yLgJyk+g6g/
mSleMTFJc/WR+2OIytE1MgxsosD/zyAn1yRu6/H5szTZGjEZfV+iRcAUQPZ/WufJdzWjfJAhOn7N
crONJmv+jPDU8fuYjf0VUcf93VjqBfVEb3UW6byBwJF1fsjgnZbkgnXY2ULbxCsdXaCq3FuvR7R0
iKMyv3c/lrXqsbw0Qifyhp1tsE15xk5ln4rLpNAEQvbuAmloJHpY5mJs9tAenaGwzu+hNpGqpigN
ZyaPHOn2WWZ453pSCphHUvcfJJFogDHckmc9yQHjf+HUJ1YX4stGIv9KYLtwlqw4JiwcBnxobKAt
G3XczZlWf5bDlvd7nm/fmFMpTn46gEzJgSRzHIaTpgypF6MiFzoy0SGqAgd9FctlHlYfGl8ZexKR
nngd655/slkMT2OVsZ/STnmdHpEQXcYT+T4vvfOnCdLK/G6I5XQahMn3NiHz8o0ypl4UmelHn6jh
H9JUIwQ75mjMqrL8HmQUZTfEBvGnY136q015FdUOvk8tbGHQA/hpl+cBJNCHQR3UlzwA5mpHzvrz
SHvkDRM1x7wJQ+8vfZUw3sk4imxdxNOYtEpKCnBrO/wK6Gjcl3bC89X1offJr004vMv1ANn4fUKK
YN5TahB4U9EjGroZc8zWYVonpN5CxR+zULBbluTTjuj0YgaIJPyfOPbiVw69wS2PYLWK7w4jIsbK
A3gC3smoM0W5foOHKRy21x1BY//6YZxUE6OHemRj6nIsdBjC62IK2zNL0GKaMO53fk+Rt7kkpWaP
YMPU9BjQ/rJuMoQ9kbRaqjYw/TWOzOgvmhJP/Ueeu+IKnZ88pXm0/utNvAZgnra/w2YNL+oFvSpt
cDpG1swxskObFCtfT1lhcY3s8RUjWiQUFjzzGll6Sh0t1notqgq27FuhBFwUxkxf5wKvXydEpr8i
QdSADlLQF57qLb9Fqyn/xsWw8CZHsCRmvNGJX7EiBU4xGIC4gyAGbUqBb1V2c+nNb/R42w+Ervaf
Uq8ZrZMyYmmTW4LWmO/LgV0shymz8Ud17LgsW/xzkHZ/RFFIPlbN7ecKWu7Zlljdr+N4wpmMbDA3
a6v8znLG/+Szof+hZSt+LLEoMJOx5YjuPbJH/vEe/RtE9sSPLUOf9HiEjYeGuKy6T9iWopibLX2d
DLq3Osb553U4ZnafogPhjR6XdDv1bgvLiW3kkNc8keJOJ18QSIG/rKrxRywGfacAqDFrPjcZ9hCL
H0PJyNwyumPNJ8WKH212iwTgR0PjCU7dhcI6+PPmClS2kqD+PYew99FPh67ujq7OdBOsZfM2xA6I
K5wHp6qDwMN8g0kxMmxi4kqKILieVS8BXOsFiAdmMxTFuAcwVM7yQZs41k2x+Ah7MRr1gkudpz84
U9VTSJ18kwk8PdtQmH5tCPL2IPfW/RZ2PAdu09/mnIQ/xsAG1cXlRrrIi+U1MyT6HUlRnOVamuF+
1xnaP6rJtF28HYb3PAzZ0caYZ18srKw/xzDN0wUSu7A3qwO0d8oFTBOwjjiLXzOWkZ6w+rw8qgI7
s11PJV87YBb50SyYQdgdAyq/X/A7qrsUEqPlnBVJPrYkXyW+p3jQrHFlvKouz7Hh0/C44Jg5oPkw
rVlJ9lJZjy8UfzbXdcGX8BQLbA7VEo8ForQyhydLwqp6ubdstB8D3ba11n4Gn5FrUp5jshoAKN6j
CSebxQ7QMUy2ADjLeMtTH4VuyByTd0OYcVMnSDXSKz43lnc0M+N1qMDw2cUk8TXFR/cR7RbQ+4zG
5FZl2As89bHa/LWYJkmuS0WKn+suj+m5yId0qfcpLLgQeNlyfQV4wKduLQCQXULkjrwhuyjve+48
9jqREgZYOz+O5Am9lzeYEg7Dm/Jw8YARbjxsi/WEr/c37WVVXZhh0w8yxFy9VCbh0Uvhk9Q3aNCl
O0ebQkLK5IvkeT+W8WMyAYM0HTzgTBiqTeBWEpL8mXmBDiQr6ca6xCisQMVYUNhvBPp4g5n2iF07
6KF4UmN0/LeafYA/5iSrDhMegBUs1qoZMYx8/qDHmLVF2McUR90fvF1ydAYrBjN5KivLzyvMDop6
Gmj0JxxFcQMiUeZnn2l//YqNHv9kao1fj5UJzEJrLx5UvAv9XPAsvgKCfOazzZ4SREHfwZcVn6z0
Es4Ga9oXABsXwbPzsjlIVpdhZ79UNfuxjpPsuIrcjKRJB8fOIUV+zE+DOKAu1tuKBl/aB0VGgind
ukW31FEWn6MiUT+02tKqRde7SmyOyV2dtT8mPMk7BrNaTWnZSQCVVS1kgniug3B1S5NyNPWGzlLU
JBPmlS+wW0J1seIskzn85dkOVnjmsFd/VOmxmq6qYLZxRzVKP1DeEt0FHZbty7EvQrMWpxp2X7Wh
A+Gty4M8upRU1XiZ8rjMG6CjmTjBDFHYdonzoWosg41OvtkcnIfPsZeRD0Bs6iS2qKgZWapHWkau
iUg5/HHZNB2YMYb4OI3xKgtkMjv0PLFnpzxdqrGOKiSRYXKABW7NuBTmGhbldbtIz8t6ng8pWqEh
YUOAipquxZ7lT8CtaTvOGXsse4Jzkg7Fe25S4FUlxtwaxlO9eGeRQSrB5KoZrd5Y/T8Uk4xTS0E3
fv0oEIHUttqZrm2SmTM2ZkJciy2bO0ep+NXv3JxSu2Po55sAz3JU6+u+Sv+bxjuFr40AgdDYFS13
tw8DKgHU5WX8zJHt8jaHMMEBs1fTazQhDPFRlwhzw7BuYbMlQU34jvaRAzoKibI6SwcUt8HFK5Z6
U8huqUGl+VfJtN9bYPp4B9Id+F9tVKzMNWZz8cEqPi3/QqbsWGO8BFoQK4kPaUFK/X2/ZmPaLAtZ
oMfteRSedc766bzK6NDokE31AK2+ee53WJd2+TKUZTtAtGZaV1RTaNZes1eHvcqj8XA4egOztn6q
pPCILBuT8ULnZDzjncfLxLS4E8DFsGKMqfGLWTj402BxpmAV62d6z7Xl250filyBUAPOcNlZJVw3
j37+0AC7Oyb74acl+fELhuz+r8dgcwcAHqcu8+4N3onYfpuxKluepl6Tpx2jzRVXa7Ctz4iem2XF
ujCmm7nIYByYRdtbIonJz7mQs7p+SeR9A3LAPi4EuoB7EFhL9du7kICNW9F9o2Cs4lOp1f9ZA0/Z
ycZH8jYysGNs0MkVyoX8frdJj3hvRbezC/2ADh1kzKfJV5wCVroE8plMFSCGc425t0dOOs0B/B3Y
1HwrrX1Ke0paQcl0XNAgyHpMPUdPoc3fSrrtuCHrfEm7JWfhfiJ5ei11tj4YK+iZx2VQDWA5ToH5
Isuw1b1wV4kvGgApXOyvotjwwKGbG7ZaOLICdgBcighlLEqcIa9P/3INUqU+IpAz2NU6/h3Yvh1Q
6o+plmzo3/2sXYHjtRWyZdF6oPBYbW40csM/QSo0wRRrcBRJRgQsS8EGe1Nm0fIiTTl9cxEHyYmV
7e8OTxse4y0MADAdARGsy+WuF1Xy6qMM/sQ8irtDpbJLYnBlI2oMCl2GzjAredHBvobdBbUvJ5vh
r09iw0/bIIH5VVh22gVInnopSn4CLKxYbYtj0C12GfXrNFWYxGByDep9jfubGiRa3mNy5uMYJ932
K6V4VaJZ1KpMw6kf4K8Lzor1jTyq9GKL5Xgv3L7PjVlRQ7BxUtysKNQl8/1CwO0M+RMmMPDdIM2a
ZaYrQICeZb+2eThORjD2AuVA2Zq8sK1T1P7Yo823KSjnV11E85NAWFkDmFNeeNFH77jtkIvGSLCp
gYYl571f485uABDwFrLznGGnC7qPHmNJiTjSRogB91KEBS2cx75HbvlHkmiYH9BSYnQb9sdVQO9Z
9uh7mwTU1iXdgAHEKxtue7akNSBRh5HTwKrYrWStkS+JxIOKZK0X+vWAKqRNMywyU1fQi5C9u5AE
ZOyyeP+AYcOfHG7E80Gj4QJJEr3OsyxPJhLhDM+v+cHMtOoWPf5ZsEje4LdiJVqt/VDvckLQuZeD
b2XlqudppPG7HWTagpiMnwDqzo9qEMkfHPasDYTLJsuOvm+djMFysJTVMuNx3S+h7/rpGD8yBsww
EzG7bEPC24KFDVU8ij4gN+sBaA4fic/FGaHl5ekoocfCuSB/Cyz+77wLCCZh7ZgX8wsvBnMCIg1a
tHeuzdZiPxfGF1E99Md/MLoFNDPu4aol+YuG+1Mzm7/CJMO3O0x9Ht0IzsoCp3+LWVycQfum7RC5
6lpWa/S4Wf2RK6m6SXOwK6yvkK8Nag8jyIjXcizIG5CF7QzQarqLKVbGITrUeMj9+JkSIy/AIfOX
eTVvWzEP73OcIxR1Rw+ADaWthznqNN3Dt7x8TeahaMMKPOIU5ZWoJ75WaS2lF7U3Rdz2S/IHW90b
Ps+DtqFaBfQr3OdFt8AzY22gZFnqytLDNhzqCY7HHqsLrZ4ga9LOsGeHLdJ0hIfnB7dL5uDTXcRL
TjqGZOVm54GL7GzNjodwyiPwMc/ajzF7EPuWZtHJ51itAiplDAsUF0DQ48cRKrdc0LZ59w1Q6ihB
VvmVVN/5dpA/dPKSP8XcFbqTSenXf4PPgplqZyeqWr5xnd5ChTCDj3LQsbzDxw2zGJpCSQCae1X8
KUVQS/YQVjG1hB0i/eGzJOi7dEoE6MbMWK5fK6yUrXj2jgSvZDzrxH7H5jjXn2Vkc+3rRQ3JCjkv
fgHdBuymbY3sh503OxkZMF2fVL93M6OHJkXJHkF/Tkm3Hkv/fy+AsUsLY9643QdR261co64/9Ogb
gLoFWktiIB3Hi4iId2hIlUz5h9cTAefVRySfHwfW63cMlAo90oxyI5phDv49RjLH+lINpeUn2Eom
cVPNWt0AqqSQM0z9pP4dUO8tb2qkfnlNELezNtWAh98he8uuYz3gso4PclNaNFUCf2vMnaCxSI1n
eVmeFmMCPmkWgNbWkwdg3cw2WUE1ZASSmbuqyoh/gNtCz36aSPryCd1WPLx7S4Oqw06UfR8WjcOU
pqCeki7zNv0F4rVMnieALOwfh/nuv72AEhsGrxCqD+1B4xLTrATCcJXrnmQNkKYQPaP1MazbSh69
VRanBO7zZOI6hjBhKLAYzzSlumbRPizIUzUDcGNDD+QqNCUvd/fNcJAz7bBB9RTVhYTQF1paaZwA
7Rv38f4vsQoKvg58niT0wc0cYX1b3kP6gHffrF3VJ9H+c6LRYj8rQEplCtva1a0L+jE4qbtG41kH
poznaQD5tznFfmRjBEYc7lxZGV2F4lsp2lFBbnY3p5AcTSDjEfVzqzwVyQV6n9VftzXahGyLTZTz
4+ZWV50LPpZKXxHeyNAWIfI+/CbHLlhjYyy/Q4S2g2lqhYAH/XcOaCt7cQgkUrp1W7HnPayqKCz1
6jwJ9BExWtUO0jqFQiMm+ISOmvYQDKg6iph72BJkPIh7zKSYduslhVXpX+oppdspO/IhQP7DJSCL
e9hqMLme3HAAA9tjls83DT5s/gMCawk/NhQs+m9MTAxiMh9mO8SXGGugRKBXKKCVA7c14WdvTSqG
MulCki8LZiduIgP/8JBEQBvOAl8mm6+oJxjgEDIr0/AzZkeh2mwz5TC9gizwVj6WcVqIuIX3lw7/
5QnL3cdc7HwCw+3z+T8HRGDXpyHLGD+pcnBaNVtKg76xAAIbaQ85PD0c4AFxDl/ONa8qIOkXBPxh
dAM+lGEygplzjKXQEfsJNXyL03/A+6eiw+2by6MtjV9vUKXPyy2hGM3kCW9pUc51v1PMJz5DncAn
LWb1Hy7zSG6xSQdda5tZckpGw3H7JwSkN0eylXD/MtU/xuPh40D/4wx4Lk7LrUFudSXYWREW5tc+
3/Bch1iszygm+XgFuSXot6kc9v7JxvNhbpGCOvUONlHILu23VbTQrNNuxHFDb3Lo8i+vxqmqXTZq
XFGGtgItozbRu0DNlh1+/nnvBkijZ7jXlFmX5HHYH3sCQOeDspCr31B8pX915kIJaAEEKmBtW5IH
CpIaMweojezc5ysEV4ms5tdSDRXyO10e53l7zHG6wsyHzD85RDb7U4XxwjcgRgt9wzZ4OZx8hvvb
qQokcJ3tLqi00Ryrge9WGpt1VRK7rcb8EJ68lDbI+sCCR2jGEfjrcwTVCz2BYkYs2giTDo+GxOl7
nerdNX0/9/wCx1YOVpJ7pNXh8mCbU6buVbPIkh+xzWP3ES9lmrR+x0AOcPTw7y5NjhXNMUyTfx1J
Jc/GQrGWsby4VpkB7EehLW3SaUa8XpnGuEoAMkZc9KEAgl0hw6qp8I6FVkqoAGoaeIEAGxyA9K2f
KFAiNUczdtXH+Xkjpc6fNnS7aFq42R3YwlHcTdNQhGsOh5kr5Ov5H1q5mHcQbMQ/sUp2fGP4ZmH8
a7WHY7rIoQYt4vV1hUag+JsDm/+v73FbLm5a7NLChQjIYBGjFbwWYN/JHUQJxwsZiAfIL5YSUYc0
Ph7tFI3T/ThxiW4jE/sHUVXmHmNXqd/g8txf0RdiairVc1LLnRCwegx7IhHUq42t+qNsxmPkAg8H
cswAM+Ifd3TCoJrwZbF6CNF8U3OZdwsTx5mWhRuR9GIBQ8RfF1mmFdgQr9bf3MI2ptlAp+OtOBQr
AIWm03u6HfJzBlH4F/kDMnwLhOrfPsLawcuIIML+fl2nCA7/PjqqUw+GfO0gnAyqrZZNoDGxGV8e
qR8sju0AEOWEna8xes2h78CyV5jW/0DJfemMv+D6rXZO7kD0HVeg7CYWrz2YGDZmjR12KOCozyqJ
AM0ym/Cg0rh/AoCLXa8aetdp+4dkR5Z0HFIWNFtxtVdTu1AvknOk1ij9Gcte6nfcqsJ+7T8A4LIa
8d1PFWDstcYXJ4rPrVLTf0MidYIzFHZ+ggu2yu+hIcNTPWzY+8qrSRdNiJL0AoHSCG8UDmDBbFK9
HHmqAW6ukCoMzyyVhL0CqMpfAcFO7G++YaaI9/H4KeGc/IIVU7c0SY76gJWpfUPtj/Y5emWoXS+k
d6xoiuKgZZc7PkF2WuiIDPd2Vtn8YyJqQblkPKIXiwGsuFQlIKNTkQMeOUHhNewtzB8gURG+xO4O
ZRoan2IeY/9N41fdWiPtjaAuFWQp/dYh+wdmVxljOn0TDuCuO8+pCFk7YXHvmRlk+HQEqiScqyCs
aDgi4gHP2rSCcKVGLEshn7ifeP97pvNIHwAIHX3Z5KovSQ0QKegu03lBbyVDa/yEZMj1KuSQEZDQ
q0Zd2sdquzOlt29qC5rXEU03XldagHWQoDjPwu/sWghU+svh980iChkCPhAcqEP3ym8hvYd8NJ6+
SbxKELUvxOPHYwpA5U8adkk6W8HzpMsOe6ytDQN+inyA/3i+98u3ytniLa7y6keqcZIbhKnG0T/v
FMc/06X/TE22/i7jo5AnBwbrgGGQcqybA6DjJkJblv9JUfsiXu8VPL5eS5vT0B2Cb/qdYLM/Os1w
Fuv/Lmgzih9B0eNlZel8H6HVed1UqaFBgafMRcw99eAY9r2o44iMG4DjwsNno97nRfNnopc5fjoS
6FAf5t5ED0pA0YKXc/GPKkJbBXX2OE2P2nBwKlB+YuFK8HnuaBHBSKOYTaBgyxOWvS3QzV1lYnL2
vIiVNxZTQq0wTB+1pXl1WRfoO48l0j8R3rdV9cxS/qQSGN89U1RF3obRyF+YTBgEAJqg65IAcZbb
JOYViZ/IE5yhW5pG3sQlcShiS1rBlC1zKWpUycOv3CeygWx527/k8unzvG0xexHHuMpvJeK0x+vK
Z/3V++Oq1MFngJf8kdFXl5sB2usUAr8zR/cvTF30PkD7AqzyGyaSSnZ6TY9Hki70xlSvrxX6BQgt
qijNXqFocaTFsLVt72FOIa8sbC7mt0H18dINzEGxk4CDASJo+409xkiDfpqSeKFgGKZtOjHbi/Ky
qIMODxDxjQCID236f6AURvNLV7OSb30WwAqhkTL4BoLYbj0AWXKCBt6UgB6PHb+4GanPsLeC7p9x
cEyXSprDXmcoe1/HPZ3Sk0pVP7eghj17TkIPqptHEGM+CpBhsHcTCWbzOpNpbF9DtOPYq4kZgy0J
vHz0BoIbP8QypBAqjrhV2JSnW14vfTD6liGwRlzIFHgAwWKg5QRGHs6bjMRphsbnqi1KRT1i3+Jo
0Kiaxy3a9ru1hCHeIiV7qYpN3pkjRbZ9FeVQA0Ue6qkVXAvtKLLFbwz8VyP3CDnWeu2z7Cc6Cp83
RURkdiWBhn+jwi16s2EebrNL9e8NKyesHiXyRRuM69bfjKly6CvwdJgGRCyUf8rHyXi/gx2yndDR
drXwGMb/ppbFM+2/jOijPdsf/ayG/9YqV+fCmRj7SSZz8QUSfrqeKhsKePsGNMnN8oXy3AHL7IHj
9DycCeLEj8+yorRoyGGTpdkHs1whQ1hftYwIR7/pia9aKvF0NZCBWf587AEqBNxEg1GtiP9BOiEa
YWQ6dfjLNQHdoPPsPtORqq6b0OvcYh0M6bL9hBn8D071/psFbzrovLCOQPJerp1KBGZ7Mov0OKVs
U2gII/dE9VGeRjZOvjn2HYacJkGxaqWOzVmHTf5FhzV1B53sAyWJOGFjcm8d2ruHnQHXlNg5+G0r
OeJAqgk2hEHJlmxGPCdjr8R5Hvz0BGpEXHjixJOOhqxDLUvBOTp/nFb0QvVYhepC1eif8SmbvUNL
OCuoSfLYNJhwoS7NFDvtDHzBi8Jjs+ILhAnVt9ghoY9Uam8hqYCVumM7xKpkraDollOxAhYMFu/F
thFwInK9ERrYL6qIS7+Pa2IScrbYIkp/rus4IPJntPNDusX0W8rz8kcP5RtrsGPUH3UZgSQusLy6
1asY008HdVSo4+qwN06lvczZBBGMCCBol/ULNkB2yT3iS0qGz37N/mRyyuUJ5Cp2B0Bvz6I5FgTD
XFmAfkIkKVOXuKdVhpYghV9kzMgDvjG0AW7tIayaEo1UgZg89uUAiDRXJDIniu2cJ8e9ueEP+QnZ
FoxNYEQQvmH3EEutU7lOSdPzPb4ECrVRx+Ypks0KvVyAJyLeijJs7Mps5GqF8esC+fj2TU5r1gNT
yg//WpQLgIYAX1xZT2sR+UcIZqELR9MXfc+PDHS4XY+vtz7Ic5LS0pxBdHnXLXgS48843lNkJEHp
NDUAJqAxtFk2h9ZgzvVPwIUhVkNh0VR1UUiERdZDgrciYLFHnuE9R6JWgx3lryCXkFq4RxUGixrk
nkZjOcZVVN31I+9XiH1mTEcVFEf0vjA7GFKPB/qCMghhlllUjwHTyuMZ8zz5qNSWY+WIHNzVc0TY
ew5x211cRPqZwkuTdCSsMnlEu7n3bSIhkf8RD1MEWDCOyq6wDt0yDm150TgT6NvQYPOGYnwELZYg
rbPFUtfua1Hkcn0Oi+U9wDyXaCDfG+uh6IC29hs6lWPH7x0YVjJmubzBJLyI7qzCxNdtVaK/EyJd
i4LC3pDehNYWtrYD2u8hVDkCUkFJ8Ro6bRQCwImo4jFIgEd406LpAit/dPiOk48Yg0nHd0LpCU8l
tAoMsiFwXhM66Xq1E5Qn1kNhezvQsOYNXlO3PSAKRo+nBCIQ/5zsektAmiB87vRVh5E6B1oyLms6
Q8XQYJck4R0LY54/W4fd8FrlyuVPlaBFeIKQj9srdBFfuUExbtVtxFUVd0dBN3LxTA2Y/WJnybmS
fcI/U6wcwK03GgB1cBCuto6nvvxVyZLkz8i43wgudcRTbBrJmbU5jxEYu7t+yhuDorA0qzJYM6k1
tG/6xRu8vSj9bIYIq4FXcrw08C/rQUbsvYGas/EZxLYP1a5XChEtwOzoO/7bg1wd1o4RS5+VD2KV
sr8lazb3nV0ce8/2hX9gPQxwN+HUFu26egr4tiKk3N/BxpLlXtgCpA9gSsg2IWfV0GVnejupGBN0
fWBlKgWuCg1AO0EdD7Bo276nWNpRJ7EVQ3xeyuL4ZFzBvjAPm7qYDPNCjVhyfyqg+mRgZ/b9UUuz
i1M4fLm+LmH/H3Nn0tw4kmXrv1KWe2TDATiGts5aEJxFap43MIVCgXkeHb/+fYzM1xXBrup4pdUz
y41SEsUg4HC/95zz3VTD9BKHjGkKoqqJVoNXpO8aIn57WUSh264sy1Mb29FGtRjLLNIWySllwHk5
D9cqiGPCI4SVfXuy3a/4zKzbOqjiQ1Q6KKBuZFDZumOM2WSeO7VuOEpMPikZvbpHt+Wj10JHpwvP
sIVkEWaDGWz7ssqDS1Ob9VPasytMDOU6brGjBR64eCnHNr4qisJRi17Z8l5WDP+mRtfd5GBIUpPH
sUWc+AhTh5zXXETOXXOycSHQoSHvLTra+dpI5IwcpU3zkRtJcJJOx3nbtjK4zmaslXc5Bfu1xaaL
h4Bc3TKQ7TQfjCROnbWLzP3KYQuirVHwFI0X+JznJ72TXkMWsMF57SpzoNXfx9YiNWbJjVPWL61X
F8sG5efDDnXFUQWa7FYbxugpGtvintWMcCkDY9uj8r7XsZzvpknaB6No5y8qTrI1TKTk4OiOzTwr
PA2oDxgM4yZ5B3RRFX5mSEXoWk4HDWNe6/dNPaH6hc1zTqCB0rTqncucZCg7BHun0IqcZGJKi9wx
uurFi20NOS2bHzExTlcz6uMu0xyyg3ngxauEQTIX2lTGlyIbqIznQKP75dSgcSjFDAeHediva2EM
G6wj3Su+Mu1qjGIUdpyYFwRLa29FoK34ijVK90nM0K1vR+3ejcbmtlTV9MZMjOkgCKtcT860T7mR
NpyV6jt9qNm7dKfpN5jPw707NM2u1Azc1VrKGRP8l74ScninL0Eap42SA64wUmDGJBid5skXjMMV
FJ/JO22MOaYcZq+XuzmU+tYYC3V0eApjOMnLpzLEVKtxRd6jIS6/FZlNmGXqtPsJ19AtPIPxkA5T
v7MwgRxMM2m+psrUdjT7xh0vRWXDsTo6unbqHcLh5OhrA5HhJBTEPBvOxdlQNUueZC6NR1GEiGG6
WqGZokJiyJa0xyY8N16CNkmKnhRM2NvVLUymacAC5mr1gtIzvzEMDI5y1IqV0cXjcz7ktFxpbkXe
UgF13LbR1FEWMzHGbxKKvsG04mXl5AZbqo7plLHwLcwbSYfbDzMPe0RXNT0eQKcOj61WY0VogjLz
9VS8tamj7RgPFewDd3JeJs0yacq58ogG0n1RidZj2tCTx1E4qC79aBwQWMadNsz9BUGYYhl4jbsK
wSPvq16Ll1oSTo/IomDQXX1adJx8T+lDsTEpXiGBT2sCUm8O/tptN3vDlmLWfHPrqrtoZ1ne0DSk
+2q2nLUh1/la5QwZcotu8ciLtQ3e2JRogu6tJ0KY4LSD+X0WJM0SwuBPdlc0X0ISNDdI4wSeR4TK
SsuGDSNSO3ZIbiPcx02/pIFltL4qnPmR+xfTSl26DwH6Vro0Bj38ptJCWyEEULOiWV8K1hzibR/o
HadSvTi2KpXCl6Yl7kJN1hPSvJ7vVZhWFNLJZBypwvR9heDJZsMwBEzMqDaMPBItvoJYPkaq6fy0
7sN4wYBPItLuyAnCmNtlavSYgOiqqLtO6yt3baUqe3Jtiy4sLbgV9RBeOWdok2s8YXR1aBRoO1V5
+bY00QAZkktwiGd0seDkny7J3PXvdmHHz+QzWkQPZwQ0ZqXHKozyW69VdnmTW6QIoqjKn9uCKfEL
T0FrWUSd5VLgkIsmUZfhKDK69LJKTSxcGMs2mUySfZ8HtL0Ds5vQACe1jytLvyCh3Ww0tJd8xdk3
vZ84FOL/I+VGGEPLUBgZAyqNynzKy/S1cO2a3HHXsxH2dsJMHiApCJO2afhixFy9TVSDSReWKQo0
qe0lp4phadNTwD7U5xsrUfLNwJR32ZIlWRpuwU7LZbXZRUZKoAhtwudUnPrcZdOjjsmsXyCNkb+z
mcm3k/qEmbxuqdAjrYjXI24Icu3oDc6ePKR5U452cxPOs9rWIk8H1OWox9VUi29pMud7Iuo6fv5c
w3foWRRgmLJq76Omsxou1Cn65wuTYfCG1adHCDidc4G4m0ii+ZSGWyzqCncT3qJkwWGnCBYjobQt
R0H3WEdNsKIZjJ2kqUw/Z0TPF3JtCMk4wbqV3tbdQ0AGUzyBMvBuJqEwaoR13GfJwjZHMoCEUfq1
k3dilzdYdYh89ms1hGS+ojoPen/QO2dfZyFUvtIri2kvYBNwNOtEsenaScCm16v5Wtoc2lOvGoal
Y2fzU2BHgZ9HUNE3KTie17C02w8OFXKrKKnWs8z0FfGZ8t6YXXE/m4P4qErSK7J3A/alGclvNLPw
NWoGI8LeY1iHKC+6FSx2bMb0c2S6MEnu0YAbgbF7sSb2OC5G+pCd9tp5hPFoMDvpQz3m1i7vYu2N
FoNVbBUJ6AvCZSDa0zzejXrdHGWoFZg8vbI+pNrAvcEEv8tI8W/zJGdbVhQtKRjxERmmdvQWdL+m
b5YdtysSB5L3pMv7kbk38QLJG10O9+4dDLDgqGNeuQzNqtjQbqvII9Vq3dE+sBZaOFTRCvxeeTeU
NcVaktGKiRKzvFRxUX4pYq241jxb20qnnu9r3F/kP2lGzX7n9VVC1iWhU2nb3tro0+xmnkdzLcZZ
0nwovQ+bfBIAg1k/mbHTdNtBMWIweeddm40bH9JAjY8nS8ylgbL/4DjW8JxFnD7IU81fG9FiFu8G
aocFBWy2p4WmfLPp272G///mFDIk9qJxU/i1pw/Hqc0J03TG/B7ppnnrYLXeARnPrxNj7r+YjTma
hDfstORpj9SA05cuK5i1FBGAoq4lAiF4EFpOH6ytKRgucfIBOQSrViS+1SY0szFH2DijQrd8cAcy
syt2GnUVdn1SrFqm+d7ZOttESr71y9RbWIsmDyH6UieLlbzFgUBnEgqXuEfv5JuO03BlNX02f8Sg
yNZtZ/XulTsIfEWdlvWHJiR3sWduof7YtrSpVpHUayyAXeUkuyjEY1LSFA67dBm0CR6cOAGNtyF5
7eZ3oFY8sWpVVB5xCmsPRkUTeu0VVh2tSwcF20/xO4ZrwkTyaxUFdrlRNUmZReSyfwNDMnL9MRW2
LTYNk1ENX2VcBIAawzA3Nq6/glT21GvBvlXD5NV+xTYAt05JESifgm+sD7jsFMN6vYY4Fe2kZJBk
fqJeUYMSkl5bvWYm9AOw2UzrpuvkTnNUbbzmCPJ+lwViuGUTdLr7cXTDaDeXxmjdgFabp0Vaa6xc
ijnzwlHf7eVtoK6wfrnZIQ+0DJobB+mkvZRtnUwdfTgxryF1YAmfmthyl1pVD1q5NqVdLzGhG4yw
axy9qvhROO+9vlSRo48vmPNPciGVrkbkqCpdsCZAYg4Z/D3zsUBP8u7RZtOSJ2OWqqcqogMbHyu7
NfE0FPUoVnoOSlBt2llR7yLLpvIILcUYfbo7Nd5ImOPlcDt1KWVQamN+yQPdqiY/kVbbHJHRXJe0
SS6bEB+Zg/tuIcOimS+q3jOL27nBeXel2zrmb5+44dxcmy51Oy5nKb17vdBBRU+D1U8Hum3qTZYe
ZpAFOZl+XUbonN6iCbCzcaB2pD0wVJLwCtACKPqYKcqbAAMOsSEm9b7ak0s+gwbhZProZ/Ftzhnl
GZ2w3nMJ2ztPpgFtBM0irOFI60uN3v0aElrZ97WFS1+MIBzKIqer5KGYfWG50BhvINVQbTZXkehi
v5Q4DKXbYEEZO5s0BQG+l8LsCupELzuqqHLv2RW8jVV1bExxyt5ruO1mxrdKjUAPfEnFbL3YmW5W
5BrAqy1wMgg/aU6uGNqOuZ+5FFrLmJ4Jk5PKYm1nWNnbNskkfdMgs5Y4kIzrNAvlRdcM5R5nW3mL
lf6LqLyY2F7SvnBsTNatYScrFbI0PCsXd7pbddcg0rP7qR+CmxZwgPRxEetHu3HI3+ttOwR36al9
7tvaEA7LetbYadAty7XoFcCDuQ7TZ8sL6vFxDGKn2ngJfQJIJTztQbI1IdueJawBl6YF/cEd8Tcv
2TUGRnmVUxFtIsmTmBN53FRrO5nYWIcAvyIEA5c2+/fOaD4ao9iiwrs3XI8kW82TK7zLMnFNwBwd
tv5lmrlR+TUC9hGsY8gt9iWeoVz5zMZr8qNTTHGyNqK5rjcS4Zonw+Rox4z0Ct4soquvdj+T9a3L
+K01sMGtsF6Y13pQT5wvbcjxiDea6b2AWUKVNjDYVOs67VnKkwelZ2cHztzt0O7oO4xN0b6NGO3j
HdGqTCPgNjEKUZCn9cDdJHgVHSx12b6wq/GtHp0BuwVWCYt+RO3qC7PRSb0RO27S7ZAXPBawWLTG
9cwUvv7adsOk2zTSUM69g9vtYHSqildKAQLZ0jwaEO/bPu18rC1dvgplaMyrTBlxfmvQVaDoxuBE
gAJTR/mc5rMaDnVB1Hw5REnPOVqWQixyTIAUOZwFqgMD7DkyOTqi2Cqli+BPYz4N14Xu8C7TpNKK
ZRWUs1xXjhwqbDRpOy8IkBkUN0lvfzOznC2FLcZ57I2q3XZTnL66dGvkqU038NS2vZ3O3iKDBb5f
uyeAmsrg6AxEK15q3SO9o08IF7et1I3k0DDtWV+onowQUyHiob1WEQp/nMfirrUIsC1JMatNR4Sq
waBauNXCCPC00Nwid7YqJ2Yz+MYUFgYWYjoea5o0DJXQubCYTEIdKRj32JRckUKpXu22Aug4VFbP
UQjG4bQYATygnIUNT5p2YHwUh4Fhvi/mJHxN0nbk8egU9BlxANlQcERckTwn2TMdoiRzntUYWdJP
magU73rG06wSYyq0g1WlabvpTgSSDQ7LrFoAcgynjaD1qX0ARh8Sv43D5uTP8ZLwPWOxjUzEGwyF
+1wAZn3TpFfhXQXHU6S3ygtyllLfpeAG+sCKrK9DnNT5ty53UPhp7KfZTgEu4IgSTMBxoiaLhqVn
NAXmO9dtSHTMURaHFypitsQryWXHYXdwClndeoUeWZFvUT4N+8waR2dDkrdvCTCVrdyY8eg0W3AD
xS1KinfbVGK478ZqMlYNFyVfsh9P+VHr8n68oGeS3BSMk32aB1tlvu1iiVqbdj4G6wxQzbasrOoi
LlL6r5T9CC4gKMR+4r7zo7R2H+OuIXFicWB9j41ABXuz5HTxkgAEsklGgB3Fp6fUm6JvWzOhbGzf
MHuDUBt6jpgXsvECZ0PDWQarGqvqMUxF/DYRRrozNWU9dZx9EMixu/BQklFs7XugCmrRVL0OAomT
rnuHejDWd0lQ+phBaDfl7KOV610EsAVWbtKTbnOJZUwrGGu4+bGXdLcl7du10c36pQJKcERIlDhB
tLCD5wjRCO4ZrZYHDAwJBtU0DNYnUxX+rwTrDvWZjP28l/0uCYTsF+NoYDPSs+I1zE7Ny3lwxzfa
0Mld1E/ZxzShefqsMBxzHYegJQ+wfEvrJlgzdpvJG4h71WMPjmwzOJF9kQcAJCzP0C69kG2nr+g9
b0IxjlhrNZS4nFe+9DrXMTbZ3LWXLVwqIppt4BwmG9dM4hltsooCTpd+qqfpvddr4rnwchPKr9GL
HZVsQrEeJtNqNMNSX9Knl+hPWPrZImYtwbVDg21jBaZceq5AT6+UU4LgIISymKtcEIbKOy1Anm1i
2ngJ+Y60BU7Q1I6OajarnSR4CASntuZNQOmxgDs8vNVONRK1Tztv3PWectYNx8+1bJLiCj8UIB5s
Ltm+TJg0h8I3XmZ5ejopBNFlUSYBhprOfHByTaT7JMvJdvdoFJduV3sbM/G0ZSO9G6VbYm/B4EGe
C1JvTy1cfe1QTLZOMrX2dVEHXntErHwIKV9WiWOUy1pNsKU8LeLJhGDGsq7nG96FPCqDgoDGfQtU
duxAhWFcAMWS78mtWpxPC7lrKfS6qwzIDKE1OMEhaAIXH3AQR/mHBq35opzqdE/gbPRnOyDdl7bh
O9bR7tmNiwbfHyF9cAItSBHb5eOVAPkWYqApjdTQkGllGmF64H7vNhk0j1WW9S31AnnRU2VwEnDG
viHuaeNyXgaWKXkHTP1Ykd14glIhfdusvuZGJS67ArAeTxiCxtGQbwpvlvd9rLfv+eQ2KBqdt2vi
1Lwr8bbAN6aoDFkKAo+N62DjcEW1MTWaYjRm0OWZGVZz1CDtaC+gGqgLs51Gzhyc3BasMWHRLrSs
DkNl0QQ0BXOaS1WZ0ny15+iIl9Td50M98TWIxNkny1k8TrWoVgH8lkNUWe5blY7tlxJM0UHZJyaN
rXBBISRvifMJDF/II/vWBg3iGFZ4aY2ZfcvOOixzQWcVFIa8o0rRDnY29odaRFm3tLj6xR4DoNjb
FvNvWfwgRUriqScbQO89FvjrhT+xJ8cHK8uqt7ppxLaKXD5WiadgFVpdss0BxF6kQT+eotzduB0Y
c7tDD+6XQdgZXzgeqHs9MJC63akuG1pVYb0i9mqvx5EhRHaSeFuDYYrkoYKMIxf47pdW1nj2a+JD
C4mTeEPXlOXIoKdKrSyK1XDrlml97zZifGQaRYhlrdAg4FW4BSaDGxObAhcQq0y1GNqB409LWHjm
KHgLKVEeXPHdJzEaNWcujYcqcq1RLfJOLy45ynX4ziSNgGDGSZ5FTb1VWVscZeQFq84KuospQVjH
3RvsrVrTHxr6hw1Cl0Z0oTyx4BZtrX+tasq7MSMLImwR3bKpp1e2HdXL0LCrRz3tsy0WBfuIkNqu
lTHxDKjo826SuvOW9NLSPQ825Bo7iosXE6vNsOry2YZayakjwF13koNYq8jPL7pQ8mlse22tTVZy
pGoiLC36bOWY2C/D0h2AtUFJ+poS+f4yn563yjHSK2o1oZZunE9H0ZdkMfu5S1aAIgTZl5I6DZIW
zM6RWQsxxFRrlxkgqNTaY0RCAmQhho3+JUlKozokbGoRaaRR1i2zarDYZwugYZyYF43myOBSjzi0
0T1nOF1/i8kythIOxVVO3zOBhAOF0Yw8N8frCS0M7xOOoPzapk6XcFyCqOPBmtvV3F7S9qa+oHTp
8vSKfZh086K0MzyWR+R1ZnOvZxAj4YfKAU6v3Rm3262Gxaz8+N+Zqf8KyXoGwu7CEROOE4o9p7lL
D0tlTZ79cy99xsaF45A7o6qMPR/OS91O+6LRf0GR/hfv2vTA8f6A745bSzhZVog9EUkiYZs26z45
lcc8kX5/eGlN4E5JOUbvp05Rus32otXH6nOsZvMMgBtqAb2PJjX2YdtfUe48sfX9Anj9rz6SM3S6
CniIYcsz9mDuCGuHd1qK4ftTV9I8u0nsUccrYhCTKPPgi9WpV4db/ZOvffr3/PB5ozLgczGdfg/F
JuNZLXax9snZE+Y5bNwklmnQ9d5HeOqXZmyYIGjc5pMX84wwjn3eTaQOCoEjJSGndI356XNUf/Ns
LkFeV4AZYlntoQIvymczUb/4tE9X7J9Q0c2zNdmwgUbUZNXexnuh+Rk+OOwzmHBiALKfnLNinK1O
y5EEL8qGPyLSb2aVX5EFXn7qTjTOVudEc4A9vqj2mee+pk15TSfj2+de+nxt1maX5k6q9myoV7q1
IuP6uWk/xtnSnOq+QVCK1V4HRO9O11KlnwPLG2cLE+hcTFI6VPuQicJLS5ymq1BcfO4G/z6z5Iel
6VRCr41Wm1j2rnmFW6Le4bjsP3kpzxZn1OItbt1+3NvjcNGKcKOXyafmFBrf6eA/vHGu5FzDpx/2
hdGtGN/00jrdJz/xs5XpmgAAO9EO+4BB1CuMNnLl1Mr45Cd+tjzhYZF2x7yzFyoJLpuJEhdsffy5
XVOcrcsUeEMtTbyq7SknXvX2RxDIz71zcbYwEw8fw9hAjJURyr+nlRQLuZX+4rH1LzY3cbY2Gy2v
gtyYO6iSTochm55SEInPXVJxtjxdr41SqKU5818czPrhobHKzx2BxNn61MLWTYewqffYKLDYZ8Sq
awHQ61NPLHH6tH64za1wkiCoIZfzAAcSoYUPyZSMn9uCvs/V+OHFmWM9GzLtq30gxCmO5nCYTUEp
fe6tn+2drsBKMjtluQ+L2QWUMVzSlC/9z7342RotYCAlIuatEwZJF5BB1oKQ6ydf/GyJ9lkb5/3A
5hbr2T10F7SYok9+8bHI7xvxP9mg9bM1SoRLN1Ui+WDIyN4bWrIprf4RFRFiWsWcRbg05cmw7Owq
Z95PZeOrtpgP0vXyeQ1PInwk0JjuEsk8GydoPWqdpvRPhQ4ybftVTjhcsHD1J+J84yN13wQN1S6M
BtwkGtnSRuFJ7HEZSmXIfa3Au4/DuzOBRiW9uKAZ4F6PhZdeZTruRZxr0yVpjHjvAJNaRJG2y3rr
Lm68q4QJVf04PE0qmlbTnNIko8ybC/5s5RTaeO8WRbrubD1cYavx1mnjnVTV6iYlXrLKwl7gB46G
ncAgKLEowE5XF9PkhOu5lH37wACArZk1Y7kg1qV9BQHs0DmQAw4IaLwDUBRMPOamQmM/kEQtaUIl
gGSj+Mqrg+AKHuZKD9vhhenBJBw7e8nwX3OFn/9CuM3zjFy7s/rsSisGxIeo1u6dppzeJo+Tga1f
5EUKSSaonK3QAPKQqQRK4MYn0q8jBsAO04ABU2unhTALDChkdQsCOtaCFsMhDnsMm+WFqLIdRWtx
N7lBsJEa8GsbG/sl6DKibQqL3wAR0DKuB2leD64c1xSBOaFRZyLNRSDcLwKtW5nJ2Pt24mVPSYyt
Ku60jcAicp0CuILBdolYVSzzMnmYs9z1OZ0Vaj1X2hZeyX2lqZG2CBFKzptLD0VMLeErX1ukcHxM
ocCOmklt4QaAsk8j9wCVccRloA4aWUuyb9IXYRAwSBeKu2ZKh+y+PW0CyKJb2xSEDApnjf+qfaTL
iB1hQFGG+U+30sltD1pNhovRN4Bv+YBN9LU9aobtk6wli2YbzYVrQqiHZmPVEJbR7TqzlbuqVt0h
8LrLkpvxBKdduR6Yvo3bcMqCozNKPx/Utu/swxgWD2OnNiJ1+2JVDoSbLM/ObluU+oOS+jGBRLlq
oQX7keMRWRKgMwc4sxekmzq/q/UHgSNkrUPB5kZLvNyXbp7unRkx1sFXb7skfa1wAzAf7bE96bou
H2jVf/NSVy1zhzy2Q/Np1xOJWtYWAcnQdnMmWsxwgXv9Y7bmm65j7NS1FzotGPO2gS0kpgPkOwXP
mTHRsX3pGrhoEF6mo2IYGiwUVc/kI9GLiAt2g7kPmVPxbPU9KcjG1e/AUtgHOZYECWDX5k8jtBc+
BGv0GXjlqTvgNUdJX8N4CMqeQQflLjVt/RCDdH1u61Zf94Z3XWtJtZ1H1CEnWoIx2tkmur43Dev2
pDUTbxOrWjaL3qJ/6eLB2rhxCB8HXgG8BO5p/xTtIQMz3aSQgNb5GO+71LyAY/bFCQf3UiQG9Kau
YWWruZqf5zjLwCLEsdyA/jf8cqRnOtTRPtdNNK+8VSAmQNwyZcLDQG5LJ57X9RCbB2k4Sbg0+klf
w2s+ytgz3CXscYxp0LhWuCoCbVmo6nSyeo0ihlpAOcl8mdjlhwgKjcZ5Wj/GMZK3aItmFZH3PAxz
8JjF9ikfNg/5lUXrZ23k5R4NnrUBfNfrTz2s0sI1iGl+ATeHx0xgbUkZvBGQFI+eRhGHZZ2JsKin
9VKjw4kHEPssXw/6lQR0sZpGpaHDVydzk9No2solDfMQkZZauW3jLF3Gv/MWwoZrERGuU7FeHFqV
XWGsCY6MbbjSeIRXBR1A09QwZ+OhYZbICGKMx4EAIf4i7GpbpM2WG0y7ConsrAMnAnqMwOBO+LTK
JscdIGsoWgT9WM5BPX+tCoxRaWumdxi4DNyEY/gsNG+8S3TLfm6KXjvqJc5Hf+w7z3tFHO/fNeC7
DVSdor4Pmv4D45p2AfsOr6TiUuJw7fehBpJOcUWXdefMtxwq5nWXR9W8xAKMBQCV7H2wGurpwWYe
m0YARc9JACkre6UxrhhpOqSE5ypj5c1NvYy8poDY3lx3I0G8tGPUnml1IT6TZuLKWKXtgQb3Xmkp
hlu9q+MnLAFduR80a1B+hwPvkIyD5/im1700LT5QE5D4fshH7HRp6yqEHLt76/E/+IXXzdgyLHnv
mSczSUcAMUA4WII3IVEGo5j0BwgaATrEb6uq2XpD5W7mtAwPCCcgn0WzJwccka2urWssFvnSRG7c
aZ6O5GBUK1MCk/ZVHl7Td2RA0Wz14wjKx4yQVKdvyLe2c6FBDa9fHeQdP52acCMrB5yX19wPUSae
dC4pvr6ctBU4itKqZPUAu2nul27dlObSTQznORs8lLZa193LOp+38JjV1pJ4fybGP2zqZCbkqlnp
W5hGdr6kkV5gODO/gdVwb8sGxbTL4q+mjlSHq06Uz70q9Itq8MLn4aSQ1+R7lxkPZDgTZeQkC840
mR/FfUfsI4Z7kWRiuNJ68tR9kEOncjrX3AF1vyehJXYhbkFipk704NSVutKS3NqcZA4cwdYkVp5B
CA0AHSoTsL+rpBvma0ufKTxMueeBFoJMzCDQr6s2cxKmWGDq8B103NrP9axhyypNvNieQPTIq6K9
wE0IrorBTP3NSOjxvkyG9uA6Q/FAWKpfddIMH7GlVhwQ8MN3a6YCqS3q/1TuU8EUIEh8kWTaVItM
10cFz6AkKxdjRfGszRYBDivSlhjXV3FQw9K3lbkcS+s4AspdEJnmqTZmD1YbjIwqCG5qPNyC8FKT
bQx2Us51sGrMnr+Qfs+WxPVDwEHMx0tWXKsw4crljva5mZj6WSXXlVjaQIVZ+6606tRPjFribG9x
0fyiVDzVVf/siHtWzBE17YAMKBNmCc7fBZAEPnkDHA4wcQOAsxrHz1V2+llll0Tk2yNOOXt2GE6R
fUuEk/YrgIvvhcZ/vE//GX6U13++6fbv/8XX72WlGhIo3dmXf78vc/77r9Pv/PfP/Pwbf998lJdv
+Ud7/kM//Q6v+9ffXb51bz99sSoQ09VN/9Go24+2z7rvr887PP3k/+s3//bx/VXuVfXxx2/vZV90
p1cL47L47a9v7b7+8ZukrPmPH1/+r++d3v8fv12Uedl8/I9f+Hhruz9+s6zfpemYuuOYp2XoCmq7
8eP7d8zfDcPDVabbBlRlGsa//Q0Mfxf98RuOo99NHIQ23/akbsHB+u1vbdn/+T3jd8vQmfjpebph
wjGRv/3ft/bTtfnHtfpb0efXZVx0Le/ndAP/477DYWSbttSlgFbH+7O9swquqVsDY8Kpogj7htJW
k5xvQWTc9nOs35pdKNcBhHaxskQ9vOObQ/Sl331H2SS7VYKPaFcWxQv6AxKZFTbsNJ7VR8tBL8hT
RTODjjFEQ8s9IVB4JMnIORYiwMcwu3Y3MVMr7O9HKTlb4BZnvoTZZa/MHs0PZdGU+LRxRGt93szL
0LGmoyctb4biE1RHoKzzM3ZE667PAD+RgysR7KOHOtTLJ200qQb1rMK5oNfC3iA1MKm1HOEmumPw
FMuyeJ9wYGq/qISN0wf28wcqTcN0uX6u0D3TOFvQkZcLBRhHMpQmwzpd9s1eWm6WQFIa3ZtSteJr
x/NtZXPU5bDQ4YaHONJCwcKc/qQYT/JtrrN5OwfY9on3kM5fwIa6w3g6gaovwPrhJ5DmFrde+Is3
//ND6HQzSHY1i6Au0rJnnXdQcbKGWa0KuTALqs7Rg01fGEQ/bQ3WL1BD/Re9mu+tqrMP66c/ePZM
MkkTRs6IwzC3MeIl+lUOEo2JxgBnrBtlpevGAc0FOnmv9+Yanskhm7NLHDf7JlBPRjCsOGD5JMS2
P6zgv5bJT8vif15Ey9al67L2HI+sAN//od9jNKj83PA4H6fgRHjjmItbNfi3poD/+XHbAmSODXiF
4/nZrVJp1BaOU3GraLI7IME3K1iEwy8u6ncd7exDtm1MUJxDHUv/s7vywz/GNFPchgkhJod8IGMd
Swu6VAUy8cLA4vUY9REzIWKjVk+63eiPjbRpffS2nrw15lx/i3RsSzF/wST5WHokYro5WoI7Sj/I
G7fk0OcAhlQ/2dGqj7R6qQMOHPDKZqsxMI+9F/bXwpxybGhZWN0NCO7PdRXZe7hbTUvKNluFsYHM
Xhc9drOZOZOtjwd2R0zEyE608nlH18CO/mwr/Vv71DF+b8q2/Nad70I/bVxX1Udx1zUfH93xrTr/
yf8P9yuh20I4HhvKv9617vvii7Yr2o/sp53rH7/65/4l5e+mYZusAkPYjme77B9/7l98R5iepZM3
NoTD/kbD9a/9y7B/N+jNWR5vgp1PnDadv7av07dMy3E4evIGdSHtf2f3+nnzctj7bEl8Q3jSYBc1
xdnmJYDPeLXsMeHAFEh7i0lGZfScmOkX6o6GCLKY1ln9C+Hqe5/6H+vpz7/q2AaOYvZ0Q3fP/ir/
I7ZVwsBRUXVkJlxorJGZ7RMVk4O24kvVlFQ/trlJ8uwaD9X/oe68luNGzj3+KucFsNVo5NuJHAaR
osQg3aCUiJwznv78wHXgYHgGRfvq2K4tl3etHnT8wj9Y6wpxryvQ3A9h6jQbRxjjWqSh/h8EXv//
tiqhzf+9Sy/+/Ch//w+80/+5+cXb9iP+HbyzZfkj/t6tlvYXe1TTBW+XNoVU/4q2LPmXYRvSEAgZ
gSpUp338z2jLkH85lqpJ29IMZAHgQv1ruyqG9hcPoYPqIUGX7di4VX8g2jrer9PQugTDRTxnwc+3
rdlzZ+powkAGVQ6KQQQOiczcmpn7rUAYbgPyWts1xvBAmerhzZy995pNNf5/71jGRVVD1XSc/XSh
WshfHz9npOk29C0MH9uoKu9yMSkF4fOYPaHgk/yI0QK+z1QKLK2FF9Ch1tHwWDsEqNTFUQnBR7XN
tnquQhQ2KfIBPlSvAMBDzSnxrHjWVAtxfUuz8z9a0+jwC/I+vBmaoH3xQUt8HUa/eFHCZq/HI+x+
tF+xY1Kj5sbMVe9XWiYPpa7mzTqh1GqvxkAqzxTfg7vYCfYptutITiN6RiGnwx1yYvr0EP3cSa82
CP+eqQ+9Cf/fjpAURCf/9xG6R+Qm/pH+fpvQvP5f/j4yCrjGvxzH4ip1DFsIUpR/3vCq85ep2VgT
EplgY2wbtF/+cWZs9S+bLsoE/v/nsfjnDa+rf6k44wmBLqWuksHIj5wYY9qa/966OoeZ02ewdXF8
AvRsTFv7TfDiapkvBqRkwlUu8PbC/jAw114Db+W512vk1toxBGu7y4iZyzsh6tG8d207DDFYRTLm
rlSp6EVc0A6Mt02nRQmEVMp7uDgPtZ3BKyjFZzwOskffC2zkpRPk0DkcKIJtM990zc9oQrjupPKi
+Dnw8NQudZR6FbTCd1UENwxz0dDsCN0K2dyDCBZYa0vkr+y0rH45olaGu1yBXi3zXh3RucDaeo0G
s4lEBm7sAivNxnhWG/QLMd52vGQjOh3HStTcYlgwbhegik7ZddXpdalhGJMCEkTo3692YWBE9wp6
PRU/AW+GnZCtah5QPhpjfYeSHFMVK0gboDXuoAHf/B1BHSX6b6Pk99bGIDiGzMJCEwYcr01BN0gy
Z9SzlMwLwUl2ZQlBesydqyRSES1+s2/fucbU42ts2gsGN7fOwzv9hyv+eDw38Cq2XA3RFuO0UV/J
1pMVAtKe3v0UMpF4ldcBAlYZlgXxr9Gp1K9t3lXwISjbroaAoH5hBqYG5NHuNNTpOkfzjSAESvPs
F1WeAiXDS6liV6EwnQ3CvHLTZCOUcSOEwLu3QjT3t3bs4Awj4aViLwHAcOlnzJJO3bSnJw+FcFVF
64UDOz08b04JvlcNnDt3gALt1rG5yQI3k7dRCgceFWoUOHa6q4C55ckU0VXvmdofocYwoCC3o7of
5XJEy7utnEe2PPxYQNitX6SUn5t8/K3Wmmvdg0vv/C+dOw7uL7R9K0DXQtadkS7kK8SNR3PKAjsq
AZ3tCI2ocx7UidBGt6M2cCQKAjv7PhKQJVuTCCtc2E/H2e40aYQDzJkkepU6Ge/xpBmp5rI7XLpP
PupfJk6Bdqze6EkPsylNerwKOjRjm4XPmx8aRuXIELSqqkTV2SLYeLtUid0VeQr92kOhFHyzH+UD
JdDM3cDaKi/On5iTLzS43aewA7If8bg9izc8jSQMNdQGQx0z7vMNRAzpXtRD2tqXQ1Eb8qpuur53
Fk7FlLe+PRW2SbJJ6YNgyjT1KcY/+sQawVG6U55JoRed2nUPz4I2QVg0kCvc6lEdgEXTmMh/nP/a
k5llWJNyljBxviOcmx3GUSZA+qUOhp3q91isVQMPy8a282aFVqf+6/xox7Ecu8cEukdU6FAocHjv
Zh9pYfrcjijEwZdRouaCJoC1dxvawIobO3eVJQHnm9p46TPBC1uI1Otkhg1m1yGYs1RHc+YL67pR
gYIxSpw0g/s8xcLT0av0vioRdv4Row+BEiNKNo6xt43RgrwceVFJLt2ihIFUYk5iBhOuqoGvrxEH
M4c7JF/b9AaJucokN2lieVv0igmeII5kTcRFcy8bP3dZhTK0ywInnzMoD5hDdergg+l2Uby4z2th
jnT3TcX8PLo4671oQZEb3YWozGhQV21nifGhCFoFNSRRjN5Dp3etjX7gYIfRjd4FUv8UpEItoGtB
aVyjwJGZMLsRB7WuImENcCM6lWYqPpto8nyCNoZGcQ//oBx28L7liHqUipbhUzhJhrQHB6cuPQdy
bjnxgz/GWrCiaTjC7cktH+uFUBv78bmxZYD1V4tpKvzA3DP1tbCoZdiHPI678Kr2hOZ/KvG6DPf4
7CT6BX+G54zoLPaZ264psMjwJ3F07V5LT590+0zV4eqohKnY2SdaPnaYHNi5FjW8vDd6Z4OQbmLw
qvuKAvO+gU1vbOOCIp92B/WoGPQXah5pV14UAOkRZsmwFAZalyow1a11o9EBlCtvwELl4CFzZf9B
3NlpHiQSYMNLZNIE82C/+lb+k64r2s0E7EWxDmAN+BgRqZ1S/SGywXYLorgfIqpOCfdSwZ+s6ACr
hYW8VmjcI9sYeCPof0sVEF9gM6JXsNLpHoKjCe00ftIlAi6rEpe1Dn0ZM3EuOq9LxNrw8ro9+Ni6
KZ9MXIZ4fRRMkasvfgr7/Y7YJX9Jwtx27j2s7XyTrMFQo+cKo1/a6xCV2xiTabyybogKA3mPVYyj
XbX9UEFPb+Rgs3HNwLi08UsKzE2QYpz4gEZxf+E5lhvt8gwV5VWJg6e1DvIk7IxLGt3l10BgEr9F
wjq1gfwqKPiMP21QBBCH8ZGCrBBi3a1H+06t8OC4rgrpUz7OUzSe0Svu4DQhnuVREAdnVmlrAeDo
qjMh2OzRWYDw2OW8K1i+WHWAUOCl7SmGVWyt0NHDr1RRkuZxxNZsaNZFGQr/0GuV4rN1bTXpd5HU
4hxrQyGCERMYo9OKJ4myirjEYqY14RM6Lr5QqxF4Q9aBNEilBV0FSjiWhbqCMVSpDXp4wP8kxxQ1
z3Efh2kaCXkHrYiZXWXo7Ok/ZempwYHF9fOt7qq1wKRyAuLLyCAgFV3Xh997qDv2DkfuosG9KsvT
63GAJXdjwqgM1mqgYWC0jmRXWBedK9r+ekDY1d/bHUL5yLDbXvBIguaR5rVhkqNW1mHuh3M6m0Pv
oZuJ2rV/xqXnVg9uUEeoc45lOHkzURCGbg2nyHX8B1woguDC1Ku8ay4TSzfNQxtZ0eTmiVJuKW9L
9BdcWORJbWWfM9vuK2VDUZKbgrKtqsffaKDJ+qlRJksWhK5V8ZhYjWiuaDZn/UFBAc+9wfi8vtcp
+eq/htqw4qUH8fi6JoOi48llS/5CJYE4cRaewaDzoee41q4YlGKdpVGFvGeGFIlViFXeW0sl39Px
KIZZAvynSsnCmleoQqHpatMOwMjczr+gEVNdZBbgeaysh3t62cbCg3T8Fk7fJ6eQXAjKhITD+qyQ
rbhm2yIK5OzyKLPX7MZ+h4gnno21S+O4sdUVXAnEJUwtW4jhZjnB69BUnjXpUAG0EEyfPcNNRlwR
y5EEbaK3XUZcFT3M+9i9EsIvqGi3A9QmFmedl+XktIkw9Q6DpipCggjOzPmg4CR2Jai0p8KnbZpC
E/oUoryJwxFMplPShe4LyFntMmxUeQCVoy3EV8fLS+hh8WcbGuVPS0xyFbNRUAAfEeSMy5eIBzef
Guui2tP+RsimgOSY7pwCB+eFQeepDkxbkwjSon5E8YqS7/GnmS5AxAzryRe0tux2HesAFvelFCF+
Y5nftYcowJITcVb4xmiXDPXBdkMxPJ+f4NNPpzVF/YzwRxBezjlDvQEnDPe8KfDxXRKyPfraZdJg
A2Vr5U1BfoikllZouLCdH3i+xemM6jRkLW4uyWk2ppV/s7JS85CCh/WJsFNgwljExbHe2xCN71Nu
R3+fVcgajxKC+boODIwTzw9/HNtO23zq3vAvEwyKTUX+eHhFemajG4G1G6iqI0wri0tPdv4nFzmb
JfLRO2NNTWnuCOo4hj5vS8UwxpFxSqwdMTZCeURaK4z4orsc6YztRz8LJeBpO7GXaZWK2azGjWi7
wQAEgiksqDq7D+MrL1MKzCa1Ol8o3B+nJa9XBQ+sSS1Up+fGnXU8h+hTSMOA3r+vwtI+AH1w1sBh
y5XMGxdXTDwVV1moaAtXwjujIgNNWkIfRJXkJ8ejotNJ8KtN0u5GXH/OpOwOpomboOyF/BIrdrRG
yBvY4PmJfc2S/52D8bEm9WxB5gBCwJH6VCN8u19tVBQ0FxH/fQYZS+wTDEUJ7OUArQyJDnPnCPh3
UC1pUKPdEeM5vgaUBs7UEWXo1Qs/52RLURqh9M1v0klDuUOOf42H8ouXm0RVTagq3TpvQPM8tg3C
cQYKa/VHp/z1oiLhRYWD7stU63/77WGJZo5sqmI/aUyUuyBKCiC5Kr7UgD8ROk6q342JPNHCFXF8
NzHlFo+7OXWkeIvIzWbD6uh49j6t/D3ezeJLqMnuXqRVl62bplFW1G7MpRGP7+TXEellUH/iAdS4
DGc7Gv1HhYp7h3ACgkqyTLxbsJuTUEadP7Gpn0ESp8gRYS3kEc59Pr/F5jciy0jRi+NESY7LyZm9
vD0CC3GBy/x+yEg6o1ilXBRk1Ve8ePEGwDpy1yH/uOnDqF9Y31cux9HmtgCr8MISSlHuAq9wvMCu
lyqe3/btvgXctg9sTIGh3DiYRrb9YQjA+Y1djZcA5uZbVIwAX0emuY+E4WxA5mMu3SCE17hIxSxs
gZN9zjbSmBgVNPeEppjt8yw3eRzqctgrRU8LBXgc3rzjjzZpl27Ok9lnJJ0ahw6210KIeHa+kShM
mgzxLKTYSwnEWorL0a/qA55+yrda8atr+rngxyyvrj56aTO0KXlc9WlwbV75wLAkLfUR6WGqasR4
RosQBGKAPxzm9vf5PfZ6Zo5W2rYtndiZhh5wJ3u+0hNnIAgn+VFmoNo2MbhiUZfZHrms6FDEZoWu
qhuv5eTJ3juDuq+rEMS8KMWXHBuB3RgXTzq6EGuPRG09ufncoKjp/0kVc+nWOV4Rom381ghBdRBb
HH4K0cebEimogoHscGMEhqZexnB5x+8K4kxcAMib3Vq5Vd0nrTCxcnSGTiysynx4rlaHPp9kN0zd
8PlMAS7qW7TKxl2XWe0hVfL0M+yJH5Hqt3sqCPG68jvnMlUwWjy/RscPHG/MNDAQNwiVOviSOfHK
SKoekoOPr4yupr9jJepQ37FKVDMSzcrFCpR/+xjQLno4P+7xdTuNOyVU9KsAwtHTNKfL8U1Epkpg
xFY5AM4PbLmn6C4R9eyRi/EzVrrq4sN/MB5rzMEmuaLqdzxePmj4DrmU0g0XvRMoD92NEtLFKcfw
Jy4IYuF6fe/zJnQBbna0vgiTjodTtLyMG7uABKJnzm1qlGRt2OghWE0yTtkNzYaFR/rdESnXqnA+
2L5zsn9Wa06gEr3vOhQaN8Ip5B5J3HKruQipJb2eLWBqjy/LvxeQdVMJZyXX+LxMHANDwqdPMqFI
WeFtMrT3Hf/LpjUH+z8YSrMdyWCEQvZrl/HNXrENjfBZuuNudFMf9cdBMRDfxx09cnt3CQL43ndx
O1qwUGxK4XMUHa5A2E/YgboLUcK8rgx4QmZRYjZEte7+/J48HYoHcDp6xLU8hNZsTyadacJIMcRO
AtnfOj66b6C1iocIe60PRc/TapkGiReXvipIweaxRu0YSR6qpthF6JVtDR3UTemFNl5nZPvC8DOE
bp1o4W557/vIqKeVY4ngaR0fgsb0O9HatdjZGRZuq9rVs6+9jvTsgbgoWXrYTq9QMJuqxoVCpM6F
NDty0mmiFmVxuUMEsSlu1Qwy8wpcLVThVV9WWoFkjHRR2dTxoPoaenmvBQsffHqZUkGY+tx8r04z
fvbBRiSVYWwbZLtGpaI9l8Bqy2OEACkE4NZmmThZhPHHl3bK9LhsNN4ucwKOvb1JLZhw0ugYtDCt
YDuVAA4er90VVuFQmhBC3SToMH74SFLH4OBToOLVhLF0PCiT2+gQu5DrCs3nVsSA/YdUXxuJXd2e
PyTvzekUKLF9J6DavG2sVEHfaEqm7QSGIfgCxM2BvIkYMY7Gfas41UpDX2hzftB3dq5t480BZsjh
VMwz2wD8AHTQCkhPMPib2sySdVOM0UUVQ5I/P9Tpvc2SAfkDvzE1NOd7JtAo5CrmoO6CJJGwShTt
U2cF3bWLAeA9Bm3RwnjvfBo7lLgPGB/YEGMWeqJV2eJZz3gy89AQGev+TveT35hifEy+5fXOYXtM
WGrOpIku4fEeoXfUwTMZxh2kzfpZNCkeXijQhQsv+/TH/DvInIah8kDVjk7aK3ByNowzVglOsh5K
w2gODnRNKDGtZSa1p/MLdXq/UFcBUUOQRBGJt+H4c2xHQWMy1FUooDZ7gotoN1IG/o2cfb5u3bbc
Ut9qdyGYxoW85HSLTFAdw1AlTWeKSLNE0dZr/E3GXt2Rl6jbVu+UXVpoL0Pu9zfYAi3VCt8bjtIk
HUrkSG2QkscfmpI4qB4toV2HD8+GU56DBTZKdYW4dnMoggEt0PNTOx9xKq/DFpVUdSjREREej+gq
hZvxhTX9MZx7WtylGmmhopNDszO9bmE65yeA0XjXqYyBepkQhbPpTPGldDA7rLeN0ooD+uBir+DT
HuPkbofpB8Oy18EIdcHgqnCwzNlkGuSqGTKp9TZvpL+XuSM2UdIUl2Pr9fD+MvPi/FQeFxWm0jIf
x8U8IcIoM88JDDbKfC46YfW2V5GeTr0cEo6D4SBGrEl4xXi41I2le0DhzHjmvxUfvF6m8VWCNPbP
BB+e79UqInbqQpjctRf3awqq4W6gwYvFACSQ8596so5gMHSOBNsRQAa4jONd0zutCwACLleHwN63
Noxz/y7HZTO8NIM8uvv4YAA/efEogXEUZ6dfA7KmqYFOnIRVDLqdUbqdnPwOKBHkH/8u6o1TLcJg
c9rzJew1t8HIQM9xdvaLcoUKTitWipthm5d1Rfr9wx/GS83h4/FhNHt2GiJcrkGCcfY8euqTbbD9
GBVOuKn9VP9yfqj5U05VhecA9Az7gmx7jgYMLYhghWvV2wSg6qVZmQdyC30LF4e8CO+ndZ6P2cJ+
fBX3ePs8MCiVSwJfSmxsl/ndEtgaHeo4q7ZW7qD6b7BNVr5Z1hCQafC6EWhYS6IJDQROQPLWtGEb
9Dp6YzinJ5/jVKfbF2cYKH54LkzQlUTiNpBlLob55o3qVLVo5kvdTHdpjxD4utCzAeFd27wwkzLY
lZhVxx8dlj8OMDHxMcQASSXjeNg61D0NqEi3BS4xAPYDVaiXmG0B2hoPoi6pOqj1wgN9ck6nMSec
IStBKiDmt7vXK9jbZt1WH+LoJdBwLsNBwzxkQJk/upmnoXTqt6w6NZ15yKGhpIvxTtBtOzwCUY+M
NbyT4+KQDla0EJdOYcXRvmIoknsOqTDwwpg3C/FzL8bCNBFc0BX9U2hBIxbC7T56ZKZRaBZOBB3q
73M4XRCPflAYVrd1K1xfehkVuz6w4h15ACkpCLWrEmuI3Qf35jTo1PPgjAJRmpDDbzMKzagbDdm2
fisLZOZwrcBtHdjOZz8P4HdFnbmLm2ZJBu2dXTKVpKfCK3cekcfxoIEb9aoa4tRNI9PciEwfP3EP
DVtoIsXHv492DncCh4Au7zzAkflQp41NUbeTg/bb1kSfrEMtddd9HtRfM10g+kGC+vP8rL73gRMg
EuTZVGg76UH6wi81lFG3gdG+aE2mXjegWCiz6cPn/2Qk8JHC4q3iG4+nUk+gr6gGAmp6ILyL0Zxc
0Z3K2SR00hfuk3lQzJUKyvPfQ83uEwspDFdPh25ro199HVpRirJrjkWaGWnYNQ2uf4crAFokJY6c
579yBqMj1JnGBqQORpKqPdvm+DPL0MZNoBm7bY1Y80oQFx8cz/PvYqvvgRdjFgRPIqiM+wz/ABw5
7MG5E63b34qqrK4KqTxCgPMu2mBI8pWb0wonpxXKwgy9c0/Qc+e94yE36fdPf/9N8coli3R0yo1b
ta5f1DQevrbSsheuiem1mF1G1HBJgwBxaGTms1BoRBCf+g0rXrVWdJlzC+9s7Hiv7dbXtmo/qAs1
h5Mok6mnQWJSciBJ0KzZR4GtyrlcW8YrdLmralrbcD6DHVUoZC7sBm9FD8Ju1YH8j/FA359f+pNA
4nV40lgiMmoPczW/Rh+jxg1AtBVmH9+ohdqKfWXa/Y2VlWhw2Vnc3NZGbegLlM93p9kiTLImkAi9
guO1HNW461vBjou1uNmQ2tpXVW3JDc7S5aaN7KWuwDtb3AQswa7jFGvkRbPj1VZAG0dTbbd5UcTu
yq/M8A8lT+MrtAg0O9q41HcDYNzfbdi1mxy2P7osQi/+ZKgDY0rt5zUcCzeut63o8dUBKI0UsN3b
P84vyOndxmYgWaQGxXqAnzmemAoxIorSbbuVLYlpPka5uiVjzBDmps7iLsTip8swxRM0EakIQXiG
Q390pDhsmpmDc9tqkWhX4FfGbxA1uGQQ0+NrFfXD9ylBBc1KawpcaVnMThfSViNGIHa7pZMnS5xL
pN3/wWV9VNY2K5R9fDjrNc+nBq2BeZg9v7VOV71BpGlb5UGEQJauPQkPvLUrPXz1zi/c6e0EzY7C
AvkiH8guO55KQHSDPYh42Pp+U/2RLf6DKPt1C6WT0yB8YvO9GWY2g5XelZ0ZjMO2BQ+1QcLSf1ZL
gT1RTIz8Umg47d6oCOYCa1ba5gmEqLZJweBuMzR79kIP0i9FULlLep0n25Y4RyPvoaZCWZzS6PHX
x6R5WkaUsFPdyt8koJ8uMt/FO4SEc3t+ok/2LOV9G5QdoT5PFqHV8VBe4WHGF5UGrq5tcwe2DOn8
BPgX4lcoEQ5R0y88j+8MqAo0K8jo0BymHn48oN9FKFLgKb2zKyO9Fiz+Ixw/58p2fOPGbywsps9/
4cmbQB5OZ42/UI1TmdnjAUng4jodQrnrXZHdysAz74UWaS+eDhsFH+4SZhaWv5PCa+OI5KIKlKWk
6iQamUaH9s+d6UyN3Nk2I9RzEKZs5c5L/eIbNiyYlFEjeBaYZwzICyGrVTXChKwhi4UtfrqVmEsJ
xRpcB9y5uRqx5XeN7iL+v6O1MnGbDKfawldtDl4y6M7CZjp5//hOnMcdAURI0hab7dtcs2IcLHK5
a3vMdQJAyPfM6EsyeAHOSU14EXfqx88KnQPuW9javLmANmfL67QKGQNzaxhddBMNStVtiriyYL+N
cggXZG7e2UzAQZG7fe2gnhTgew21Mb2rtR1JbLDRkbG4Ggs732Sqln/R8q7cCS+Kb1oIbKtYyI9J
yPN9bBQwqVCx6G0QtM0OjxeO7jj5o+9GM0ou3cZyD6MT1gvLOIN5vQ4Du5c4nUycti305KOHTJDq
JGWKr5PSC/ep6NPuUAW6+1wlsWdu6gbPNwhgVexv49Ho83U2yPY71WdLX/glJ88AsQx80ImLok71
rdkPMcAmVDk9MuyaPeOxAHV2QOmhWEiZT6+kCXDE7QCFhVhh/m6bZW/XKXnZDkuWF11CMloJh5UF
OZ5cuzYI+fM30jtfxXNNukg9kmh1fky0yPRachOks0T3y7c1uTEUe6l/M22Fo9CbhSMkcCii8RLT
xz1ew0rhxcDiRkcyHXY1XrYoniRpdeFg2Lo//z0n80ehAWYu3wLUkXhwuhbepBL465LYwVfcBR2Y
7ZXnAREyUzu9Q3Plsxtijnp+vJNPYzw2JSpHGs8IzaLZeJYMULWr6Tv0vvsgwMdtgP+n1UYvS81d
WKyTO43BLLR0rNfqKjDs48EUK9GzKgxVLDfS4cvo1NVDAuN8p2mjf0lyRkM+G8eF8OedQacSsg6j
H2wuRNjjQVH0K2E08IWAPPNrJN/ElZlZxp7rFXI//rwb1EKX0J2zQS3CYySbOO78hcbf/KmARRSV
ueLLJ+2Ld2Hdiy/DwflYfnYyxOy7Ms8wchmH8klaa/9axXd72Ji/vK/1g7w/v0dmT+7JSPJ4Bote
+haYU/mk3kaXZr7C6eXGv0TW5/wwS3M2e31QxAyzrGPO3Jt0E27El+6gLmQVS0PMNmAAQxuWLeQz
vKrX+oZsa6vszn/FTDGJWtps6acT9+YEYz9Gvxd/yqfiR/Gp2O/o12Mc+NAmK/N3oKyCZ+fgbfA8
x18nXzhfr3v5zUV1MvZ0u7wZO8GLIqrh6D2F3r7ULypYeMkdkRE2MMalintmbHwyMBPXDqqGapdB
0U8cFHE1Vjt+86ZDmRaN23AFx2vhp83umZNfNq3Mm18mKsWDO8Qe8q2fSfe5Sr815ZfzMz+LJ/4e
gqoiIQyFaErgx0NI/Ku7IGMIN1p9TS7V7853b+PtsoWg+9099GaY2WnIhjBw/IhhspfoIvs1PGMO
vj//JUtDzE6CYua1hiO9fGq23nbapsNqqQG1NMTsJNQaJoMjYJmn5jK/9i7loTgsQYNmzJ9/nIQ3
MzU7CaWv51apM4Z6mzqr9jrB9hq32p85ErzaOvotfv530zbb/ZXnCOwE2f3Zy3ilPGqX6X5p8WfA
5tNvmub1zT62QGvmSsg3ud/za7nPvpt3mCP1l6DY60f/QR9X9bO/UJJaWqvpfn4zZh1lfekHjDkM
a+VpkuXN185X8+G/m71ZkJPmKMs5MbPXbfuLvzeddjg/xCy4+ccJJW2jdSMnjNrxh6AhMiZVFskn
q7zMlC+2/sXAnlLrvv13w8z2tsg8Nw5HhsEhHIJ1SLU0Xwf6/vwoJ9ubqAKC0ytpgi9DgOj4a2qr
bHrkdcZvTmX76UoFxPTZtbHi3CvIR+s7RC4if2fZUXCh9FWcboDD1i9BhJbO2ks758f53zOfXBo6
8OrR4FAnZSVzXuYZur7UsAFWv9kRloeR6NPbUsmVjSELGKjW2C/EH9Msvn1rGA/AJvnEVPXGfnF2
uscRPQ10iv3vnpE4+gpPMujUlmsNC9f6/OWgDmxgF8iFPmErTpq7Te+GXgg09FtbASL310ASGnHZ
ZAqM3LWVZ9USvOF0IlHZRHMCC20T6sI8YMSV3cJjFdtXrUA4m3OXirWtoEcDdrte5WGdL1kyzQ84
OSBPFtk+8BiS0nkzrg4zRYyBNtkOK8HV6EfBrakI98ZwRvsWVn92HWNavgDvO1k/kibKuEwqQi32
iVZLosUY6o6l98OFRbYt8LPaU3uU6/O78mT1TCAHPMl0hR3SmXl+puD83fmJmv4olcLJ4X222Ren
NDx9PyrwPM8PdvpJU50PSJ9ps/dgeRyfSDsn8bATmfzIkVu5LhHE+ZwWxtLEzeMMJmuSBpmEbugR
gBc7HgXrySjSoas8BKgo7nLFNG5aK1AvQi957OzWvEByRs/xE1fbydi8WyibzCsKoAmmhhjZPJWL
KSWdXdSGiDGR9z37ofB5FlZZBKP0h9WLRr9JM78xVxhCBAFqjaMapF/LJk3xSsfML1L+RDH/2MKk
zxggwDUnmRaqy3ScsEFBPu14PngOXauMde+xVtAQC9dYDlnp3mjq1vuMDaBl0b9OdXVDhw81SQ8s
hLMSOrvvC+qVYf4HCkkzuGs6TPBTsVx81TRw4sqsLhNZGfkmtdQaJwQqX116MegA9Jb0Ok6OPDE7
ZXiQp/yFwsVs4xRowQ8oSukPQ4sBBV0QFP7bQbpPpZ2o7a5ssWVbqlycHHrqMJS/DI4gRSiAY8fT
VrKBfeoh9kOuMmm0QnCWtTXrEmE17eCOZnGjA28+nD8hp3uXM29OfDSgagBdpol4E0q4smvjMa/c
B6jYhkeRVK/ibUBVyLgYm9q29nGnqcMhgAWTQuCXk01wlw3mwq0wzyiBqsMABLCDrQGY2DmBFeya
qyB2oDyYo1eNn5paeOUGL05TO/j46BabsewK7ARsIycRDBN3iZpyci1N0F/w4xNQiar9nNkgwhyu
LjXFxzECSrKWSNb1O6OY9JnSxvSWLqaT4ZjriZYNHhH2Bja1x9NueyUyNJoVPdJlii18UVMvQk03
d5B6Yd6/nl/kk9kFvwb3mghr6kiDlD8eDXJjiahlozyAXx0+x43WrPNYS/d55HUYK5vNZojDfqND
0VrI8k7vJqDU3Ph//xvE2WxT9ynkhlKPy0fNL5VPZeI417gbOZ+yoTHWfLR+hb6b/KziRf5JV/0X
qdbJQlx2cq540STQB2pnkK2QITv+elgQka54BdE4jw20mECLtrnsot8dSliXeuF9C2gUbT825UAi
AbdStSMOQsHXni0wdewpomiMxzLP0jsUs7PPXdLp7echacaXTloY9iSAbMJPrj+6SzJv8wUH6WFO
tFbGZ+pB6x9/cmrmRYTZd/9IYcu+duMgbX5WuQRuFgBqFKtMyD7ZD3rd7dFdq5bsn05WnfF52Yk9
J04tj9Nsyl1wrtAqg+GxIznCCSCU9mWKMll0qbXolK2yOh4+pZXMv4RFZV6m7RD81DK3NxZut/k1
Pv2OiY1ImZfyKTvxeB4UQ+2coSnEY1HVLiIwwszLPeIicQmG0wNoJ5ok/1jB29Ion+JyBVyA9v0p
JaXpE1EquswfndCzN7XeOrdj4fzCdEfZtC5H7/xGm+9uhqNJjW45/E7o0/pso0VGPcqKOv5jiOfQ
2m/r7mascJVRHMeTq4KNTjcB+vT5UacFfBvrw9IGiAG2DyLhxJeaHWsvMjRMsArai03aaJuhN8In
Qx+0pTfxvXEm1UpwxaCoKEofLyDCNXZQBo7GPdkqweVIc8RaIxtYLjHp5hcyH6QB1CIwBZlJW3j6
+2/ewaoe6CJiLfToRZg0R6qbbTt7kCtfuEtkjNPDyVBE9Ta9Snqmc1qW04Sp7lah+oicXXat4aV+
1XS6u4oMtqiIxATDzcafGJwkC3vl9DiAxJ0YyK/CK9Cmjj9SrRwrrhopHr3Ks3ZpXFrisiDisFeY
XplftSapF7CZ74xooq5MM43mpUWEejxih8FTVLXCe7T8qNq5poX1iJo6W3vwxcqyinGBZ35yGiQ4
DLbJhITHvWEObPZS0SYDyoqP2GDH+3KgrJR2+KoIzghdWYE3fdY8f/AsgCcE4EfSxHNuijmjT22j
1EfCZXxEk1S5jWJN32nVsIRpPjkJ0yiwhQxkIsD6z9E2rmdFftPU46Oj9vVmKGJEpyK/X7gw+UNZ
kaOTTaGAswBUm672KcDeaNOxsUw9eHCVUqmv3HJQ8g2IiSL62ZvgMQTKdELNMBxoWiDjKy1Epux5
LPEPChD5HNTwN17O1XBhdrHtrblrfQwCQtwJKrS7Eun8pBViDRH0/7F2nzUndFGlUnyzK52V3vQN
VlZJD0lyrY2dm9xWWtaEGKj3SN/ty9xvKHSFUBHUdTeUvhFt3KIuhn7dI8ufXHn4bBrpKh81Kr/7
Csix9Neo32v0GU07qM3DMDaFX63czIjRxEGBoR2ztRbreWtcNLGVKdYGScICz0jUNE0ML4mWMLlp
O61Mrp2wc/pPMX26soPSEfZFtDUKTDKvkNnxs+cglFn2JcXQPggPdoTuabruTOFi/Dak/YDTRq5K
V0G+simTAlUDmccG8spa1pLn4IIZrJLOKIoDlQ01fBpDWWYpAqE5metq7JDgxxuDqpl1kQhjGG/r
yq3LPVmdHb1AlUM9Ya17RavcusbQUPYsqzLclb0aBL/cwEzTbRCXksTUyUeLP6lnDS87XhB3R/Jt
hi9ZX0diV/hx162NAiLHozY6ZbHSYDkmgJCzEZFcT/drNPNiBA1WlZY3kbeKNT+tt3qIDUmwsvSo
iT/VqhvH6Nk10QA0IYKfeeF5Wt3eo7XnJd8CgL9i6/RObNxFZVM73wR+jH6/VsNELRBbt0JdK9kk
aeYdVKlkf+IcC4JVVsg+2Lqx1hk7w7NjY+84qSI2g6z+l7Pz2I0badfwFRFgDlt2krqVLNsjeTaE
LXtYLOZi5tWfh/43braghs9mYMADV1exwhfeMDafKzTyisNEqCsOFXX56Va4VQZIDn6F3PaFiJut
56O/u0GlNxtOXWwp+6AHVTBsVI2p1taO+kodJa+u/zn1tc5/naIpUDOQcnA3uxFWQbxJFF5Gh6TW
sUeJAUz2e+KxOcVZr0HKKpvRMAkn/u1k26PBFyNrkUi0ijFRKgdvCk13wBKNzZ7qya6voQJid4Ud
4PSkIS04H+lIxe3j0Hdm8q03G9s5DJHvtV/nPrPyUw3HZoC2hJnI91gaiCnGbdXhLFXqzeSkIcW3
Rv8i7FpiH+FawvV3tlch+FBiiAS2wh29/F5Tve3IDTx/AEz4sDiNjmdJNummhU+aDeTbyrB/+cJP
8AeMIE0nu5E1rdJdZ2MM8Vy22lz9qknz09uOf9d5QmmudvRN4juoRg4mdMYQTw6FiRTydVO5qVLP
mQr8XQzVfJskUXG+5dNZuF62OKlWD5UtvHYKsyTqo39rflIeh5o9JdCYssZOgh/QYKLxu92PYyTC
2IrbaZ8XXAT3Mo3y+LYxAIa4m7JqZYsMpaMXxhd8CqWzo/8sCYOSAoiHE+JPgu/0xihizbjpcbct
fha2UybtTWpK1gPRXzKin7PR+cmuEF4cXOlKXLyJMOhM5FBA7JLyXkivMRmZJFamfTHw1fBDS89t
a5MpNd67WcKFoxdVcuVZXEc3SATAbOfaXhjDbN3Vwz+hMTjUuBB/k8Kr220Um4Had1pijW/uCKDs
v49fxHWEg+wWWBoGg4ODCNnv9OCPYKqQoCYClSqGG4Jg00XYWP1KR6vwsVTouXPMVOJNxocHRHEQ
pjMa3z7+BRcTRlOW3gxyvbyagMWXV+6PXwCqs6q4eLKXCgHdl0BY4ueo+80n066vYuDeGQtyPUVN
Mp1F6mv53n+MZTUg0afWky9dJr2bsnJGE6M60fahyGv/71TNvAVusjCUKXsjHUKdbRURm/akuSOX
7osxlBioos4bPA/CaZ8GuMQHSyvMb4S5qYlaala+fLyqFx0OBqeQADxqwaCRcqymmkCwaQOixJdJ
DNEX1MUoX+ybeITDhSNOYXf43maIdGk8oW8lVrw4TFmiynEENGd7ND5hV6CNV+rWa3cPlgSrHMg4
QB45VETv5x+gyRP88GKl/5MMKT71B+EUeoTXoU9k8sSdNY7Zvp0oMVDQkbNXh4EUyn+NCw8JrboB
9ISSVoQlIctZF358Q0GwcIENosSD0nM16NnfnkdyYqr6FvfvAqRfQ7yxF0dsMCrM17ExSveQe3Vq
3gxVQCREhCSuZRwX+TixKewvhLUWgg9lkOXA/rFFUVjPofA6+muOCLv1QPndHLdQpptqj7F3jn/f
AGEuP5im1koj9LiC4qe4Qs10rxxPuoeP99HF/YCrBcGyjqcMDyk/6fznjLVuxq3tJa9NE3k7I0vx
H/XL/uBIo9mas+j3OEPWiwxqcaVHdXFWaRwBWic74Cbkz6tSPR9fSypehVfSMuJNYEYiOlVRgM9m
D185/8taAAREwmj+w4cG+rZOzvN2aOac0PfVm730FgRtcus2gfaciFbeup2Z/SWchfEWDinXPdcQ
ZY/VwhaaodooG5tXo0VlEzXrPv8HHnmktm1dIrbfzA6qJhYGoFd6EJfrSgpEdY9SJuvKUTz/ogNt
3OWqH1+dpNflsZaBVtyLpJjl1ivkHF9Z13c29PKkwRxD1RLuc7Aar6BBlg/9oF41sID6l0Q2xO1N
7RflCeFiWx6pEOgTLtYOYUaet+24hZDdJxtUSdJrRYr1g07qh4oDaRMFGKrIa6+WPM19kfaDeF0g
59vJcaPbxnpQuG/F1LRuPj47lytNdoGUB5Vj4hZGPF/pMTKFHzVT8OpPqv5aVoPxJCsXK2A9m+Pn
j8f63Tn6MxlkYlBoHQCVYOVooi0/5o97I3KLNnA7pb3mbRGTV+G97TXJpsmagE5oCR9o+lQS2+d3
Ttrp2qau4Z3/U9W08+4qS4vjluaP6Zdt6DtqAE4okSinQ2WXhn+j2r4xABVXIjvmQNem1y4goP8q
Rv8ao/Ji0cCFExBQDYVkseg5nM+jjfN69hApf6GR44kje6P+5pMUihOaVK62/XjZLkczlgYOVWcq
EPQyVqtm5Qr9SJG7L0i6Oi8iCYCVuZqzq6vKv3IQln1+9oGQsQe5u7AnYcbRxjmf2ORMtq4i13lp
68xYsrF4m9Rzc5Nn9byllWKHks96y7Mrd/Fsl3/7jjE86mV0VpcypL/ufHYOqKE0qf2XiHwkoWMU
FOk+i1tBJo6W/TWZpouDht4HNxy1fHcZ11otLJIw7QLe1t58Bx9eu59h+nZxfGQJml2dFvIKzmY9
HrtmUfZB/ZmHymTQ89VNkyiYgkE3f/Sm+4SEbnxUqdt9GcocDXWnv/I2XYy2mKRQsV9UguHkO6su
TdUggEhPYXzzWhTnDrOCmr31SgRBTa9Kqt1U+sO1iuC62gNcxV2idCwT6QtdyGJkfauGLp31tyCI
iifYs8UJ4f36yoF4Z2ZUp+HtcWkhBbBuB8SZn2BzXOpvWhf1/zi9M+6QUMi2JcrniJtq9a+/O4Ao
I+mwsynAU/OHLrq6I9FaDghJo/Rtql3U7AKR7foe6/Ve1vNffzS6LHw0jvtCdV9vSQpRrK3K2rdi
dNVBr+bhQFJyXxFA3k8jouh/OTPTRciZrjRJAKS7dZmaIFbWkztPP8ZhSMMGbP0+RjBg45Zu8ZcP
DXQWvjcruVT4iSpW2xERUDANnjm+NV5XHoSfz7cJosZ3KN+M/3w8q4v9wYdCp9pFGgFuPWjw83MW
VaY7WbPTIeUeZK8wSdHg95IqnK1W3Cg4RR8Pt0RBf16aMN44XlQ3qUfzkK61YBx9Bp8QJONb7FXe
qyN1hxraqA9xqDpvLHYdpSsZLtCj+C/vS5qQ0Exoi3HkeI7W3VB7qHT4o0X+FpS8ciFRHFalZMGb
se+vEqMuV3VReIe/iAjG0ttY/v6Px1u5dW9Pypm4T9zgJi7T/j+v6+YXH2WYr11cXru/LsDGkOrp
sxKesL7k/+vZUeLCvT2KtB+1n/rjDxeI23yreTKJjI2fqQiTUG+ecC7azarBTL4aE/gtRY2L9u0U
OVGvh33CZgyrzm/zbdsnEusT6QyFbE+Sd8EMDT3RNUxpUErODdwUbOltsCpPAg0uuOpooOC1UfVf
Pt4w65VcsCBoXfMC0M3GYHaVNeiNkeeTW8T/TZExPZdUMG+yYKp3o+mm3xwD04qPx1sHEC6UCFQP
kTDRucfI286/nN5VWmTWyvo3Kme5ARcyhpqa00NK9+ta8rx+ARabWZ7uBWfGjeKsNTIR6as85GG9
H2Zk9+6vSg8k+iDxFHdatsXePiuxusD4Ym9Kh9dwg9ie5YxhUvNUYw7d9mORbXItkZbcNmC67Ls5
sFUXcv362TWu30UBAg7lwqAg0YeWC1BjdbPzcoo+i6rsrbODdvhl1mUXbYupTwdB9KNsbWeJRk9/
9bGGFMHY2m38KdbbutjEfpHU6Y2kA1aXV/pqqwuFYgxxJTEQC2gvpOFVnNCRGc2aprfPXkkgYlp9
AKdKUWfT/XiXNol3aKoy3328SdY50O9RF+4RBD2+ITvlfJfg/yHxiHLaZ6QFwOZgW3aTFUF9RF63
2Chn6E8EEP3e5tbeuEiNPJZRdA2YvjoZy28ArETguai9mNw157+h82dVRnZQPyP7VslN60cG6hbd
5B881fgPbZyIawra7yw2VT0sxwAMLU3b1ZDgeIdqLI36GZk566kYRgSb+3R8FXHQIkPAlTNHtnn4
eLHfHRRUJJ03AA2UUc7nqSUAhNp8UM+5TItbQa/igOVRcq8lKIgsmuX46cnhyhdeXQO/FxeqEDRB
pEkRu1u9wLXjV1Rf2ua5TAuFlKTikrOAMNt1rl157NcH639jYSvPa0itiCN8PsFMaoouh6meRam5
xW1HAUEPi6y0o9M8N028L2wccUOOgTSelSHtaSsiU8nQ9jWzDQ1lxPXfPZaoCnD5EQ0sWEIQUmtY
I44GMYYybfk8dNK65fRlN22g00yJxvTKAV5dgv8bagkGGJH62JpDrA+iNQe9KJ8T/G/utQDxBUSF
rgXbq2Tt9yjwzblsef8JAFabqDUScg0sP57HchL3aIG/zbk2fgbrJrZx4CDb29XtoRKyvgFC+e/H
O3i9mZbVpG4M642Py39Xt4XUYk/2sZ08a5BaP/FKa5ugnPujkxDdfTzUO6u5oAmXQGCBfq0NXmhA
jZnm5OUztH6L5tLYPppZkH7/eJR3VnNBhVCbAPHqoMKw2rF5GunQyavn1PBpLQtdbWQUuVsrEN6u
R03tpp9s2tS17/FAVeiwfjz++upDw3cR6eBBAvm7pDWr8et0sLxu4NLXlXjU0ZKJOJ6Jnm0ny6z+
xdwquvZWLwf+j8CVDbTAQ8m5Ub0E6LBGSYLqqFKxeJb2g6adVGPo5tYs5sUOsadAs83onT4UkN/f
grrNj6BY2rcuEPmbgZHmj4x5JFcilfUjRMRAM4CICP0ZkteLWLrVqsCbafjsjVTFTzRq1cZOLLU1
XAc4gND0XZnPFFcNu9x3eukcVeFfiwpWW/v3byAB+19VAGGY1YugF0OsQZGCspoLqix63yPhPGdh
Jq5id1Zb+/dQ/4sDiZQAQC3vxB8xddVpZqSw4tqbgL7vB1r6p1niUPfx1lq9Nv8bhSIAITSKrSzv
+SjaGBQ+0TPqviW0EZFEcpNikbHX9MQ+xW5un/CnuqZj/N4q/tbixPuE4HOtr+PCCEk8bvf9yJfe
dFmRHZHfTkJnwqTs4/mtjs7v+VEYg0yBwK8P5/98fn6U60GDtCISHFLf1pqlbQxPNtukqpM7LTav
Kfu+t56Aq2Hd4vRBrWz11awIA63FAWCv4Bo9mm2JwGJhRDuAscHGisox7NxU7j+e5LvrScd1ATYj
qrZOanNzcsnVAxRVfV2GdUvHX5hasNMx57sy1DvraYM4hCZu0+2EV3G+nvixjGavBDINGZ23sMpQ
akC41Q6+4SRpb2PHU1fqju+sKCMyHL0GIMVrGa7clfNQk7fvhzget0Si84EKgnfAH1HdmZP4d6K+
dSVGeWdB2ZaMBSmGgHN9zOlc05fnK8NMz+KN29tyP3i+CF2ZN4ePv93ydvxx0S4blHnBnELCiz7n
Wn+60kE8pEGk7y1sKvepVZXbYozLrVVlarEmnPeNP1e7KBqu0TDfmyT3KAkgQDbCgdVdZit/KpIu
R7M9ifItXglt2NglujGBf03x771dg5zSokix1PbXEOWAJNu1UpToZRUj116PgFy6Pn80RYPtsNZe
0257b2oUrkAFgOikMLF6sFOMZ+Ju4oKJl43jTihDR3aU3yDg/PPjz/fuSGDYUGXhYaJdfX4eJKRn
Twd6uMeXuDB/DmCu3U+GJnQjnMx4fv14tMt1hPO3PMtcZmy/NT1snpVpQXtDcYJizF6zg3SXoIRz
wMw7O9KVuaYgcjm7pVBMPAdxA9ihvlrHFolk3KoLe98J3bmxM0SbhTnX/7p+JJ4/nto7z/syFtAR
9iLVHZzhz947MtuClLzDmnz0KqfduIOXZU0YJ56qDzhKy3jvtBhzPrjKTNN8g59NkYWVskrA1dQw
o/j24190efEsFSaULr1FDgyhmPMfVCFaW5daitRdHEXQ1XkR0xhkIkTSrTP1cb6jw4M3hdcnqXFl
7Hc+ND0OCCqLKjfVmeXv/3j8wQ5Xxhj1zj5OcWjiCfHNYyFMf4/Bab3xcFTZfDzZy2vo9w275IBY
xFCEPR8wS2YgfV4R7DtIsvtu6pPXyO+LWyTP9J2steY+t6IoHKK+vHK/X4p3cUaBJlCNxSOG/Gs1
V6BYVl50IzYVotKj0In5+H2Nt4HMu+r73FvjKS9w3Uycwr0DYaF/qvuqPJTzOHyxvXrc5cF8TXbi
cv1BggPdWcRkAph7qxSmx9TWStySsMguxckxm26XTqo4ibKcHyrH//Tx6r83HBUGmlsAiLAJW87h
H58bGDXPXIfUoYa44efaxFZ5I/0+rULD6+cdCNwgu/LuXB5t6jiLWg5MMGLptUoIH9OvDKAheysV
RRPCjcY6thFuue+NIL6mpf2b93P+zEFD4kJmZ1H/A7x0PsOZ/AH3RV7UpknU1varMXTBhz+P7Vxs
3aZvt86c4sWbZ/kPbs9XwEag70dEYp2SDtXHy30ZWi/CKJRaIYUurM3l5P+x3HnqG2NnKBMVybw9
ZG0wpRts7cS1Yt3lZ2UcdjUYNGo51K7Ox9Ebs+8zgWhXUkziS657ycnNjPyU45EQAgr+8dfTgnyC
2wsd+6UMvzpITUrdWNiYZqQja4xBtfPgi1J/+niUdzYOs+FJWESCTMSrzidV+W1czWgU7stM2l/a
UWR5GKQDCNei7szw48Eu72DUMHlVlwIsNc+1N+5Up0CJjAjZs0aI70ILnO9Qb2P6Q32nNTveiVE7
JApb7iv34TuzpCvFdcibThi4bty0htcu0dqSEs3dyRG2SkK4ovWmmTT968eTfGebMBY9S9LaJdJd
bUffQPlotJHpciaRHwWX5VZalR1SjBA7ARj/SnL/7niLri2fkcO/ftUb3x39BXi/d9M5usmknx09
gpVbv07trYmg1e7/MT/ydiLAxT9mbX1ISKtc1U5wFXLp7gITc5AyjbxNuiRiU+S2116UJVQ4u2x4
rzncBC50BpYG0fkWtdJJWH7t2/tazZ7aV0XrfdZAnyE5E6lmBzrTM0IktW1gv1XTiS2V+uAwTwjc
AuVVGzxTrl05F/uJnwQYkguXXbVAG89/0oyhhnIwktkD9JcnfvW0K0aUpzP4CX+b8jIUs4YRDS0F
Fsfq7RJSzQmldHuPnmz1EFfdeBDzKHatxJqpx9b1yna6uE0ZD7zOor1GYZ4+7fnUnIQKX4nM9L41
FfaJTY56bzhPRuteuQwu1pBbgByJhuaCcqO3fT5QaudEhn1qHjiact+OtjyAlzd33OQvH+/Yiykt
xHLyP16s36TZVTQ0+loDEZdNYGHX9ZlN4xzBuYorVefLUWjog/pYLhiw0usAExd3E8+axjkYpWbl
uwRhHzMOoxFU3TVy7OXScS2ShcOShK10UXWeYZ20Y9n6hwjTtjdkM92bqJiqrZHqw19bkgDhAgKK
HDXudJD2Vqcv8wzllNRCD0lqo4qpL90pV7PuIqs9ZboWXcEDXq4iOezSyyfXI3Jd74o+7dLUVZV/
sN1p3CHnNp8iHK5vPt4Rv8Xv/rxTFjAQFebFTJBqGfDr883Xux4OJ/AatoM2wNixDJUV6rYZys7d
BrIy4z7sO5T07zkhLKmJX1V0gMwkrCOeS24WtkGKFoLWNF4WDqrI2k2W0pAJ47GZ1B6OgPFv3Tn5
L1HF6vNQob5BJ8x6cqLUzoiHs+krziDdKUpd8/MwQlsP465AhgSKqJmEg4ydNzlCz9jAr9PvR18f
v4vB9PNtjeDdqZXU8raeOaVopSozmI/UsLj/UrtqzbDwpsgKXU/pn+LBxI0qMHGmfNDLvu3vosqz
xl2Zpe7PwGqwTzWFLb5EKhu+5yBoEYD2KI7cgQCL6pDLp25vIqeNH8qmH9p9l3tav3edOpm3gDrz
ck8POK/DGPaht3MHMzaefFU1P4euzIsDwrX+LpojwwjB7szDTyvGKHILutuFJmlbydBtQBqkub1R
mUizbWbLMa+OXQHRZSNdNHZDSEGDKw6GIzvLAu4bgwfYmkHa5Y9FA/NnF8NRj35Z9tjJHYGHsjeJ
nlj5bVuNs7/xQTAbDaI9mqpZQhsQOpyZJqn3ObynHAEJH01GbR80Qo63ZdGO468cIGJN+c0Keq6j
bppe+siz0jn0/EAFh4b2hL29siPZcGcbkvoGJ21hPALDpcZ5viFRa5yNSvTxLolleUBUoN3mKGJn
oYjted8BHg3jck4w+yzKnaJdemX8dRSBUw0BIMeCK4UKy9rIsJ+bcsJTVe4idyyPrdd8j/qu2Lu+
Vu89s7wmLPDbseTP+ZL8c3PxqC3OxqinrubrmJHArcKTx9jKq2g/BGau9vOoTGdXFjQ2t7PIk+EW
OrTp3HoAdNtd05XmaZz1Ljh4o2M6Bw8+zLzvo1qPdnWtdD/Ma3uaaBwlfvpv2QhPhIBqRv2+7PQ0
+gxCA1M4qyC0fZjGWD8OrWXVYU6TpuYo2/mnnDC8f2ljzyh3Zj2Y7db1UsoWjpWOXoiqRKvjWjcY
0WPel2Wz7WOzSMPBi4mEaGMU6hukAOVhQ60JpGaxGPwCj7pNH1Nceu4MrarLcHl0f+h90ts7VUtZ
PAR4WFuHodWFcWNKM/3PsGUKZlavSbFCbg0ZPA2eWT039OG+8aVyd2P083wP6D3p74HWzrthqNvk
89DkqY4uwjgmP1IHWcp/Ytp38107TwhjR1btocwz5B5GEkUKgBWvZGx1RqNphqdkLAr/MGlBmeGd
O1r3QWlMyU9ofMWBfBY17ZQuTGDvHHQ+tVB2qOyKjetgEUm9Rio1bdNE5eZr3cb1WN0MiRDVjV9n
c3JAjzE2UKGPA68Nk8GdnaNJbgqtXQV1/GRNEgkX15qNny1hnXGiaGbEh2qsAjRffTPLd1FQW/HG
Ruqkf/344JG6rY7e4kpPkkVZAA2ehXh/fvQakSysM788xguDsNnU1HK8PRapHHihlUhthQ7HXu1x
E0fTcIzG/4KYa+GpKiKe9rTEACVslIlifkt5p7sBMZz80P1CPMQlD/ku7yEHbpBsquxdwoGIrVCZ
Ol6krRwnE10JhKEe2eOD3BS5Dtq+mmaj5XvpZfnUa/FQfcI+Rsv3SBJBL9f1wUlAPxWW0jfxoOvJ
Xa88Iw3bScfifaOLAneKEu/M9F7LoYztijr3+wTUXyn8F3tq7Pmbi+iV82qqrPzhN8LyNp1tdM2t
n8RwLzupW5OPc7FhZg/BFPX+r2SK4H7uO7eR00PrZqVxnLq02+XFbMo9QMlAKZbJspKNh99B8y+9
PW8zZdBqw14gT3KUs3CqnPvMmZAhjOo62SZzX86hIWQc7SV1wAfbLIPmISmKIvrmunnvhgVo/Po2
6bxy2suY030fZXGFmD+bEYw4qhRH6IZax/uZO830aUDooAtNfZy9/UIpgBxPJeaTGhbBn0AAAMAj
oNNvp0Lzo5NGiP+JjrPw09BX49DwVJoQlzdCea38mgLtgqGcR920GRSnD7qPhlbSNs/aXN/StEUp
Ncqq1AFu6zvA2KNKlO4GMuc8hJD0wa6GvjXlM1rUfdUPcHXLRH/UCxF5b95safONnCwQPq1Q3aCH
QMNl9onAxflnrIsm/ULled5qhSH9oyP9+E1lmfFcdXFv3LL8+rStvVG+tpyf+IbuPR9ZYihTa9vI
mc2DpUvphYNb4idcjbH1ii8QlGQRdcmWp9OqD0lTzNP3IukD47HBT376XgWAwfPQMMfsYUxFloS4
cI1f4g4u5MbU22GLSwqN2bbPCrCBZim201DF7OMogVXNeY2kGWYopGRfC22K/rW1qrUek9aY+eBy
0MXebar8xhm0yfzizXJK7prBD6gbVX2ZfImsJpfmYci8xLsNFLu/C1XSWqqmQW+k+W62h2L6Mhuj
88vmLxG9tqGBqtBKDB4gKFop1MAi5pm7iWtDRO5uslVjb6SsZvndm+nfvAxRhLJLGLl5M56Er0n7
KGbhI21gpNadgqsw3EwVAIV7EdSedUI+Ije2WSurnra0gLgsZn8MdmYJFecnDbQ+OPFvOQSrCHVU
O92rvUPnTnFWbUEyjdYOXFkyb0rAx5CHUnQ3/u2N2sp2TeOab3pEJ+Ctr6qk2Yp8BnqmdZb6x4YY
O4WFO1rTYRpMu9wElUhOXTem070C3TBSgOJ12WWtod1S09AI/vqeGDrs6gC5iHDSi26vL+5MIxV4
2EvAWLLyXg5597UuAlP7jxjMKsA6RGV1tLRkMMJR6sbPWBfyL0H4lHt+N/zpfyNfTrlylUlIuzN7
rW70o5aOWXYw5miaw9SjNzeC1WwMY9PCGNE+X7vf19c7w1IbIaSxqB+Anzm/3uMJkIEYK+eYEi4W
n3w1q2DaUBhRb5YphPvgqH5GRAOmtbbToNePIGlybjN71Jz5KRhbjowPafo/Z5pmZ9OURd92YeQE
ojnMWtT8GIYGHGHYDoPuQRY2/Ds78Gpzm/dd16dXisu/2+lnkRMdlaUFjpnOkjmv0Xs2GVk60mA/
+kYTY0uJzEF2a3ZGoLaFalLC5rJJvmdF6X+1C6fOd3UOUvPJX0RWNsFI9+NOK+JEX1Ibw67Dkg50
9EySJbGti2N43ETuubXDzr40Xpq0lUe7rAznc2Gn9ovvtAhEG0mAs64Le9y/wpz4DYQ4n95i+kad
HpwmiphrxmHQgpKMYgt5AcTeq31W6Pp955JJV60qHuWkp8GutTuZhAEoL4GBTfNNTUWJlkwh2qPm
T99seju/kOTKsMrIp/6r3fU//Wgwr7lnXgQOVGXQCTKh7vJqU9g831k2HVflNdNwHNxpqoYQpQpZ
hrGsaEaHIxuq2fiJ1B88fRjL/aLt/7c+9QsiDIAxFQdgNFQEVjViuxP0QSNXP7bUPL/SxGp3Ne46
qHRKnpwxzoldPz5Oa2YXpxgsEXkOtWJa3Re1B6baVr5WuEeAHlIHflGV5dbvSS5OXmVJ/wHfmVzf
9HHiHzWTUsgUqsn05o3ReWlkhlanAu9T2sNvDNMmy/ovUrq+xITDKVQ4Dl1ibohgsweXP1UPKqNH
dWUOS25xtsUobi15//9K3hcmyl2GJIpjjf4xbtAoqAiIHqnDB3eqHr1fnRq0Df9Dca2QcjkqRdiF
p4PAITtmfW4DMHqR2VH+rTJPOgclVTDcIOvQ+09xNmXiSxpYrX/nG4l5rdH8eyeez5gvtjDMDcJc
D2XF851apJZGbQiZkybVgzt/8Jty3+K5Fn9KaIs+aXU9VKGsLbsJjaZyzEeR1o2zt+MpKsJURXp/
w8dLHiYpe1Wgvayc7DDmZvY6xibmVpZEu3FDflP81zBHa1+lSI9cASIu78P5JAIKQvQtsVD87R5z
Pom4adDl1gvt6LndfgqS+PvgtNMv3hLnibcw3k2G6B7LxnF+Tc4cXSnvWRenHcQyGPIlW+A9uUDy
mn1SFfM4pyfYY7WxFUE83GVtjfLKQOiRb8ckTfHMsoRdf0ZmEnHlOHGaJ7PHjGMTVWnufbNip4x3
pkeAG236OY/yH37eJfeTF/nlPp1JOWGell4zIh9VDNou445WUBM632yfBrx47iYzgXI82nak4dJV
4QEZFqKyf0Kwt8lEx8kd93FruO0uqS0Rn+hYBeapm8zBD6cmrbRvVUuqLG9ta3D9DSWrQBehY7QY
neoiavTDlftiuQRXXw2QJcwZAi56HetLEhGlgMKYLk+DG49INAdTezSaeXiggl4eqAPIU0BvPNSN
+Gc1+sYRs7T2+8c/Yr1zeCQX5isaC7A4gS+tLuqgrJI4crv+VCg6QbdZRCwScsYNeaSnR23TsqSr
b21DwVvXnFJPTnZS6tn+r38GHXEI4iDQbR8YwvkGHud5MPxMtCdkjJS1G1xv3HSVbowbx0TZNhTo
DO0c1FXv+zHPwqnPrtEuf5dV/vwarASEXPjzPFwLFXK1EioQlOQSUZ+GaI79w+I1PYdN7yv/dm47
UJ5JNPb1HSmW+mHXrW9CBbfLh7QdOzWHWl97xzqLMdmu+lZr9p1KerVVRu2it9rq5tTe+L3eyT0+
qs0doj/F+D3iGwfHfij9E/JlEYwUL6uOTRCrgeRI1ZW7d7pZO0Ra2hW7j1d8XShnunThl4nyuELD
XKX2AzDxOda88qT57hs6Hlq/lSJ9EXVb2VdajBc98WUs6gcADPi+9P1WY0nZ+llCfncCY/s2YqiH
knWWJ86ur6fkUHXURsNEWV65V0Wbfx0iIbZzknffqMj1t4Dirp69dU2Pix4mHp0qFCPxLVuzSyYK
moOapDppQF+TTYuMLgSotG43ukMJc2Mi93fN4vO3FNz5DqNbwCLAMVwuj3W4zXXi6mPddqdkgQ6c
XCerrJu+NJv+Zkhbsw9tBHD75NToWqx9njBDrB5rW5+36ZS12essKFC9BhQ6HhMRaPGuCDJ1IrMz
PUqjyuh+2oU5jHvPnbPoIKnet+HsQvrbFmkq3W+oiWW8WVaRDM4DTiPp8Ak3Ox5d8tr2VbPLRJP7
Os/NctP3XNUUbuzRf0DKpo6vbL6LwhLrD9AKriB4pQXHudoR1YA0bRH35QnqbvswCUeH1DM1VXaD
gE/ghy1+0ijnOk09oxXbVm+YVo3+3pBymPAKZJMe0fvWtwmAjwQahyv+yaq4nG7G2dDktppM67Z3
ou6a5cya0wFBavHSIs0Air+05lYpU1sAABBDqU6exw5+bEpe9vtEUB02jKnMTnVqOA/6rJzooJmZ
Ix613k6bTWe56bgfC3j9Lx+f43cOF5gWqsXAeOg8X7gcmkqf/BQ0BFenVZ1GtwdD2Y3Wk2GUj13t
i6dhCKInYnzzVjmItYQ6yl3VAmUdX2IFaPJKCPnO0YKnCG0LPOmC3lt92lHk0TB0mXVqKCRT75nd
IfSMYj7YNf3+WacNfWXEC0QdcMsFN0uvdDEE4lSfvx5l18ORhCt2sga0pzYDMpr/x9mZLMmJZGv4
iTBjHrYQU2ZEzqnUsMEklQpwcGZw4Onvh3qjjJBlWN0yay3U3QXhuB8/wz9MkYVLBcJTDIbqMmxt
ZXbPhuB/tPUr2qwbjZ4RmBukBZ0rX+RyAVbhy5W8TwlAIXr2Nsqz40Sv3fbodJ6b3RQLQ7CNnsAE
/OElKqs3XSVt7ebjbXCRx7IGyPU4wI4AO+Fde7YxTZEnjbLq/ljS6rbukriDuLnAzm53DA2y+LFG
sbcLwYJJGcXF4v6s+UzqBBoovQ+0hYZ2qQoj3Q04u+u3Oipy2p7z21UhrJ1ZHWurGL8hnifQsp41
bRfPuVVeGXH+5XhRslF/QP/miyJ1/v5L5qKoFlPze26KIu9e+6AxHkThNl04ZZkvwjxGkvUWW+Lx
oS27oXyyemUOgMdMkb6RQZZXUtuL9IiSgGC9Kl0EhKxzxIqdaEHaVFN+gphStzk5wJIjpJcbncX8
o6cQDOvEq95MlADVRs2EAwQbF2ldQXpcft5V7BOOJoRArglm6O8XpnPaYJkcV5xEbE/NEJWV6tSX
yqnMICrxKmZwOXttbx+yjkZPWHbMcTdLafSn2U6G/qj8tnfSDaisFOYwYD9fL0JtCCCZRZUldf+X
nSUT/fkkrk5e3c4FjaekKiM3Huf2n48363m9R+DEygPCFII6K/Vm/e//gKWljJxUn8TmCVOPofus
V2j4mDUX1gaxuFoMUVrDXd4t7dKXnz5+9G8g1btLmGevxBYDJQPkxdx1yv7Hs/UxYJo8dPaRQZQ9
oWg1T37MYCAjEWaIKZV8FbWXprwLAwK4Tl1eoHFTxKrtOjRdTYTwdEPEID96N/lCgsfV1Y2J7+wy
KxXWZnT6/CgHffKfTaZ2kS57V9NDZRRSO/Zx2Xw1/QEeV8/wFb3LoG9PuGXpRRXG5oysp93m1suU
9bIL02GamshA0e+hn3wAYMUg5uREB7K99VMGP1uGwujBWCOKbFsPmzn3i+yGudzJAhNnBtxlte/z
sUl2IBLr6ZNJq/WtHxmtb3qGdz81b9G9U9XZqRGJrvJ/+hme57dStuM/Mp65JkCDd2gesjHlvkK2
ZNq7nlYfi8phbt9L0953OXnTgYlKYW6QRClhNDKNy/xT7XodaUxH6bqDUzsHRy2ptGavGs+4yeug
yviB9jhvr3xhPuD7D7yCI7j9A24CmoBreP7jAyMITqk1LOmJxletNlAChoOtp7a7B0u4HPp8Mq4E
/MvDuYoArmq163T4cj+XsvVMhwh0aqrMHv4JRmV+A3vpj3tseZMaotFipFHfoE7moYGQeBENVGa5
XMUw8UnSSuYCKfiiJVS6oSe3eZ4Z835JKgcFeWR3XdryQfaGbKzK7pHorLzD0NitdSXa/baveb92
iChD0oDQSOi6QANLHaGlRGrpyWyRfLxRvShrg/oTYFsYdLW4SU0VZ7dBM1TI1PqiSk0Zta037RTo
ZjLXMY9PILJ6c1v5fSU6hsym/hlV0+DBEeMK+rPNwk0QsyyS/B4g2vza1LSctm1gF7vAIsrfAuvI
X/IlM8o9RwayxuK4MPU3U5dPON9qSM/OkZEh2oSPt104IQICno/IvxnARL+SW5y3NhAZ40ZaASgI
7VO9nF2rA57vTdIHwdFDav4XRivO3l0yRl+GHT/qGl8rHC1l406VlsG1z7FWve8/B3B8Otpchkwf
gnO3ocCbkwV0ln9UMo65iHuhnC7Cu7z84aWVSD5RzxYeE4nA+J54vZN96igj3B+OrzJg5HRhx8jF
g+w77Z++b8PS8OYHSyXeaNwaAi3HT9SFfqOHhV+MwxQxhdTeOKQLvVoH/c/7uEn1bMMg2sekdmlH
tcvsJg/eEiMNHvx4sTp2NUGuDd2Y/qbGsKe6B3RS5YduapsfkzFVDP2uHPB1zc+WBU4Ixw3IFan4
+bIsjuA01rpznIZaVpQ3TEaDe8Nphu0klwabPa9B+E6KMke3UJNfbOxkgBeALWmWmvZzJ4JfTZu6
2a2eplkWlpiea18R5WVIJGRG/IRq5WZFlGSDbUe2N8buy9T6Ta9tKwAIZCCliTlpaMiCy9bxhd3s
7TZI5CZWU+B+c2SZGS9GM/nVHdZUq0JuJzq+oOPPDOsnkdk3LbqSzQtA0tJ6RMfVHE89mgdj6KTT
UkfKQFtwCySnyhCmrU1jYyIMUO5bZBjVC0NzlpX38p5aSe14H3i5eC5Lr8H2YHLntqZIqpv4cyV0
GN8Rg2KFNbmf2+KLG1sUux0nR/vUN/ZytPpyEoC6miQ4xPbAy85lMDO1LLW6/Re/GJ/BZp1pydvH
3/E38v78O1K04OXA6UJA8azpkxU6qOZhMI5F3WUycvPW/77aShQ/l84si5+GL8o0RPR42YINm7Pt
DDFEbUePA7AZPCNN2rCN5868m9sxNx5aT9fTJ9H21qcELO46iZJMzb5VmTN6L0mac9U6umosbnUE
Eb/UXeGlP5t0bLflWrEF26Dp7AABDsHt7yfL9BIg5Ig2WyXkDg45Y9qPl+Av0YV3QsvQRdF1lV94
f1eBa/ILXwbz0dViv7tFX2d4tDTbGu44c6Z+tNsRQE0wDll3J3rsq66xRi8zMdB+q9rfKhEEaeEs
vClGtQgxjcZxcPUuucvhzd+19tCPkVHEerqdhaQ1DqZqaXcf//Q1k3//8UnA1g4U6RgDu/MyMS0q
QKlDJU6Mq1W+XXqtfJrMAtqq7tTelUh6MTr7PV/wqEpBkLHfzoWXekdvLWyg/aORyLGlAPIROz7E
RQ4OivhdVl+GBjB0pCxV5xGNZM0hEOIutZN6b/rdphjmTh2bWUx7H5afHepLIsansi4L84btqmQB
yKfskyvLdPmB2BW/BSAZolFMrjvoj2xGN3JfpNmoHYsp8409E01dht6C3uZz5YDg7lxnfDOGlcL5
n78PInQsFeM7/rTO82Tk0iaES7OTn4phel0ssCKf9CEBoxeSAzuj9Z9vWuAXNCTJonRKLeMsGiTT
iIi8yMSpF0GFC7QOInEzkkLHj2TTfvbg67FRh13fpT8GWETdlenxetbONuQ6xUDZbG0Kwip5v9JU
WJ6YnC44NkMpbifMocjVvFx/GpATujOLeLkmPHbuc7laYuCKxB27DjgBEZ/9ZNsPilrqiUe1a6Dt
nU2iGJ+yUbbdUdOrtvmC7F/WRVgNIXafMprqI6d0Uv/RSGb51U2MJAauNgKse5HjDMLD1GfpXutb
/iW9dQBRwqClaQpLxDnrjOua8urAbZNTE8TkjuGMNszyE8zrcK/NNEHCVmYLgLnS8sK8SOuHlfq1
wrAwSnzAaQwZhR24Ha0/uT1NtdA1ZardB2XhZlGLAl+HdaPl/NBiQ2uzzcA3KHeJJ8fkSnfh8iyh
pkVUgdRN1GHG+f4Ll0NTL52Wp6dqMoxbDA9bIL16lmoHFHWMvgs1UL/F1i+Csr42WP2tj/d+e9Gc
QSaTSgHzDvecIiUtR+T5JLwjGvn1I+T58Yvjlx1JROOWZht6tUoIIUuv+3CA+lV1QzeVnfGnUYmN
41FRjWLG0nsG3NZygw+l/L7YhWw/CUARyxuY6mHedloWVF+bZrYOjpuPSQz4Il3LeXSDmKwEPm2b
aEJBN99UwKG6bacCbTo1hhzKn22j1Vn7kKq069ptqo2iTMK5zistiNTolt5psuCsvo5gn2+YGNX2
rpNM0UICN78Bn6+2C0EnlN85qgPVDOaKboT9i/ZNWXqCZrRdF2sT+uNYddGl4ezQzidNRyiKWHUW
JD3h1Z2ZNfQ63EVXUe6bQPFbU5Ofk4SBfNT0KW3hnVEXyXybVV75XVSGrQ1XenB/2V+I6viGB2kM
Etc5PiMHdLb2BJKTT8SUGy3oqA78dIEizchD7ZfO9Tc5Tdj8yu//y4NXTgpDg3WswO56v7GZllOO
JIDfoV4NOWk8EO52TCteAcORkI6fODG7vVYb/ZZjOdvTJOB40BAZEH4+J7R6qSSTHePl6MM58rwI
HKDb7mZwD0VYYQXyS59WBZcR8GhwG9v+codJIaYWcadsLXQHG2CVyoR/FGL2tyOZnre29QysMwLA
mdGiBxLoH/49NX7TObOArpNzd0fyitZtTDtiPqbBLNzjODtj/72YgR7fax7t7+elsfPv44Q27l5r
VOJGTgyqTm0HH1Cru+nsPC7HDc3pa9CX3xfV+1VZ0TkktdxjDJnNs93Ym1LzrFIPjg4H17ixwFS0
G6vPy/m5KavyjRNLmiBFErxSG1RfATyO/rRpsNPtPFq2Tlruy1Jo/0xoAV8juv/l7QhBFsLZYM7W
adx5I3HEpTyN/eI0FcMSV2EpapXeoKJNnREsue/tE6Pq7lQ6uPEns56QRAshDWQNCBRjSF8DSSd6
Q487s7+Pc91m11yjLjcz/V+ANPqq0rKSId9v5t6juztZsj6NjhK3ui/iZtO29FiSG7tno+wRa0Gc
wkbBqmyv5ImXOcBaUkIkgWeDReW5YheWA0uOfUUFHr3z/4WPokCwt9mhxWcN/IdbZ/aVNOuy4w3t
npYuSbi/gqfPh4KmJ2pTxCZqz5MryMMLTGUOQaz8fZuVT0aFs13O+CQEQDS/uq1CnKNRQfWkMzys
rwSwCwTTuuT08kiU0S+87DLnyeTXZtH1J4E12JxF5ljr44Z2mz8BGMNSwn50GG08DOBjtAisqlM8
DQuamMxv5awtGoCPyU+Bb+td5r80lRptN1z8uNc+dYVmx09EIS296RYMMg8rDix9XMq2ca+lze7F
lyQIg10HS8SYd81i3++iAkCztLBWOiX4+IhvwsJN59lNRx+8qQjMW9ubswrYIvESWAWTys1YF5l6
axOV7zJXA7rP1WU0eaTREi8Bc9EAioip3tfY8GT5oheqfNazmUBfFEv8Lc5HLwmbigtuU9U4jmZI
vKJRY6z+McKyY29vlEWBgUyFIo9dMICybXXrIPVtYdUUT5YV6cI3tH7TQwKTh3iIpb9blOkk31yY
VeMG6Wvd2eaVUTEwjlPKW2zq4Ow4TjnI+8QprGDTV4H9LVbC0G77yXS7Z62Y3DU3c/vQTNvKjwCS
mNmhd9qshbgGJPVmYF82oaHsHudlPcmCrbEwVrlxATXEh3QyGBo6hUlqB7bBQ5mpD5blu5uDUPwt
N1IndYiCk+lGhZvjyRcCWi7wUAcfCggxtVrwUh9f+BcxAl3StYwjc3b+QiRGsNp14JQkJ3T1jOFH
6ox+pMe9goKmBm0TDClZhwXu4Upv+S8HxFhDO4MDZNKoEdYX+6Mc69OaeYjvJqd5SZUXdVYwnXoW
pQeh4jTaN1DZWXebNUbtHVpQelU0E1B+ILfqfl2KBgHLUJ/yYP6K5qqOFgDDAQakIcZa5XCTu2Cb
bxPbQKQixM2x+JFykVwjRV8OjJHLQwV3ZRZhYHORzptTvljSLMUp0GiD7A0xextrdux7z2rjE3Mb
IJo+tBaaWYUq9pJWShrZwrBCL89xBChAVV7pg1xGQd5pperqTE2Ba54zpxMqvL4tpDyx8/sZ9gcq
tFFtVK136pIk0yJYGtzWMAmsXZc07Y/Si4Ov4Pzh5GtWpYa3jzfYZfggj/MJbCskkNc5KxWS3iOX
wdXwRCqxIHc9zGjnNgh7g39EGm7o4isDvnPDFW47cIh0FSmBgYEAxXq/swrShiIfKhDIuV+nQIYa
yEvA//V8SzsONyNamFlOXoXxazpG86BYho1fgGqzQ5lozfhoZI5bHkm5E5ARIIUD0Fs2jQv8aKsE
Rbsrh2G9iN/lOVChEUp1Vs9FGuTnCuSgDpjZDco5eZNd3g555b34RT+3oelWwws6G1MeykHTHsox
9a4s12U5xRAPxdoVaQCEifvq/XIhdASUbwmsE5vGL/MbrTPqt97WK6g1yk/gK/SehWlNVNZzJs2t
k3XCicNpbuG2eMIY/RCciTOE3Lc6/nuQAn6kvT9Xd3Wh8vbJ1kU37ytzxgKAeWFpRi0YqSfVjBMN
ZwCEVopffTAs+dbo8mx+0XXN9n/mRpv/svMyg/JlZmMeGdKa08hkpv6a1bM3hfOcOd42tr1BbOAc
9cGx1CfkZXdq7IKlC+2EqWNU2WbjiA2xRsP9QtfL5Ks5VO1JibTBXxhFTYHraQLu+2myjMK/0mK/
6JcRHYgMq5i3t4oiBWfXJ1NAWrONXt5O7YgvYW32nAJj8fQ9hmPDs59lcOyclWRF6XWcnUHuVOxV
B72GukbQ7vcwS4xb3If9Z4HpN0wbWIUhpNJrRcj5VUCLin/WAoR8jYT2LCKnYMXEiD3EbbOg3OQX
RfZPRbP7MDeatq1NvXoocu1KdPjLMwEpYj1Dz3Z9/tkzaSFUKu40dVs0o35AcHuMYt0sI9wV1MEg
MQkzyxuvbPk15Px53IgNv/HR+GIxyaXIfL/ja1GD/fWb4VDai3x1vNjLw5ThAWJmOh39KzvgPAD+
fhqxaJVVBfJ0Lu/n9YHGRE8fDjUsbfpgZabDnOm8ejMbU8oGDUbrGnLoYln5hWuHBHwDuw7ywPtf
mJijahooJHhGBs7noOrbZVP7SV7e25Po4b5pbfEqe7KtK/Xz35aW25BSDcTJamz8/sFTMAYIXxnD
oeo77CGUUy07H43pLgRR4V3rVlwsLc1YRqsrXHudFZ8jzlu3c7OSuvdG2lO6mXJXbAPSgB1CQD/a
mlT/46vsd9vh3cbheQG6ztyvqwqDexYqBxkoPEQW94DEsCggXzUIkQ+RXWZSPDbCsFXkDYu7PGAu
XePGodXuqYDBUD82sqXmbhYj+QZ1wsw2rdQ0KP+9BXhEBMT2jekK56tvFPr3hog2bc3Zplvlqkq8
lkIY+ZYLLwgOmV+aT2pOO4j4+GRVp7INXHUIskKmnwL0+510V2In3ZhbNpwd/8zgLBrfU8bCBA8A
d/2iokYf+uJnSwsK34kmccZqI4XTpJuC+XQBfjOL+6gZ5PDTjBszO+rI8hY7eCBe8jmn5B1ukPyq
Nw3EyeQGPirOYJY9O8Rzoqx5UuTCW5RUwaS3jTW6kam8sWoAP1gGRRCqZPZtOSflsCqhje2rJ4K8
+vXxx/rL3ljxqLSPAM9BJzn7VpphUw6JAu3+KjGWVzPFOazKpf5LTe0y3BczelkfP/Fi7zPWXn3M
6OGQzzjnSNggG8n1nCK7yVujuPcG32h3Ok5537Ssz64Z7p6nDLAs/jfGQLUGltvvieAf6bOsqp4e
wgzaB66+RV+B1iE42WnjxygcaElbb8vO16m9NFlfOwfn8ZPRgkHREJC/ggc712J1MoVGqhgcDvkU
g8Iw9dvEqK07ezHHnx+v6TobOTtxPACfIqyrYNedY6vxglio11r3QCWhwsasBLwE6I3iyrf7y3MQ
3SJk/k4dEbh8H7eMoBMCyImPC2yt2Z9HfVTOrWxtfbgWIS9CM8hSzLGQcAG5TCg5i5BZZoJyh7tz
GDI9fmAWq571xDeQ2CjrBQWLgtlZoMbiykzmbHMCvAPPiBbqihOmJ3OuBz2a3gQO3EX4wJ0rZpLz
sLxqc9MzwA2ytvlvO2R9GuNBmh8OwCHoGGfXeuEYJYBnb5U7NpZyS49CX6LZDIZbSxbi3/+0R3iY
gcwzFytKNUCJf1dpfxyFfHZHp84Xm8nn0sKIRvEBsRXN+vLxYy5XEEAsQxumWlgYIxf7fovUgTN5
Mbn7NpPVou5GAxetz2pAqucw234cv3z8uPPEcVWuWDcjQ31KcNLzs+7drI/pEDvCfaJmcQwRVUvQ
5RDfmL3SQATPrfZKS8bkRhrj2LRRac7DSMEeFz+0Vchri35FmoexAi87bqW9dAvtvzJZkIax68Td
uGz5GuzRqFWmsb/y9msO9cfB5e3XC5KBHFNAD0WkswM1jzDzPXtxn7rAlY/gZgMBRdoOZAgF9G6p
XPlNG5YkXEC7uIe6rIpnWdfqS22borvSizw7cuu78ApUN2tChOKP9f7LDbPu0C220+cy8TojTGx6
2GkxGd9Um3ov6TR5W8gsxRWNq7MLiKeuStX8w4lD8+Fc8QFXGOgPahyffFXG/8RDKl9jzV+WH4BV
umpTjLaar9g9nRf//3sm8zgEWDkIQDPf/9JSohmG8ID+NPNtAixs0rk81nZV+jIs42LFfFgyd/dx
l8iqw+DaLeqvmKSpZYOVWNJu0RzQx2shb71q3+8FaCEWQ1nA1Gu2f5aN1ouN6+PYTU96vmx7j0I7
YnPcKFPYTjTVlLzxZBOJ4PaX1iFF3q29Et7Pe/XEI53AQCNiHW2tDLH3C5MDqetz/HGeysbA6tqs
x8zdtzV91i+WivVH4LEK//F2bMeoS+cu/RQjcyVvS4SWdfqaKb3CEMlcR24I1pQPm4/Py2/pnT/W
iBckUEBaRxeHdJYXff+CbdVShei9i5hSYyzi1h3cgBRP4hc0hyrVpXay23mcblAQCFLwUsPigTRt
KTifdF8F465F4gg5DSTibID7pVWUL2ZpJd0RIFV5s1RwCf5twW3aWdhoiBogS6hkt05PVBy2wyAM
GtNlbMa4nNtt/yInmfYIFM115pMX1mDJN6BejYMhZ0ftJmMO5EPMgDffaUEi8nCo/XF+8pvWheep
9Wm/BeaWqq0oEke7reLMaSMcntQrA6bM2uLuFg9mBCKeimQg8tpPdW4mSOsUmlDuY9lNs4N7TgOt
18Vkfjjgra7vtSXXtWfeqviyTgJ84MAJ+DKnUBm9XD2f5e3QTPdoENvyMa7KFXb/8bc6P2XrtzLW
7IdaOSCTPSdh1VqF5J/dG/Qw1Hgqg1hCpZyxDyfTN2RUYhtnbnIsB9UuIYZvzEk1CAalq1iIHsyv
H7/OWSbI2zCvRU+CRBecP3nZ+53TVwpYemU3z/0SP6huSg8BpPpI4eQ9cejzf327jA/GCBr9//Fg
KNfrfAdw3Xk1pCm7NvOybp+nwE4PqIAApynRC+Sv5aPwZ+0LBhj8Zevm8vDxo895KuuPJriulpm/
QZ3n2sNpDYhHn+YUZx8vDTZdwygCajzinxG64XnkYjRrvWaj4TH6rLNnzDCsz0UgrpmmXC7+Crul
rP/dP2fw9H7xNVOfWtxeh+fBY6fbsYEJGLajJ0Ak+O3ZTfZd6G4aFQDX3z5egrNLjRWA4AmBgWsG
1Jd1Pu0qahPNGFlpT74RT2JXOGM6nzLRCntjIxW5gZ07GkxIquBqMP39q94HK/q5K48DvisT+nPD
dj1DbrDFIvFZrRoU8PCtplg5WbNuFFvlrmKOFdgPGS7BpNdhGtjl8jJNDiSyfg4skW4ybRLqpLTR
dA8ABlX8ZBLupn8nFNpm8WvGgkHdzahuIdIipEr3fWIGVTQFKmbeWg9pAxwgN+fQracJ9PLSGuZT
ixHRsVJJxSCp4xRu8WjT76QvzDmSuj7h44B2EVU3jtz1xvTisb2Ll9TOdxDRq3EHW1QTIoybfOhe
ScyqR9eal28xETB+cqqmcffTZHQl/i3Uw7tm7WzuOw8gbwRaoV+bSIPu/Vx6tJmjBEhiDA7RKQgO
tLv5/0JqcB/By8lTKRiu7GcZAEKuTM0cWCoWrL9tezpDmxoe+LDx6AshaNyZLqJHKHI0L+jziu6x
jPGfO6rJEVa0dtwRiqmcMTbKKIUygNDNJKd857XQJpC+9qrQS+P2M/6jE9S6TizTV8eVzreVpehv
XTV0j6iJle5+AC+FnxtJEUrpalTtrjd1dfBlqak3hVnfIQdXhUSca7XaSSlSvNCvaUVsGbfmSDAo
AFStGQVGZ4t/WoVgzGbModWU+2Ru7OabD17afVyl2JdHdFw1JvpV6nRpNAcezA8yIisii7OW5tCo
Ur8TRGDRMLhbWpuGycD1tngzR3qqaqv/2rqYzJ8wtyigbkLE+KVm6T+WoMvfzAouSmiizVRukrKq
g40p0XPSx8IsNksBPBepNYokKCUIrERBmiLHhBi+f5s2GTZkjvKrbxV9MzNU/iI+Q5Yrgg3e9iiU
uYVVNhjGJ2Y7712FruiXygIHva+Xup4j1GeQC2Q82AXocQMQAJillBi2DrDm4ma2pkK/8Y1y/NEU
Msk34AuqeiZojv6nDjqddRqY4XiI5qdaA2GsHz15ANFgioiAMB4ZmXr2Sz/DUwn1GTpytrFl4M4P
bIRCfu9M0pz7eDIrdaMxwHBCR9NEvfcGaDKoKapcHuFO9s6rYyfJeFoa3enCcUrNnwvuhxwuVQf6
UZnSd3Lgupizh3E6ymI7MZDdS0/ZxquGUNiS7Nws7W7Qcitpua1JDRkVkIZPk1b7TCsNtwYU0cVO
tRM+YlXyXlZS1drWSSGmR4vIu6eRFlfxaC7D7IRDLrVrs6DLIIlmN7prJOHM4S9AuciXInDlZv0z
el7mBm0/fyvqVD/NepV+qgYm1jVIqP96Ia+QS0IyxhwrMfzc+gnePcJUyNI/5wUaElIW2asv/Opn
4HXw7yvOs3FcVnk/7KvbaxKLlxcStBnmfgRenMlo/r6/kCQtH0aRlvPEZl4MJi7+NFgydDmg+Flk
rr1P41mO98BCkKnfdFmepf/9cob1AisM1AALcYHecju5CBf+yXM56aRGLQSVh44e7o0tm/jFGnX7
4FhzdnD7xXuaAkS5tT7TrlSgZ+UX9yOHEls2CzwXY5JgLef/6ApMop2KwKjkc+FII0+ivM/mBMYJ
qIptgkKnfgPo1/WuFBp/e+o6TvPXJgGKOevn+eOphYSWboPIwHYLAH1leOkviGpAOpFzfdA7wOP/
PRld/W8Z3MHEo7g9RxePNWr4jYU5XOclZXnQyimftijZ2WHbVJW3oUvo+/ewFt7KRBN7JHM69D7J
5u5aJMofP05KLncfoMEV7mKvtni6tZ7HP35+naLkWMOPe1ZtVXzr+ro5SfiHkUIp6JijTTFFElpk
qCZtuHLq/nLUyUmgj9FWYK5zkQ953NLF1FTP1tCJ+3Gw9M2knOH7BGU+nAv866ToxfPHv/fyczsk
QCw9XS4DcMxZvV0YjdZWcy2eQVwnj3UmuAU1VQHcmLJ6hwoGc72Pn/j7d5zlXhYjYgOMIuHl4oAr
tyVb6Cr7Kc8WlDtLrbLoZrh+Oh4SblZj381OsVsg7Fm7vrFLjfgdp0H/mWig1afab9b7uE+q5naw
C0vc06PgUo5jc3nhzdEFJrjIJcUycraCf2YPNGse5vOUVZERy9nqwiFryeU2H/+wi62DcRKaTwRp
nLEZ55yVMahnV0g0jeJFeqJYNkHn4DOImuPeqJkMekFWQbmmRYQiIuScK6t61qFgs649PaIWGQXS
Jdb6nf/Yt7kA8CIBCb7YTqp2naazZciUsA4pmqiEEnMotdx6sKzKvsVM1nj5+LefA0nW56+tMv4E
Fg4s5Oz5TDsNhFhb/ZnTogAxiSKALI7g1S8matkTfSub4ZHudXsBxvl1qNOiCH0Cwye0kySiKNJ5
+/iVLo4TsYs29dqNgLdHz/P9ihQoCTVagUmKyLPi2UKR+QBceIlRrLWdg8jH+DQu7TV/qYvzhFch
R5euON459MnPwicohCaG328/NzE0nuPMOPoUNxKd3KoJ8oNCg/Pnx7/zrKvLyjOqXJcXVRVme+cD
hlQjJximZH4eJk2+do1WPXuZIfZpQXb98aMul5TxFqrCsEK5mFGFeL+kSZKij6qC5KVO6/Zzpcyv
KvPdY0l5L8MhHpjwabX4r0U6WSzeGxSpgIohJ519xxbpEgT8mvg566zkSM0GvMtoKtK82Ll3gRof
m5K0D37XPF5pgF4uLU8G/IhmDQ0xdvf737swnJzyYkhfKnozB1Tkkfk0xjZ5iFvk96/cg4ga8K97
FxhNJn3gP+GdcIrYu+8fB1rPpobKvGfSj6Z9QhNKNWRbSy4VBhLS7n7pHl5E8G98PUVU2ZC0HUnB
RQjIZkLEdb1k8WnuewNJarPW/vGbJs92XZbJR+UHMt5ZSFyBzddEhnYpXab0Fi/xziow/vZ6YDBD
n3aIEKXgbBE0GDPcJlGcvlEK8Okj2bgx4HUJVeU+X7miVFm5bUwP/SrqE/Ya/h2HQXVlxkjGa95q
mclPDRPMAoG/DKbvEo/Jsk0GvflpEBBgHbiiTaJZdNYIBLzM77t2QLObxFpHJy0t219+ZzPgnYeu
7u+cvtO+Csceh3u0Hbs3IIzaFx8C/89iMSyxRVR+eXQdGdtRMqZOf9KtwXm24YH+RAuV4lO2JfD7
kdZyhH45wPTMNCFJFnOS3inLzLB60otZ3PZSVM9DbAwQG8pucTZgf4aoDpCduE0YPpXh0MtFj8AP
K7nV3WlJDt4865G2gt/fmsnQgj3kyfpfJfycU1HgwLEvfF2lLyWVu/arNcemegSzJjakldW0cwJR
6ceYNssJOE+hhTR2+3/5D6q8JJnqZ+COytra/ZCVIU2b8ZOmmJB/rtq6vG077oVb9Octf5upGDTR
nBrDV4s7vdoiTo/VEQ28bkTJFdnasEZMlsSZv3dhkrYOCqhmDjf3fi6SBU0YnTnXo0+1NO18vZrb
Ey7fZvbJ6YRsNjHV3hR1RmIVh2kiVwvTFNGJyLEr59BWpTQiOo5VFQ7VIOy9k0k53DUzvZPIXXpj
fPOcJo9vMcIczXG7mHG2gKut/aD+Jk1kxkKnScq3AW3+fDMn47AfZz9FBKFalaIss8ApXZCKpiH5
6WyFqRlQoOIauvwfZeex5DayBdEvQgS82YKe7FY7mZY2CI3UgjdVKNivfwd6G5FUNEMzuzECUQDK
3Jt5clynde2/UrwP3B9CAv9cE5ymPol4abYqM/MyVPhuVa8nZUz2XeljqD2AGE6/d7GludsabSFH
+d7qEBP0zZD9iFmmvsRWJ76VBaLzUNObagtfLnA+ZGns3yNK8aqNiJA7vVL+rps1pbsJ3b7ZAN/3
eP+TMIUXnwLG75yfTP6qfeqcYfzQaeid1wBUaRp0TG5dWLqKrlhaW8YrwmClP+ZqdsG2eKnrPvsR
RX8weiUVJ9kH+p7DILMINYF8EF2YqUTg9slTkT5AAhjHbaCS2PtU9yMx7qHp2ckQ8lMnHTlGSQtp
5SRaZW1HyCqgJlqYb/sm5WXju8nLEXpEyy8Ce2U591ki1aushu7HwvP7WRi83Cv09vZ41/ZB+60i
3jO9q6I+qw/jVDVEWk2uG9ppNnqHvC2d8qCPkbYEeFfpq9Nhc/oZSR86iSg6ZMJml5k/hE0ffp83
aFNCLBF1sR4QyKVrI6EveAAwWzgUN4bSfgI0THs5t+SgfkQtwfTHXol4fqGZXxj7SkzkcdLP0vKd
yMfSQZ/SAInmfQTt7LNa7InuHGkv1jIn/yvpc9IZ07RZ6cB/+7XBznxkbvBIjNZ7P7IPWtJl8dHz
ospmBM1sgnRQmhEVvCI11iqSSGXn0ZuydVY7abplu4o9fLSL5pUOOj6KzomIywhBHVszcaG2NW20
zEThsjh4Pikr6rr7PqKctioNv5LgInHCovwz3c9DJODbR7aU9x2j2jlrMQE1PpFRbsxb9Pjo/23N
wI88Ok6zyfA9FavcJl5lBb43c58DtxNMzEEG8WI1EqhM9kmdQ/6pSDHY8AeYYucS7/GW08R/m7Om
+mQZRtvt+4AH9CFSiBShQ+tIEfW01ijGe077venRpn2A6u317KVkYa6Ag1jJcVK6BjclUcXorWHb
1+ZOg43vPyXNKH/VQ5BhPypq7U0jg6iHzxw4YiOsyLsV63epzGZL5Hse0Fc2gPTuOc2eL6Re0ygw
YL148eMkGQ/tUPmHRJCchKeORloROk3r/orzIH2g2KVppCvwNRqVLmk/dZANN+QV5c6qQERLtUfY
5ZvhSUkdeIgafJeBAkKXpXK4wzlQBv+8y8JguWwf2ewgdbiED8agUhrQPPKlxMDYsF51wWYsDD/U
XL3XNjbOhXVaxKic3t/dXR8hfqvAsUfTs79uCgVS1xg41bxYBCawtAeyLneq8+EDz6j3mXEVToBV
2k/D65B3Aj/MjEvkxq+43kCzdTYXPCDxBXQILp4dGrS8GLA1vMygrv/DrZfAdEvQ13dJra0gxuuH
92/7elOLCIjTPpUL+t3soc9fFtvCWIkX0HpGDRDftYmTNWvEldXj6Eztcw9vkdyWuhv++T65LFAw
BHkUW67QNLNsS7ONB+t5SAK2bnOSbFlS/A95MZcfXLd++fe75CxESdgnOuXq0A25c6oss7WeQTy2
38YpAziTxR0OkJKSb+dU7V4IvfjXago9fBc3M4U0fFQgac/Htm6AsYF6KV6cjuNIGAeCPLS67B9w
BClygaZGCxXdNSIRWv9WEOH1+wwQBB4eFrfFDnkpP0lLvaJy1vvP3dAAiAfQCX3WxIwsLSdp111u
p/t2priIuWCOvgxDZN6qbf3lJ8BzQCnFoXAJCrss4dFNwMqeVy9qzLVwGnLSowdj8UbHImhokc9V
GOuD91oFWtCTjeT0N3zO158TUyGeLLSlWI3ty9MTlVy9z4XXvnDMsXY0FQcVuq1hH9GWV8+tKW9C
tXikZ4cY3LeUbXnoWNYpK108cqG3mQap1nwxOju9FwPhC0NqO0c6O+II+Lq/UXW5bqRSOEQP4VDU
WUqmlwVLryaxnmiJ6MWpcY/RQXIVC1WAcCTsNAA226FO3U/QLbyPtttB8TWtoX5At23fyoS7LoIs
P4X7ZhLhu8Y+d/66e06jLJH10YtddQPBf3b1wfdFQ9BSBWHcKKp0axqVth5iPfpamFGxSg1pfUum
znhu/JmkrPc/+r/8IHScrCUshouUx7s4UU5o0H2f+e2jQfjTnU4r5Ct66oToJ6T7CfGfbboWKJko
j5nzdIxjgwNJHvA1OGaj/6fwwe3e/0lXXwQuGscw0FYvz+rKcppHQSCkkRR0YHQ5hq2n+d9VWwzf
7GR27pgsXientfagLfQDhljnlvLz8ntAcwoGlNb7cvkFonf+iILJjJyiK+STJtImOULrlsWj11SA
B0DYz9QOG4ewg/dv+nKJ4aJ8FRjvLVTtoJsuHkMVL/Lqwvcfc7LDfirFqXnX8k/NnQlpZdi4Yym7
rTWUQt6Y9i9rksx/oELQjEEqXQT1FxOQ3kkkaxqFfGQswX+RKt37psYgvsnMYAg2zgzrqHB9zV61
bjslN5bWK53JItT0yTElTgIBIOKO89FGsSexGDvxU12J8ftoaqSMVHPZrKy2yL9ihla7AK7iU1Dr
ULOIMPvUdP0c+mzAb9WuruYJfgvFdboai2tvKXWf/xZNRHaL1qF4MqA6HX1ygDecorJ9RF7myTJi
6YZdEMQRSWttuYv8Of/cyzmy9u+/C3/5HUxInEFRljIsV7jbLDWsbqBY/DT1enWQ01R+sOXocQ5E
ovQDd7Hx3bPH9sVCif5GgTImSsX59P6PuH4tXOpamHqYMynOXerZgpwAI/gizlPX0+JcuVWX1SCf
bf2T1JU9rRMbnxNMqbSC92d6nbl5//rXHwSLIc54PBaQjhH1nj+LjtD2DEvR+ESyWPmUG2O5nb0u
WJkRkMLCGrQDQ3RrX72863+uTGylFx6DhU4NK5N+WZ+PNMfqmzLunlo1dwGUsipowqFwtAOVnezG
PHc1z3AZxpbNDwIXPoFlHvyjHp+iGpDwoown2JqYBLB7U6so2+hXOurRNrbsWzaty4l1uS8k5gAY
6KAtbrjzC7bl2A4ZqSNP9jwH+7Gfq3s3GdPpA7KL/sB7nH+mk+1sqOF6fGFzkfg3HurfbplZnY0O
rn/8tBcfmF1PeDR1oT/NJHpGW2pe/fQh7mJjG0FAMw4FLbzihhHq6kXmrlHWM3pEk5kc+c7vOkVf
Urb5pD85MWr0laNmADI5pLaV7mNPvqOKVL5SEYzKlV1Hyc/3X+O/jPmyljClU2xhY31xx64SfDOV
tJ5Y02oVkiQgvzQgjba5Ij9xz+qV7aqEKhUgZG8Vwe8/vP8Drl5pa5HO0UXDgEzrNFiG54+3jGZD
o0+aaT7N9H/U2k6R/h9yg0BaGURxeuNg+vsodPYFUbM2dCYuk9umMX1xv21SkapJ9sRThW2eUC2B
LXbGZm4Pd0gRVL3r2pwgszJKlEXQg4sss3YAvvyHmMSChhr3vbXvKnRmGMvTfNsFfVFYYW8niJdW
wm5a+GLtpDceAei4gOiVZdjLModTUoMdBe9hC4esnAjqC2cXRWux4qiKGrdvE0riadNg1WlHP3XW
o7Ns+lVgq4e0xzJ2ozVwpcfle6PbxqGRuYRe32VWdtunqqab5D4V00jJqa+fMPZjv1URkaN1F7Gd
T9LCO3VpU2/aUQ07u3Gr7yBHpldy8fod2lH91o9aHsDFA1p0yuwwFucajZrz9wGgJsQQAvmejIpi
9w5OnwzuOs0sO2NV+JW2Y8Abqoy9IYJNo6CT7GJmsfQ5M5rqVpDV1SQPihx7CHpgDgRAWC9mJLRv
iZzHen4yzSopiH5LojWMBDiUntE4GxJchjDLI+vGgeBvlyXEJaCIwJ7Hv9xzgH73wJPVxpNXp7pz
0FzpolWvE6rWQjS9dtcii9q2Qqkbjaq/fIysZ4tRnBWNE+fy7//4GEdJPAW6Pv0JMVr+y5X+vE4k
GEzEQ4EubtzlZUTFcrJaPHz0plAGYVS52FOy2FWQF3r9KcIz8jVGI9StOs5lFYW+IlmjFJizE/L9
YZ10jWdusArTsDCqTB4MNMZ3vvSm/jHtdfe1N3PLDIW2UM7GWOpr6aps2gwN3YiXDoE2vNpEpt6a
mEaxTzHF9RjRmipY20NaYB6R/aJ9NyaVhoSQB5ji35/mLlYWBBmAjFjd2LlRMeGdOh9ZUBgJBU6W
Na9EVrD1JkZnG5iifyxaqu5oZZWsb+zTLp7m72vSzWccmd89ntD5NQHPlXBtI41jgZ+p+0kX0LNs
SKEfprL79v79XV8LfxgTOOsX9ZIr/48nHFFQ+A8OA6yUH8NYRpsO4DU7Bm/SH//1WpT2GEimaYwM
HEfO76uMC82PvSE5+lhz6rAfyYe04OjKtUL9fqumeP3kqGCiJfJ+L5KWt/z7P76JBZTnIhqNDk0R
2PsimNpHPZvEmg2YvzbNsr3xDf7levi1wC2x/2BILxdEkhT1MrMT98Cq04fEHSX7Xq9hkihBInFG
J/Qf65WLWIgrUlhBQ2Mi+7i4Q4O+7Dh3s3OohPM59YXxqEujPWIsHFbIgvsb+8rl8fwxw///cown
/XdIgfqlziJXuKe4SQeLpobGZHbtUHP0emN1uRFGujbt01LN67gLil0UWOX2/bfn8kT3+/ocIxle
FIk2Mr3zB1q6cLk0VfgHmhPJ14Tg2lOMSO6rXtrlV4xYau/UgZmTmFT5dyWppLuI3v6xnG39xk+5
2Pr9/5cw97HgUWK7AiI7VinSkZLnoYLGuyYbZ/oBNMHbStB3D5mh8i5sAMju6Xrkb++PwvX3is8S
MDYn6gA/4iU3a2b+b1OncA8avt+jor67SclhfvFqccs++rcXmjIaL5mOGx6Z3MV4BxEa8YFLNZXd
bIcurdfCr+gFDN2wcydCXN+/tYvV8/eoBn7AuFKhYflebv2PDxbEFiacyeB1pkdqhYPI2pNPHXdl
tDoRRlOU5StG9VaWyvVtYu1cbJZMTixmv3dbf1y2qyRcCzxUB4885NfekAg+5w5FvtXqK9CIxo3l
8/o2cd3/rlIis6D0ebF6BnNqu2SmEgxT2DT8htRcYwFBZRtVkROKKC4etc5s+xs76OsXh8uyMaEk
zZ0SoXs+unEV6cusazMd9unOiIVz8Fv62pSC3Kd/fZCg0xaXJwJelMOXfrGsS6O2V6V9mITUf7VY
Lr9EGSVLuv8uubSsQvM9Jdl6/NeR5ehp4qigvMZHySt0fovw9AhJpbh/cJMquRcmaJhVpQXOnSon
404bAxz1vpveWK2v3p/lqpQyeG+55JU7zkOY3ZZd7x8Q0XiP1JXYiZu08L8jqakJPM9t/8YVrx4l
Vn8cLDbXZf5h4j+/z5FeTeSPpK6TBmySjFGVyT6d9ChMika/tRlhv8Mfdz7vnz9O6/xyJZG49dC2
QBJda3gunYowrEa6sD6MEgZcOMogD0I7UtL5UNclxVvYRO1BMDmpg171YwTbO3XwnvfmAMfBQgQj
8QBgTgKRbs5F2FZZOWGuhjCwsazRfYwzzxrWlj7pH1m8xxarRjxppEDEg3FIyejrHnWLcL7N3Eel
+GK2LnbQodSk/9jjYSk2+JoaZ29PopLriUwz83UxPfUrG/eHfZzN2iu2aFR01BaymfvPLeZo64XF
zSBco4T5H+qS5KuwyovoU21XS720oge/qck9/1zVhhajgEi7D41FFPbK4GY/IEsqk5MYBvGsZeOI
xCd1CzKxelu8EAnrfvfM0ntRdoR8h/2DhiIvtn7h2K3/052+1VYA/as61GxEkmFTwBgMFd3tAz/T
Vlv297nYAAxNu2PcteQpzaXpfvDdEuO9xFb44KV6/LykMH2t2CxCw2D4Qg/jxDFDn5OsLKpe9QoQ
nV9+Mowq78MhH+xXwJAygclvzGJDmqSydn5XjaeuHLUfEj22uRk04RhrFBlqCPn/uhPYZx80YylJ
Su7rojml3hREKKNzq7/3+kCIMGvJG7n3o6bOVsAcNIJ/3MQkrRl3In4dmO4vnZBxtCv7PLmXtKdk
qGOI+ZHHDsX4CqUVEIxY+5F5BgkdvmkVX+MiA6wTDlJS6dEI9U7unKIsikeXHqD2X26J+diWsR/8
NwR5mW3xZYhy3fdaj6NPNGNw1JpWv6M1QHWgnSZRhjFiLLgnzmSIh8ojQiQszaawt4Zbs7pK3SAA
MUEo/xBj5HRWvegFPNCkj/MdAVztuEp9gnp/NEafNff4oAHZChsJ8q+W9Mtk5ZB8ROBlqSy0Z1bp
/Goohhc75gx557UwR62wVK3hPETO2BBw7s415iPIT2sAHFH3WS/kOBkrG1PUnaLW3XaYmQwxEMcx
jdpbKYL5yfalmr93aKOmakMQevlfQ6q4+mpOkfa9GRRfj3Ak2sGwiYgGI2CFU1sR0oMw6QDWsqsV
0TuJHr+IxPKqda5NfXHyCOylwZ67+pQzY6e5vlLz3KLGSPJce+Fr7OVzYdakAINABMydtNL7kStT
I6J77j25JQsIv1rI4p18yTMtTtBBow0KeZmdHzotT7Ev1ABLilynJRkrNl+U28/WfgRy+ZjJzvCO
bqs1YlWnU/EmRSpsYmwboW2oT4ue39YW6gsYu0GRE5uWBKCqBADU5BBkGNf1IPbVbAQzojAbUy2U
AzWdik7Y7U8vBcT1s9fspnlM8iZxsPUbUd/sfUX1Z2WXnTxUterErpr6YQrB9MI714IBFRMQSae5
g7FsFw/5MBZwBi1r+gmnNBjXRcqUDXhwSrWwbwECbxhZs30k0MD215DRjC9SDtVj6miuv40lUrdw
MpHvcIDOsXvCGeheKpfyNNBD3Idh0rRdfE9daSQN3VPg8gyLNPM3Xv/EP+Wx7t37cU0MkEs0e3BA
iBN/qsAMA/PzYv6DwBrQnHtujPWMsHu5hdRcHKVNOSKkhGaeSm2B3ZeVKspV22qSrHJy25DxKaF/
DspZk+uBIB3QUunYFSGh7+XBtyQ1NUVKliDafQa5S/mMDB5iLXz7TojY/VaVo/8AAQRlU2t3HR3o
wu6zjdczDv/JIRvx3TVd3K/GHhHXCitoDqrbHSMrlJ5o423jyC6mACdTYHckiFAlSIbsTUN482vA
hPbf6OrJR1dawlkt59s6bIxg/Nl3GbOPBdvwlKk4eZ7dGlR4HwxMHEWSBJ81rbdI4070TOzA9syH
jNe0CY2ojr6McSFQ6Phd+m3MPf3eE0gm19rcdPeJmfvxKkEK1W/8ThsPQdDWr4WGvTUcJrPxQl9p
6nOMIOEXlZfWW9VuK8QmwipEdWT00p9kSiBPlbVXB0vhsWASAj6uJbumt+ft3Bgq2NEkKqa1kr1m
rMZO5yHNrcofkBL56Yqd1vRkUspOUKU6XfEQJPn4WVlx8ZSliBmxkruifrAzLOpPlq0F0yLSIoLt
MALQ/qWmJeVIWrnIn4pxdk6TGqjHa9pUfWsiNX7VE+HkWx0mkrml/SrvkqXRTJ8CQVY75a4RDp0r
wKzglo93OO3dO68yNDP0xrr6WLSx9gZ8zRCHEdUonCSBLSG0QZ1z8CZWdYXC1y1X5H3WxVbUMafk
SDVE5A0RrOa91TO4hLynwz3cJNtmwbHLe+i7dNCjRgfbIZzg6OYsEGsXk2R5kJEY2oPFyU9tKDp1
Os7BQKMclHWErBdZK+6stC/kKl/Mdmg0KSqtnNYMjBBbmzPcOwRqPAwcssU606sWd0Rb2ipEOZPe
FUEcIELFA2/d2QARf2YyMlji4DaDjh9KlWHlsNpnv7S9noNRWmQbDv7dW4es5auywDttaLmqPSda
vQI5R4MWM6CTP5UpfvxwyvWiDw0iVaGaBjysXTr03XNOewSsDJKhh6luPPZYdG2+Bjn53A9VYftD
SIARyDWDM0sVji1bGFacqobwiaZUC+3cUB7TUGD88Oy0GmCsD+peab78riH3yO8sfWjfjJJ6Uoid
ty1fdKAyMc+08r9YgFHalTGU/VumGWN+6Ai+q/YmZtz4xH9hBasGnaoXtiY5zj55ytnJT9rhp4ci
HP2DKxz12ahV3mziVurdCpamZezd9Hc2zzyBNUxtQ5m7dPbVs4O+MeUGOROuWyuCRpBGkYyon5Aq
PnWN2xwTSQJwqNgDW29jU6l0h1QBdS5CzH4T1C1SV3aN/VvPeqK2tT8u9qh4jO17Jx9ceIqxF78G
djvIULjCzFBXsT1ZOTGojdDsocQcxhqGwk7TfcSzEnl4euqMCcUlArio2hf5kGzgK5KjWXit9Zlg
3rneYJKXFCa7iX1ZEMzTC4TfUezSkW3khpKzS9GJfRr6ZG10vH0ZBPmzlmqYimLk8v6qmT3/MYsN
YyKdwDDum8Cq42OLIWoMrcmw832Xx/5bEqB9hUEle3dbjlVWr8oEeTzrK2T5NZJVnnpQJ5U6glso
YYMhvk++CMhCMqyjztjp1Zzpa3dig7dG9LbczzQTyTQ2rlHeR6B/o51oiKxE/Bul2SGPYpMPcSAK
JaTqCKW3mlIXiTZZXPWzC0lnOCa89Dr0NBF99OZEk6GpxUYHaziof5Jwkz8bo8NW0MFE5x8HE+pv
NxR8ADl6h5NeuDwhQuYp97I77YoNKcOaFbZiZCZyqpktXSEyYuZt2mdkRnodL/3aTbEYLC81CAKD
cONNZfuJ/pKOtWc8BjNJviFq+FSEeqAGYplB9yyGudFfj3ObP7i1SVIqibJq3U5MHKAWasX32zaI
Cz86qgvatZ80/AJvdspPFcpm66PeGNGAvLRSfAAohYMtGuqaFpPVJsaBk31nYFSrGzU+mAPJ3gfT
wZIeYvotEybwpCHku5dDHKJZIgdp4fqxy/ZM9MshRvz2S+3LUVLl8Pt4bfRFVm9JZPCCTSs67SkP
6tL65if8yWGTmjLCxiBcbd1AR9MeVWMbbA2YuZB9y4bLis4s63tYpy3blLLQngWYpY8+pun05IhO
QXbQYO5pUjF/465Ox1Wuqaq+M+mY5gfb7nUrNIKaJ1cbw4TLgYoQHuxKNcO93ZZsZygyZhoR5zlb
LycWlfeCykX7CpnVir5hF5EfFIBwtdNaofs3ukt/q5nQX6YGRQGZ0+9F8QI2CymbKrYPcd8e575Q
L6YhzFXUafZWL6dfba+ZN6qdvwsil8delzM2zU069qCcz4+9A1pGQbCadaAD62V3Fop2a40RPoE9
TGxzuvQh6D2glhXmMUqYhsJm6M197mjS3JJdBHbVZU/yKY8TTO0xU7gXUstNf9Jn4Cm4Rpzc6TLp
JGSY1P1oB51d3UE+N35QXKu25pRMyb3n5Dw8hRFBW3d9R+h4q3HYfG68LDVP5jiU4x18hBx1i130
DEabZ6tCr6sHHwoBijuNPLDxW940thPWs2//AriEuNwoE/8T9OdouqvF6HxxlWFZYcUS8guQEIfA
wI20dKvsWcMsZ/pNeuIbFXSaU+mDh80HRYpGXUhCkke38ndk8TXqmGKxmA9TkupqS2loPk3uYFZb
g+Q3Y5NMbv5pCvwu+dRoGKnXHAlh4NldbmXhPKnoRr/hqnBBlNTSLSY1hpr1FZeOelo7eIs8XAsq
+3nA232Xl6lZIh4uRkrUsfdjUrXcJWP38f0K2HWFBmsrHTKqUeheaUOevzsxJ3vUVXV2DJR7RCcQ
vcFqD7aWMaD3f/9SV+UnKKWAGoFoU7lZREbnlyKtZoTQlbuHMSUcHiG8f8JWNa0acAIfo+iWrPYv
VXiuR+WStpgXmAAlzq+HgruhDxA5Bxfpyt5M5+xRm+E8rAvpTp9NicjV40U5mWlHjmQfeewBkfrY
Rz3V5rf37/3qAbs+zTlWLkQuC1Xx4t7ZFpqBwhhwIP2v38umM7fZ6C9enQDlOAni8lvbmf9lSRR5
N2qNf7u0i1cOjNGiOLkM8TFI+aZhqLsHK172dRxftmwV5BaEHGviGFXdq8cwnbxc67fv3/XfHgEt
AKSVi8qVm794BJYtwKB4k3ugHQIgCQe7FzI1RM268TXMYjlRWfhkhDRCQ8FQDvN2BIelWDU/gLQt
xhuz819eQZxi/A3OBqfkbzzXHxV05DFNH+P0OUxz3+6aoQrEWhs1/diNRZNSScvGfvP+GPxl+Lkk
dAScoEtR+6KVCBABF009OAenK8112iXxbnDgwCapnRxNYxp3rUTFBbCrfH7/yn9ZiujvI3Xi20bl
8Pvh/HGzrTGCnx/pUgRK+SiN4uw7Vdee7nOAdIwUyiUOYS7//XWDBYGKcfn0+OiW8fjjqpZZRvFS
PyOyIvG170URWMm2N4N8NZjeUK8pp8QruyP9dptMc3ArkORvw710nfgLUAIT6vnl8S3NCggKN435
cVshwjr54zQ8ikF5Fcw3Gf2I8Zjvoev45Y2F+LrtiNgAVJhlmDom1d/r9B+3Xo2UUilw0FeF2uaF
mWBSWnFQJ0kzwF6ThRluutWIXgZycO/egwwubsyxV9M5cExm16VlvSBxL+c8gt2toCVZ4UB2prkt
iWI91Im8y71qviEqu/62PSwo4OwRlPsLGeti19F6Q0NWPfNKR02331oViFpWSJ/CWZnYhbiDJpPm
oSR6y9sGIs/EE0pjlWznPPPvht7ob7Xlfss5zjZCNDiILDS4bwpCTPrnD9/FgGiQMoiPqRHOzpRs
4kObXf/OLYL5RGy1zI4JnehHrxCqOHU6bsCTXbn2dCpnE+YfinSKf0YqNxoyxFsP5+qDpMHPS8n0
z3yIzvyiTRn4LUuw32XHoumpx7pZv6UhKtbYfM232a43PcCdWxivqw+Ci9IyBI6CQgMAwfLG/PFS
zq3d0n/I8yN8FCAR0o3ND0hvxCmJ42I+tDj0OmooU5bsY+Bu7r9OB1ye1g9yUqRwDtkH55d3dGGy
5trkEg3KZWL3DRIJabpRXgKrsc/wJSIZcaJ+o8Vu//L+DHh970Q3/d6Muz4yh0thBU9+MGe60Ico
loSMmI1RhvDFaC0gKD/qQAEOqHgGsRJ6p/96/9qXYFe86XSHmQ6YE3A66JezAQ4ea2pK0M36VE2f
gOPIaqcbauTkldGqbrE0NXdjJdCXtFhco88E16BWQNtdWhQSSOpd2wobdbyaCeIrvhv+2JgnPEGx
vstLae3dLh9f3//RV+vjsloQCbD07H7bYc6fVlMNGrU/u2HLFN25FCleJ6I1tqYjf/ZjYN9CLF7N
Vsvl4PoiDaHYbF9KJY1+pDUr3OZQxHDMbQqrv0h3ybeqAmD2rz375Vp0kngVcQ5ywfNb03HLZWMt
mkNsp+1z3ikiY3QNk3SoDCBGm8Hv9Y9pehOPcD1PMqIoiWi6WkiXqEOeX7jDMcfM2BsHGZT9eKSq
am6UVfX3KVuvr4A/h3sJU70KYdOSZg9msH2TNTLQVYk89Yb052rEkZCiECN0kqo/isyLUWgmjUKL
EtbBABD9paVd+mBbsRUcysDuq38D8upE5pAQzctkuEAVeKfO75zshQEiLzIciluw+YhdlsY+5cXz
D5qJXAE+kcyxEgiSe26YSa5eZMhMHKnY1xLGutQgzy8tVC3SikPuYXbHwgxNvp17q6I3VZv9g9t4
9+9/N9fDyuWQK8D88DnCXe5zY3JfR2pq/UFm7rBu1JQ9SibT3TgUt/ZXV4sId0Yr3eWwj+IF3fz5
nTk2OMh0rvqDmerZrrTNaJPlaInKmFInySvmh9KI1T8/SYoZVJd5ihhPr/bNyECItoApcQi6avDX
2MeKftUXOp0eGpd2sY9nId4yUY7F4f2RvZrCweQsKs5l/4wd5TJOvqFa4/mYrQ7Ix6IvNji+J8q1
prOxol5vj1PqkcRF9JKG5zaIUnP7/uWvR/u3hovjMQbUBW53PtpdSR42pxP7QMZdIEKle0lY2EV9
VENubnDuvwkjUjemquu3CZ2jx3zB7tlhG3fx3aTYILOJtfRQp01+LAynh6PH7lmuNOpL0f79W7z6
VLBQ47xylywDVJVX1aMABXZmePLUiGYoQz9t6GBBsaF/6FbDG5VdRvifL7mYnlDngbDGFbCM+h97
krRKfFgogzohzzPodA4FvbciY4OAjHaMj00s1I27XMbsbGsImxqRNhsg3L0syhcTH8kTVcSL1J10
yJzGLlGe6g6NomH49v69XWreEVVz2l4mPLTlXPBylydp/YNc18dTJtCEHcBluNUqpXSb/ozb0X3x
HYjHwWqmMAd5sUr9rzrvb3lPPyV7pEs7pD/qyhvckEBpb7hxPrh+2IAy2YJit2V7guLpfOS11utH
2PL6qSkpToYmASehiY7gySf1al+2078WtogUReEEconhZ9d7MQ+TgIcPdAxo3hbj6B1bb7Y/KOH8
Ik842cWRa3RPmbD0fdYPt8xFV19RgEkf1DZnUQCFOGDOb9VIBofIEs86YcPoXdgh2LvB44yRW94R
WXWLp3D9gi23iqCWAheirsvT9qwsYshwZp0sv5b2Z82r9WILZ91pbrzJy5Rz/iZzsraIwqHXhmHg
kjvpVw59WRBSp4IdTTptVFP3gEv0Lv9SOpM/HjREV/IJlFfZ/3Aju/76/gt+ef3FpIlNHcY6YjIX
e+r5uPZprEuWwuQ0xlr51cpNm8g+x8Qs2bXkxMs6+z5AmtnZWl/E6/evfTkd/772Ul1g/bPhDl6c
oPJRaG1kcm2skFmYykQcaYHQUfSa+VUNZfV5TOT45f2LXn4zy0V5gzlUIiXmGHGx4vKxQ7kuZHpK
Iz77MEXT9GwPgqAfNWIKzuivxzcmyEv/I+ssRVIWHY7yJDRzcjsfZOSOWIvgDJ1IyUw2bZNEh0Hk
6tHyUrV24fnviWVrVh2ZvMZKKsRqXucGN0b7L096qSUghNeJXccsc/4jMnQtoqVbdbKS2PoS0Kd7
0OqxPPm9jUDNibLxGHjasHYCpK/vj/nvhfXPt3wZAA4iCEHZ7PhE2pxfu0XBY8yWyk4J3cRin9MB
HumG0swKK8JbPskCPRe9N0nO6tzM86GZEi1a5bFG41wNPXlI0py23YS6CsU+TquS4OIGsfaJVkL2
HS/UrfwDji78qIsfjaWdj4JXk93K5ZTTVRw4XVnNRwnH5YM7DgyONiBbDeEP+2aYqso6OsQLAPkV
yPwesyyOf7Wd5WfECueV90myoHysTNG+IesaPlljGhd7UDiuFpoui8Xd/yg7r97GkW6L/iICzOGV
pCRbTi2HTi9Eu0MxFXMq/vq72PdlLDcsfMCgB5gZDEWyWOGcvdcOUCxm3yDsQuJOgjpLbqUlwBpN
NJtv0dtI8Tlt7fT3kulFsIP3PH+2hmGa9okyuytFOxfFdyO0P2mTLMZdSzsbBkAPO7h9oEEx3mKo
hXkVUr2r8rjvRxjZih59sV/atnEEcr9VNw+YC2yolEJ35A9Zt8aOWVVLv7drq/p7WNBjy6hEChNt
4JlP41JN9Us9OILIeGWMYthJq3f0Kxui6e+UTIcHI13H79UCeoqgKnN6EbSfgFOu2fJnmI1GQ83Z
FS2JnxYnxYApbwpte8hucCw79m4svXlfJw6VppWQnb1ppX5yDIKOOEyoMEmRIqyZyuca0Uv+0BkD
wGtrdLr7GdsvsgRvTJ2r2VmH9ODXdHpIXFg8jaCItpB3XVkk17aD+gdIkNuOJ+W2ixEZOKTgvZTI
4fYCvZmIW4/07l0mqAfEmS7nlxmfW/VgwyGvo7payfPT/cm9UbbTJpEzjhSFg2wdroumxxmp6mW6
GQjvxDhEwNf3iqhdD/9HuxRxTsdzjAUppN8IpbX1MJ/xANK7TpfXUSPOM8yQjv32Z2y99xPkJ5Ah
pWk+BqPqxD2ZMaW6a5gnqrCeWmyWxbqgU5FqsG7cHEobVDy/63cZPYLvbpD0WOHXYsuq9VR/WEUG
fogefmqFBK4Ge2+GbnkwEpshguweZPji9+RDdNOETJuRZkYE7/r6HpxTJ6+w7OsCOs+Mx9eo2uHX
pET7U9cbJ99N9OTLT7aXNMXtCkvKOGiT0xp3QdJa1GVG1/+8wnVqroMJqQsuw3k8ZWtpGbdUEcuf
3pKOcGFWk87JIZ+anrHGgRCmERmDv2H3ieamGYIBTSB85O/IO3zxB9VDWpycWXrLH4dOX7GrSOlJ
YrkSVntlibYhIhggCQIFqlOHmZMHp9TFUp9GK5fZzrZaMVyrYBFyl4sVlSiE/raJC7vt+zhJlhqd
AFhP+3qxJ8rsqA5045EPV7OeYBEi3/CmlLR2PNz2T9qxcxmLaVM8FVllm+E6lsPwghDK/OKnTHuf
8CwPu74udeM5S0e0ZgnmVTdWHjPL1xyUKEdpRdpNcDTFav8CNsN4QO2jd5FXrPK0rrA9ZCnSIsZ5
57xQiluKF5PzW/lS2d7ShyWVz/4atpul9pPQyk6LfLueDdwyaOGmmOSYoPrBdN3/oE+4fq+MXP+l
Q3XKSHhGevN96Iuupn/S+wcC0gIjLqyknQ6JAWgPaQKpn3hNUV9jWJj4DwGuie5o9NRiQFL2+mNZ
LFt5cBmc21mXGNf6ZXRa8HsyqW5aEuzWyJ4E8a1rb5GH4ulkQIMJGx+WvqW03erdKr9pdFIQghJW
x/fhTC2Er9nomlt6qMm401sPRLG+uNTeTIhJRyLTWE0sFoYfOM8bAWQ3IPS546R3A5dl6XZrPXsO
xuzGIfYdpvqyq/M1Ie9CzV1EYZPMEaRw9dfJVog/oX52X1XQ8NEmnGe/WJkIvuXjZNt3nimCWAem
Mh41GLyHoIY3EU2iH+UVFaMa7E9JEffYrGZWHFCYsruRjdaYS5QDakPyCavrEdajso81wZbptQmj
/rp11rE+NbSwGzMk8T01YqSU2V1gF6M6jizsR3JUciOuuqRyd5se/nNQoseM2arNPlA7YwaiqGrr
WyqNVhyaADX0gRNb7sU+4hQ9wh3f2w+u0WuJCBWaDr0Ig6mqnwLJ8vYFKpRZfWrG3uuPnd8hEyKd
vZEPLfOOdlWnjfid9I6xmmi6zcneDdKwl9iaB+THCikkeYj04X3MvmbwBchYtka6ktIjHhv8eowM
1yXlQSCgv0bO7s9XWQp8LkamPaCfykdqPw9qGJL6vodlNt9Q+lrRUMstgjAP66zqh2+znjbZ9RyY
/W3pB0VBake3HKWelvrjFCw26Q02yMusNbUxVu7QGOymp/bagv2ZxpzvTXndTNOQb3E7cxA7nFue
sIAGL7acbRueo/LSLwlb0vnTJib7xgRSvw5Wqt2tWWaVx1QZZvfVocox71KoDiAwE00asd+0dvGM
essA0uwn6QGInMh22LmF8YOjg0asuAnEdXPEXGujJFRRlm49dagKG9NBA5StXo//MVubwzI2a8OX
DCBkuF1NJbz7Le2o+z26qfc7Leu63lMFs4crfR2GX6oX6IHrpnFRGSR2TivYoAFcx5uOAlETJ4vD
6siue6VSChLP9Uv7d1DzU6JALakBuIfyYry4wjF+NqlrVLfBGkB5DA1E2eWXpGWcXhMVaKR/CGY3
7bCg1fxlKbG8XYlshWjql3K6MniH/rWlZc7n0qA2Oe6k0qkJUAFObzxHLc6uqzrNulKa19oRlCSz
vCHKfP6ReRl54Lmj6dpN2rqluLFHrxRRIDLbu00mXz8AYeUQBm4z01/0RQ8OirZOHSI60eUe/Fdd
vQrmCRFVNfi60POUl0QLmhL3ULKeGvvtdQIF7JMgCyHGagdwn46H14Kq1z0zlMhiXYh6l04DFTmp
qbUgEyXtBzduDECYGMd9+VmzclSZjTbayV5WFgt+S9LDHlWNOcdmVpnpATyiyvfsEScEidnA2J1A
oKq7SqGVjjQyu8adIUpBLsUwOF8ISFEigq6IZKEzWi/fzXVQvraqzYx9GUwIFwd89XvfToHhZX6d
sEMLWlS7lha8kL7k9a9eTjJIwZ5aH/94tYdUrB5yrImTnlE/nFLTz+86ezVMWFiQ/u/IACqda+X5
WVwmMnN22rpY4D6tylWhMXu9Q3R0YyU7tsAK9ZtXuDbKU83Lvm8cFfa66bw8FJRQIWsiixzjrPIn
/556TJ8+SK/Kxyc1adVBkmfBlo6OVnCABepVSCdroZDOtb2PrzpsAviUQ4iS0/uEl6do7rqMiskj
FaT8c0Mdpbpagm5gt9U4ZhvPVqO+avWExj1s3FKa0UTLvLnSen3y4i4DbrLDi4Z6v3WQqU0V1u1o
JtNjwRuLrAzaZptq808zq0mS9prasncMbkRqvikVhUlq2RETjnS/F4VddLukzeeCmYrSXryYXu9e
tRk542LQehG1s9XfZZbbu/deg/8sCMkScJqbmlRkGzQ0uuAoZV9GWLWWQ7BcS9uiUzH7QXWH0rwh
uQzcXktQIJtjeTt7ZGswZksNkQVS623HTZH/1CIVctg82q0GZxJJHjOzKyXceq3rn5eucorYqP1K
7DICFymnLtX44EI6Uj/nVYMtii1lvm71okNtR9xBcCeScp17oERaYn5qgrk/rboYi1vsFUGHtaAP
OlHhJKp1/XaVRvrd1Zy0u07GQDFvURkxweoNxRpit2DviQu1Jw3GtxmiofBLzQuDukU3AF43tfas
qKOM/ZyeSAz6qhJxJebyyk3gTdyl+uS8IsRvaK8PgZcetKKcrjIrWJow74qiCAdkOPrtvM6aFaH1
z7p4w4PIvczYr0ULMptnLi1BHLdqrY9Z27nzgUHUOtiX8kWPkj6wigdV9qt2cHpDUjFsUvJgpmUK
iB3I2C7ZMH2Nz3LdNKMlpLDiSACPSl8WcoX6HQLb5soFhq3v4DBzwAMeMdhRXSC+jJ26BnMc0grS
kix02qCFLMTfqmjSck+yFRmK+dXX2JCE5eA7y04EQanHmMuAfTmY1tQ1+xFzuFo3M/XaBm4XulTp
ExSw9BLJ6LEGSEEcGc1dn2E8cAqj8O+qQNjrjqeMNznVO04aQ7O6z9I12X1uPhRx0yvZw3IcXLxN
47Bg+ynlkjFZ1WI3l/6aPttTn+wDdvmiisc56D57iTnlx5akoWcjUx7IKIUvdgiHHMt7aDZjXu+W
rCqXaOrGrrzqp5Z/vtWFfWDDhibZ7HTI+hHXjk4KAqZA/S4z1/mWrAqdJ5kFRBihDWXnDJKtWWQ4
DevgcIjUMgO8NnNEHWaWUxa3AFW8/k5zzfrOJ4zGvBK975OQhmGJfS4KwwEiZ7rovDepimiauuSr
6yP/CV38Z4QGcSoMXdQlbdQQqOcdRYqyalcs0/RdjRB4QR+bSw+YQ0t4+giu3c+ENMMLmd0Z0C5L
ur/TrGWtYmOog98dM0hB8J7uDt3Poajzb63U7eWzLGssefqWgVjNmfUTH0ir7rweNesB+KH4TsbG
pI669H0FirwuhlOfdMNR2p1Rx+ksrfmqGExzbzQkFaMWJtHoKGtP1DqC/bUiAmQNUicWjqpZyKxs
RAtBNVDzn3XLnbrjzPnrR0u2xJ8mc/GSlL7d2QdSNZL9wkImSY109DWuRkub3LCxspaIoGbtsQGx
P0cGafb4/EKB3PtkmEuh7xGEluuxosI87L21bpaYQ40zR2hB6hclW0SjaCvcQO1kWzCT6s5qf/FI
2F52YFCMZmcgPDfi1srMaKQhL7/UBTexlylItCcT7XL/0mpD68bZKuHHiJVkkz0EZN+DpOysfmRi
QSPIq3eX5Z5FGNgPM7d0rieK05x8HR2FWVtoy8KEmXsmepy1LI72wM/HK8IsJiKRUys+FAWBgmGe
o+0GaByYKbkMspDV/VwJY2aTCKV7x0FHrzcWiD3fjUXXn/CJ9PnBdSvTOWw+g+NM7qb+NymOjzZf
jfawGuTCo/qo9Oau4OP50WVMFLEVkI+6z4m3U5gIWtJ6domVyuU+cNvB+8xCa3gvIjPY7ocIirof
RgJo/FOLUdi49XtqrhFhw+16h/HJQP8NLw1/qtcGr8ysrGNVvaQNucrsJkO9VUi1ux5XzK4cIfzt
l1zoX3okm3rUjSkC6oSob9Suaha/XZEPOuc4VxtEaBtZolUXqozva7qWAwqGYja6MZv26dtKX2es
BWNM724MUrumh9w1YPVjwkHTj5+yOXQe9YhHycjtrz4uMr6/MioHIsOJ3vXQL5376V0r7/28qMsb
i6THfddWTESahgcUnng+HPq6LadjbndQyT6+8DtNAO02LMgeDXKXJl9gnFU3hwJjkTC5MqoQtnCc
tIHZt6Ix6YkLoePI8uSrWAoMHCYEh9DtTDcaKbL8MiYhLzSv//lraAIim0MZSRv3rFPSe4sz245W
3Egf+QXL/boeKRlCPXfGpnlp0R8PN6roaFrh/PieeyklAeQr2OgMXBgfP5t3RWcmD/5iZ86eywE/
8HY4aIsq08AcxG02OeVns1zza0isVsgsVmL+KZrlyhzIkSMOfdh9fOl3hX4LjRQqTTqTZED453HW
LR/oaKNCOXpFLb+aY5fsNdvC+WFb0w3my0tp5O9ulYFPWDF6FFjcWLXOuhlGCpO9slRxnNO2Jotv
dh6ctjbuVn4jQ2CrRc3DFz7G9NIb31oWbwrVXHljsRjGVqemIfj2IS8uB+PODspjv6Bo3xXK7/KT
5YxqwYH5V8YwCi9yFZqYyE+XiiANgk/TvVdBTFF6hz/IVSN49K6YquBLri36eiiYney945Z5ehiB
RdvXpW8UVZzgM7rUIDl7dH/BTqDcSAHhNkjyOPuAjNyyxg6bw6nJA7EjxsbFc4ibI8Tu2VzB0y+r
cCXO5o9WpfaFEfq3jP+fp/f34p6HoAdK3dY031qB/2lf24QEFj19qBMtmqwHER8USRtxNpm6a1w7
pfXUT/l8WFD063doUau7AFx3SWXK0W9EuvpqJ+hROLtU0xx5l/fT/MCK45sXZtaz8fz3dyJHpdeL
7HBr+L79newV14RNp3HqlKd/NqskzyME1mMkNa2sYuo12dPHX9D717IJqxHAIBPZ4qvOrigxExiy
7MwTgqhVPIyV6l9YvTGKLh41LEiyuvENAkAqri2vtz9/fPWzUc390uYFi8KfCCf8856RGiaroa9k
nkY0OuDkDOcnJb8p0irdvtJa6ceArIM9SgNJ+JO7XhgX7x+3oaNnACVt0HHGevD2cXOXNkWh1Trh
wB92U73Z5B1pvgREBBsRfuNhvTBhnfWb/t4wf9Cc/JtnFZwNRNIixyDRCAlLMkGec+HZJJ7UORx4
m2rWhVb+2Wr5/xdjo4SqiodMQ//t7SlF36dvKuc0qDTx7xdv0P4QHIGsnzVugf1VpM+SVtP1xy/1
X/cIYoe/0LBCyz67Rx5prknG2kkLtOJV03yiBIbZ8o424ZWXSFz/usctH8yj1UWj91wlYpJLMQ9U
KE5Im0UX5oumndwp0R+I2xRNlMJ9jet+XC6o1c7bvX+fLe1ELkiQt4sa5+2zNXHqdmad2KdGrGAA
lJ0inB5Hr4mcjHJnVcn+V68rExy9lu2q1RE7SLDmt48f9b9/BrpkdCFsS5CXvf0ZWk2Na9E8+zRZ
mkEqmlXsXfKfSR4TlXZjYIo+urlqfuKa8u9RmCcgqLNLaMLz7cj2MJDqIJVkYWSeMM8ehuts6j2I
VryEfmyvDUX0D85zSwQ75luyNacudT+tBWYuCJgFqS3BPK/bhJLSKE7tVp0+fi7/+LA5i2KsQ3kH
0OtcdcC5qCqLrrBPnAGyI8fmdD+Q67XLvaC4HZKmuzBvvx/ytM/0jT0HOsxHuvz2NaS53niFMyac
66EQhjRBmi96ufWIafp3F+aQ95MmZNRNEMuxj/33+UoKOiulz9AUJwPb8vgwdPlqHZZ+nmLL1VK5
o3ZElaxK2/Ybp57ya0DtBfX2x0/4/XeHEcNlWtkwZbzas3VjsJSj1ZxUTzWNiVd+zxjl82zhh6+l
vx4S3L43RTKrCyqDdy+WeZrRDpAedR8xrmcPGoPMNAncdo/F0i3VPqCPBmX92qHb0u8bEhEv3Ob7
62HFpKFBkgbSWJTPb18sVWcqxJmZnOqCEtQ1Rb7qGbBHX5KXJPphV+BNuKDc/OcleaC+zZTGZu/s
ktWKIWWGrXnqnaEZIT852aEtvaCKG6da5oO+unZx4bH+Pb682SChuueIQ0QtMGlEhWdzduqWblDW
UjyWhincTZxUdV+JavLX56Vf7DzueiPoj2YblHce2GO1U4FQ1ZbeLRdwTG3X7qbZxUj68TB7N9bp
lW0acA+HDh/X+fYkSJXTQJoNEEcN40vRzfIrqU8oIvR+63JNbaH/gFkxlqdqktUukF72vxnQaIls
1hwbXRpocTjQZwN9gkNVW0qJxynXZtq1mfktqYnc9IdOFFHBEce+MOa2/+PZu8CKxQAPKKVueaJv
x9ySBFpp8DhOpKyv2k1tlfK6bHyfr3kBjEe1vLExo8m0iDYnwyWi/Lu5zCY/AI0fxhM8EKRsvL18
aUxDsRC59Zi2Q5Lv58IrD32D0fhA4+WiAufdvWJz3O6T3ALT8c7V7RPwripBJ/WYa9pw3WBKeV6d
1voubOcrmtCc1khdQ/aVm+ny46H1fu3c3imRouSK4ouyz69t1QTzesSHPuak43wmDBiBhKr162HW
um9u6tSE2tHzHzBdCsqz2Z8FjtCFj/0fH96WErxp+5FLE1R09uHR30ULQtDcyeoXQYZhYw0D8AGh
OQ9+qQgNIEqd3UsGXB/rJ/G8yRWol2IJjXbOq0iZqYlH21zXC8P+b3jD21FI1AdmHMgLaAPfbXCq
oTarCR03uziW9t1gaHT3667xprDsdJXFhNSr5NCkdKNufJeSdTRQTdvhEBDiym+0ldCvfE7yiM56
TgwdOrQvEMR89FR4++3Q5rx5otWtB/vRC5Y/ZClOnway5tfHuWUKjBJXb5td2gz564U3v2lYz++N
ggGSTyqBLGNnDz3Pi9XwhokvjIyIDv2PxdGZ1N7rgWkGeH4m3MNi2OQ5gAy4KZVJZ9XriltPn+SF
mffdOorMlh+yqTKRJaKfe/u1jSw7ngtC/aQKy5FXSWkJQD9G59GOmMUUUk3mKC7cLn/6+CH848Is
aqTnwCnlLOKcPQNqFYBnmIJOgdMZ+kEzS/E1I7RwOqDNXSJo29MzbAFtvfDZvZ9e2JGhD6NQRO2G
Gt7bG2YisHKEdOKRrijmLh06Gs31DVrgGEv+P1oemb1dJLfYWrfQWobS2eP1UVBh5CnE41iW4nea
eH1xGKbcGh5Q+tFEU4QGVVGVUyy9hZaW1k/INrQmtoyiteJeb7UL39W/Zh2OK9tyhumErczZ9KoJ
AR5nctPHbEY92LCa34+1Th6FYVGzIQwdcznammvq5dgUVm1awtlJh8PHb/+vbPzsE/iblbE5NbAz
nTsW0EksUz+I4DRrY9Vc2xjofcAu+FLCEZPOupNZjdwcnH1H83fynK/C6YlBbOwyH6+WWquSl8SC
qwBTsFS/l9maUeIFrfdgjqn8tBppKsMSCk4bJWqpnhTSDweJknKGe7K6VBaOthR3q0jL397IxiNw
g8q67QKoXntBiSt78nW815Hm9j4Bjg6hWljQC8KmQfgm7tEwunLnjCLr6P9pmYro4frGwanp+Y+l
T5a6k9iBB8VbT4KYOJw6+5lTwLvqDJRCYZErK482tgea+qzv/T0jtk/DwFeFcTMGc67TflDVp1bl
k7qFNwk0cqw19Mu6serWD3pXtjr2g22qHUV914in1KeVQ+N2fbBr1rAmqIwghGOUvXz88v6e6s5f
Ho04Vg6H2cv1znbB01iXtMnd5DTYlfqlqrldD1i3XTe2CFKlZYnadAwXNcANkb0vx1eTpUyEkGZk
uS96GGBhh9rqHhWNoETr1+NP0inBDxZJ3V+iSFjbhuXs51KA8A3O/JwX+MlvP/msWqbCEIF2StcK
lJAYK6uPalSHOtd20vRmQtnWPoih1/2Dhiuw29kJCMhdLxPkiQ15qRyqKGFObahBLqPpbrrj1Vj2
wKXW2TJe10RnHFglDTJjzosnT+q5vSP7U19o6pFHtqtxCz84zeySU1m4qGKnXuY92srFbBnlE0rA
MDAWdlotzyts0km1mP7kxYCFfz0MByKnT4XP29b+tw9DpyCjNxifTpmkKPeDhW6e0T0RfinCDlqc
/bWqyK4HOqQq/d7rhuAYZLpWH8n71WcnSqahOdZUfS6dYd+fO8BNA3PaQMXQn8+BF+6ALsGFSfRY
pG3QPaBMXr/RSpmy+06VzhUQxP7COvz+ilRjN5MW/jQ8lee1m3SxcEIUgXzMcMLpYdKabGikB01S
9Oo0q7q4sPb864JIvZnuaOZQi97+/X/KwOhw8RolffMo3dlHmTBaBbS7MvvVJF0H0qpPmv+xY8UC
5OnE11DcJNPkfeW5xHEBRGpsHtEa9rTQpfetL63ViEZZ5ZE1yqIN8VQFVx9PEe/PTexvOLPyB3Lt
d9sKWS+a72Re9Tij8PLus85EY5cHS/vLsal2o7j114BQ5cnyw9WhXwwojvbJJX//Px44XzynN+x4
8ETOzUSTN2Vmxw7mEVod1qkNYcZ8mH5zbaiSNYKzC9vpf1zPopQLcptwDrroZ4vrsAigVlC3H2vk
+wdZJ9+DivRLomf7A+ih9PHjp/yPxZxbw57MsKE7Ayfm7YCqiCOic2u1j0mRD8Y+VymtSB9UWsIm
GWVux34j3bHHMcybiXoyixJM2wyO2TwU8cc/5l/3jnWW6dHzja0j9va36ASkNKBLu0eRJPNBmGtz
axUGSiSwaA/o6Ygl+fiCf32Gb+f1zfLIHpKveOtMnd19T7c9oD5fPbqZ3ddxglL5lQLZElytjUct
PUc74ofoFrm0Dso6Czkz1w8w9asKyQOtssjEckeCtl4BanNrwzvUwUJeIPngBUfs1rKbuBeVXkX6
uFoDe4bARW7ij9Y3zCQFNIZOr9Jw9kmjjrW87p1PweLZ//Me3WP8UuELbCgV9DjfPtkAraW1uEP5
2HZj+YwK1d2XUpNc0JqPTbMW16x71x8/3H8cDGmHcP7atoqYlM5LitIsXTTAq/doE/j5yOvsYs9c
rO/t3JkHV+vzL2aag24ORp60EAANW4Q5cMsQuMAeTg31P39bdInMYOtc+C4Wn7PxhbA383oYh4+o
GgqguspFztNmyYLm1Tdvm4KIuwsP/v2Q3srJdN43gx79u7ONQ5o1c5FPhfdYTnmlEb1OsisPQb1k
uV4YUTB0y4Wt1fvTCVe0EDZsBT8qMNu8+p8VYl6y2i8Hrlgk6/otzdB/lZsYP0RrcIkzhIuB/9ub
D8ihVs75j/WPaYv7fHu1xClaNnlpwCztreOP1B56lDt+Xpb5K2UYyEr4VNIJBGg9YJReqhkpDO92
FPYLX3YZfCVoDlFkyBfVqhuktlp3gkyWl1dO7Zb6b7633iUNJ5/8uC5mX/wYTKIO2BqvmRPla+1i
BEkrcVz0vMtvdX9gv0XQ+kK4OUrpZwEA1r7XXMJWw8Yp0ZghXs1H6wcFKsdgT2Ji4kLbRfmujIlC
0NQRRId5ZwrZO2OE3xb0X4OIHlk8aHbzReOMxkLQpAvZnd607kva3jJypJXsa8vtQJDqHSIlLU+8
L95kTffbhr646tzc2Tvzkg5xi9Onime+x5JMIBEAH9b0JYVWENiV/jK2FjpS1F9wCpq5W0++1gbe
rnSC6TW1tRyJolPrD3KY9SdjcQzlwoa0p+Q6z+sNoZEKbF9+Zjgn6Sc9jAezNL4AQcO7Q6c/+ZTX
y2xjPLH6LkbQYP5mP+pYnys+w/qmFg7+iKlY29c1bbofHdQk74CXpL/he9a0MDdFg56yqFX23NU0
XK15LL8CCGhPmS2QfNJHSh5lQUGK2FVIs3KiTBeja+lvCFtFNZSBynt0R2F9TsQ8PRdekfycigB8
LNX3Sl5PphBfm0AGvylNGsnOG4ZWPFU1bc5IFpwDwrLOeyvKkbWX95U1JfN9rs/1qzd4nKKUAQ8h
bK0gRShc9qUfpiPS9IOiXtjEWdDrw6Etqv51VU3n36RGmreho/kmkpclC9I9h0QQqf6aDMHJ84LN
EqZL98Yn7uOFcmed73s7qG7YpvlB1Ll+i0e/S6csUplqT+5aAdwlDVAMiLncpuFwtk0AXoARGvrH
GHyHHlP/GBtzLu65qTRe1eSPu3VO0mNSztIM7Vkf5yflQ02M17VXy66D9/m7SRK7Z7unz2tUJ95Y
viAD1syXVtTWEiGRNGDa+V3yOtscb59Qs2Hu8vVCayNkv2j9ceplJQUZhZwfsbxao6ZBGQjTd3UG
hjndth/dQDsk6ml4YzTS2FHxeaEKR2QLsyQeabfX+xwxPmcxLJhYUynB6VGut/jSXHMyvk7VIOdv
BqJE80GgMB+fLB7/Vyo49fRqpx54T3RvYEBAdJTzrT4ZXf0dD2M9AmtnNQa83zUzaJ6p936Ovcjn
P32a2e59H1A43hNnUyk01f5wrPUsWMK1XBs8Yjo5pk7RBw+NnXQO7O8OO/xYIu4mNzRFBzorjHcC
ZUiW3IP1dOSR/7DcEQfULm6EKo/yZMleaYuDZq9w5WNzzT5Lp0gjOLHNcF2uLf4VjAxqRc5P2DCg
T7l6sVrt1nskYU8gdNOK3o81qZNQMnTt/NCt60oog65pB3fKUZenFdD/eBCuRQTCqLJpXwVDIW9M
iCREEwu/F9fuGqj1ebKboLvnfpP6Jc/zhdNk2ZGaZ6Cl/WQPgzB2thzk70ELjPTCUrkthW/ndRNi
ARtDyC2o5M5raxblkqbQZ/WoC9M5JcSSbsaNhJy4KRnmo70iyzskZVJcEjS8W75oVOHy1unlILbH
W/d2QUE5JzCxsUa7ZaX9KmrxPFCyyFAh49m6sP17tzhvnnKOiXT/tvPbuatdt8dFOKXlP1ZYRfd1
s8rXlKNNGybKcR7NoVMXNrjvd9s0JGhTbXeG3AwRxdu7W6kslZCW06fKmf0dwWr6PZje6teYusa9
0fXLkRQD62CszqSi3h+TllgQ++vHG7PzkxVNbiQr1C6Z1bem2fZY/rNDyOhyyrT25JOprNoMcSoQ
0THW2SsS/HwPQ4ajFJjtbrkbuplsx06O/3NLimgmDObUrl0K8945MY/QlBxihV4+Gc3YJns9NxeY
/SNdiqJj4T2mNAUunCfft/gdOCNsSLljDrScd97etqHhGLOZJR57K8OP40DHzvFaYkdu2RsEjdGg
tMXJEau+7F+bGoA45W4FWc6m2Pu/7gvZFW9B7Jx12IwS+Pb2x+QkHkhhVsujTzZspEjFihZA7TYC
5cE7BYMmLsg9/vFd0QPcOKBbf/8dcQUFsIfO3FKPDoJpuMp4j6VVzJ9BvGIH+XiAnU8e2wCjwU85
JADuiq/l7c2BLsC4R+7CE7p2U8TBZgvwsPoVD4GXD7cwfbtPNCDl748vu9Wd/jtncVngj3QdUdVS
mz6XUqZzM6muM5snfwAG8ZBUFeOJD7H/sgITODRiqkUsK85bd5Y/yi8fX/38AW9X58OGWcAJC3Xj
2fBid0dCBsGMTxSBoPjJqvZORWlO126Pf+PCRHI+c6EcpsQFAJEdOVC/86xAD4OlhYfYezLnQYdR
YAdbcoi5+Dv6aOarLZo0vXDJd+00WvkcyyFcEWyJP/S8BqqymSySLmifpWYBSw+lrhycGm7l5WzL
WimuUEfOxudaX9irs59fsTYUi/VaC5PWZwcCR2FrK7x1xzkbJqhYcj/fJzykWyDZLgusJbQ+SqW/
3HHCnjYisNs20VDnpXhiQdIVxFyCosNyXBb36eP3937QcnsmhJGNjbZRid4O2jFPspnTzPA8iEU+
bmrF244TwnMxLCrSlt69Aeif/vn4ou9knVyQHpJPIZV6D0jcbUz/Zy6Wo/Cb1a/qZ6kHcNCxpEgR
jV4mboQzelDM4NES65JLAVizc7wjLMPpqiGJxDqQxj0RzeGOqjlwoF2u/o+z82huG1nX8C9CFXLY
gkkiJcu2KDlsUB6PBxlooJF//X2gsxFBFVG+5bOYOp6aZjc6fOENOFpkIJXhqQ1fb//OuQ5yebRQ
awYyjFMQRxqN8cufGVtAYtJK6s9jXQhclKmWNAcja/SVa/H6EDGOx7KShVNsXMo1w14JqTgb+nNX
yWREyt/51wJzFm+0TqXN8feT4jqctTEBaPIiXk7KzlNhStPWn5VCibe02Iro3pmMalx5eT6a1Ptx
FosHtj/JejXQn8kGKkDWHkgEv+jkGGzp+wAluz2tj4abZcsMQIVoey7bc2KoHTG4k/Ec0/+e2bZo
3Ftx9htromKtOnq9Lyh969QZuHkZcglAiFHAd6JYJ9cI0v5Hr4jA9jvqmi9/OyXq+q5D/ZnzOUvM
Xn6pqlL1OqGLfA6HSisJVpqJh5Nu2yZOav2f24NdPSNUA3m2AHUgdUeQsiig2GbYam6VxmejTFGf
hzfj/UPqh1u525rjAzix+GzFifhvMl1zTSvr6haaBweCOGP0EadcIk+BCxjQecfoTN6EPCP88dzY
otfl+QnWh8GhEWlxrwX2tFKs+2jSuMESAwOHI0JY3H4xCk+xdOrkHDV1QDPHq8wdWiDheUomcS7T
ObHvW9WOfXRE7L9+zoAwUEgBhAcRAtTtYnRnAsRiiCo7YxFL57pPi40zFMovU6Kd2UZyrSp3dUTm
8Qiu2bTAe5F2utxPoDuDKAdYeMZ22VWOUa/lYj+0QQZ+Ji3GNU2jq1NioD0P+MphQ+iu4S4uGt2u
HXz82u4MA73JqZ3k5r/eJNYMb9/q4xe3tEEJA8QyoaWKqMwyqITVCpupysezG1Mg+QmD1nC2E3Lo
yTapu/YRvjq8YB3RpgDuLY1WtP7tqsLGy/LGY4btF5Q8u5fTXRBb0MkbS4zuLu0wCojIe8d6OlbQ
9uqz60biDs4tEuogstGXhjOXoa6rK+T1CO6S0zcHPc0QzEhEYb+UbZ38imIskP72vUDnlxfjTZcM
mMSyW1ITyzlNELXnCR4qeIzB+a5hBnGo7HZN5Ptqz7BViH8Ma47xrlEP/aSHvUUAdEYusDlHUerp
KAPIr+0AbHZ/+wq6jrVQkJs74+xQ8F0Uqy83KIjbmORRr8/tBCf8EAwyu3N60zM2ZhA39X+e2iTQ
otNpsg6R0YpnMP/oXQTTQLlDC2ReAtydkFPCs8lRvoxqjh+IU8kB2EAXmmKXmOH0OwldehHSbvX/
LOK1O7oHo9grTYrxaaJEskJSA02hFUTL1VWDVQnSNuZMmSBQvsr96MimsZ23Zw3WD/a1tQiRLBDt
50Gvy2+jjiucaeTDIaHuvLJdrsLm+evNaunA9PBKXsbompejrVON7Rl3OMRhtUzQOjeHHA+yOlYr
ecijcIpXBr260ufTSPsQ6hB4GaBSl9+yrVweSaE3Z63S2uGg0NMElSKSxtgSrvWfimTWT5DpXz8l
jEsDEcU8ogHoOItHs65RioiNujvrhkzQjUuleoTge+/C0PnRkSHHxI76Wk3l6pjM0eFMqkTQ2SGC
WwQ7XTTUCdLayrloqWr6hQeQA/EWJcv3Qe9kYnf7pFxl9XQtHeAjELd5PLjWF7MEbQSurYABP4JW
P8UVzWhUGJMHan2PcV0ebJSwnmQi5SdKddZdy5Q/VTWaArd/x6KmMmvn8XiqM05LpZu6lB1WkQZs
eDODo1T1ah8Eo7YFk1sibgWgfJSVs+0QUzhAOkXnq2vilWVYbOy34SknWNYMwgP0uHhAkyCTfUkv
6KgbaXEoC1TOUy2HDM1N/Q3qgrcy3mJPU7yBv+pBYKW2OwtMz3//Lm0RU8CiK1N2HGGQ2/DVe93+
iq+eq86aeI78nSOCF6G2Qsi7cn18NDS1OvY27xwovMXbLaYRhE8TZgi25uonGIt5vAHuN74oaEok
Gxoh/4VqNK5MeLnP3mY8k4FmBBBpp77Y13mAlWztjjkaPupo+MQo5cEdi+RrBPgVen9liwPvfBxv
rUZ3P6V5B6taKKb9266B3d/ebR/+Ghi84I0B4nG9LL43QIc+cic7OzZSmftGQx7sujYzzqZCDczH
Vkaf5RO86VVN+2RuKAiZbDAOnJIngybdisL34kp/W5wZo0jKMauELtM2W/Rtp+ZqfqTy/yem4LGb
ihqBBeCZtt+GOHA5OrJLaqSjhHB7KSx22ruYZx6asIpFQAORRv4ytsqwblFrcD9HJbKqOzvSSrpc
vfMP7fzw5fZQS9Da21g8ILO5wQxLX54yTUevpGvT8iidKL83jEyxtrS04i9jlJblWQ51+SNUHSXa
IywmYnw/Gy38rjRIy5zMjKIc7rFJafmxV1d/ertzXlojSrW9qvXq+Hz7x360LlQUsGHQQZlftYGz
amq6OMWWuh+18Syr8DUZ6/aROkuwcvV9ONLMh+UPBVF98b4hZle5ShGKI01MfT/ZoYPWWVSLXS7C
Pl2JjD7YaVw5s7kEGSdawvPfv7t4PCnRVTM0ccRf1EB4xcn74R4R5/ATkHcNgcTOyJ8Bq5gC69Xc
7Vc2+gdzRWt3ZtNQQp6zlcvhcQ6eotZOxbGp8uQJmKj9WU6SbpfaG3e3P+D1TBlI0yGVAq6mQry4
YpWy7kw5Ft0xxH9tmzaYRlGnsO5rQ88eFcWOHtVmogEYrmkYL7IV8FawCThU9GCYIZHu5RxBCahO
gB4UqnFu/JC37Gd0ShxzZSmv7nGIx1R5LA4S+htkSJfDNG5sxzqd8uPkZNpuaDBKLcJ6OqjKqNA6
q+XdEFbfbq/p1Stt8nLM1X+izznAXlzitnRSR9iWOCJ5GmMa2GTVroxt86wOmPigWFE6n0tRWwgE
BiGKEGmdNf/e/gkfTBvmOH2Pt7ofuLLLaUsUlCIdaaN7Cl0O6oc92BdtJj8k7qzNXUIlorxZdCu7
6fqjznwsYC/A1hl52XhSizSxemQejqU2IEyqdUr6xWjQD709u+uHib1DykL6CV59dl+5nJ4SCyTh
8Gw8Rh565C9UjPFJnBDOK1/rCXSqP8ZJDMDAizXlPnX1ooGeg8yP77oZltJ3osWo7evtH3X91Wf3
AETtEa9GKH1JUKnF6HUIuXTHrLUHX2+sCkSuCUCdW6YwfIyp0z9BEvQ7RMrFvdGgK337B1wvPj+A
rAM6PMsCV2axKFRy9NbK+qOmhsa/xqgYLcgEc/rrE+XOZQaYOETgNhH45TBk7vUoYbccadEOPzIj
eyWFpCNQDeLBbZBa73kn729PjeoQ/9WLBxh2ApkxMYhD7wPQ0eWosWhga9r6cBzZtZ9xbhFiw8dQ
W/g9JXJDCiLv59hpDBRnGlyp73EOxaTV0uxxG1hGqPsD2zX+ZMVKdCw6Mxj9AXYFttVWnxDaoXrg
bHNtCNQNclfI7tRA9pGexazRJOySWD85FK6eVVzUy82QN9qpme1/cVca3C73oynInvK6i8RzCsgO
M1C0yqaN0zXtOfRsSqIxAhPiGb24Gtx5H8fm2UQksn3iQLl3RQya/qeGqK/3Z+o0mdKnQ0J118aQ
BR8omHuaXw92Td1Tq1A3jO0I4ARCS/TyhFI235ogFK9YGnvA26zS+KXrqhzRMwLuBLUa2FGxtWfv
lI2ocKGhTNZmBzGIpvhGzKn8KRAo9O5mGyWUkFiW0g/cBuWcLh/+i8rBewCJCCqBvde4yGc6k3fo
1BYtj9DSugdvAL0KRCOoX8xkTM9p5yQD9pSBh9psJ60O1dA6HQ4lrm1nXH7RZUTmifMxIdmABjg2
AtG3SR8C/ZC0ZjL8gQoQVbthULsM2SL0Xu+B4eLxJq0e+dbaMZRHVBu75wQxsOpH3Hvd5wDYarCt
TQu90M6ZwulJuHPebei103/WRZQqPiDN+DlAdSTdhHaQpTuzolR+r1UN1kVVAth5K2NIkj5lyrz+
j0VCVa4SRVRs2sSdbY1zx/0ZZFlbrkQ3b6nMYn9TtqMWTLwBEGLJn51QX4OTbNVH1+jV18iFUYQT
s5grsrk0vuuok9IfSnDGfjQyZ9CDjV0Y8wYTrfoEZitElTpo2gHvKaCS+7xh9vdJNBlx4tukMGgF
eoaY1i7iuaa4/Nn8WlpKIMVxQlw8rwA2wm5UY3l0WrRYbZzFIFLoSYk+atu+BLEzfE1Ht8QEoc4/
SRyR7mBAa8cmrd2fVq5M49/G6RSPPBgD8wMEPdNbvHtdZhZ5QyX02GL2saH/jcLQqPTW1gu1tYbL
EmZBCEPMO5vVzH08+Mfz4ryLEnGlRJjVKeSR482H4v3Bsrk0pfebCkL3OQfdvKldkmQHxvDXaKii
fZBRqlrZO/PVt/gGdBC4Mrn4yVGWqapHothSPMUxRo72AXHf7jGvZbzLjPIvK1tgZbh8IQOC1CMO
p3FxOWMd6SRCjt485rVefcnSAjnbLhy5GbIyqrRNJyLx/fbVfxXJwAwgr2CRIdlSD1g+N4LSa1/p
1dHUIusLXvHlPZwV5VEv8+mPAkts46ViDSJ+HWDAvaPQQwwOfgb64+K5SbpCBy81mifE1lEHRt/T
/jnRekfmzE6a39h9ynBvxZasNwS34z89EO4IiFajxLNstbry5l4VXiA8wjYBTgLLFIzvYqdNGYy7
MHSskwwn434iYdk3malsNb1VkIbD1eb2os/H9mJL4b1Bt5g/fGU2+WL6U2c7tVlH5qnuLGvHe9D/
TjK91vYghoxyp7oy+RKCOk4e8ek2vJUNffXJ59EpKM66CW9NqstdZo4yGjQE00+BxSFuwdZT7K/7
U21Z6GqinpZ/Bh+pqCtJ3weLjC4KSclssAXpaLG5rWow3K519ROix94m19y4fgUCEP/OIpD1rwkt
5a+3l/kqZKSZQLOREjWAce6sxTKPEV5pihdoJwCl+quLbMFeQ5X2IEfH+I1DkYc2O4ruaPaZ+sGk
tCdW4DoffGdKt5CYZhkacsBFgSfsJeVagPWnOg7L7/nQGs9KnSlb6EbKXZoP6n1mh9WjUMumWvnI
V7cWGgEzhAYeK2ApKiuXH1lvG2hdxBOndGxG6eN+NZ312oMYCCRhDZJ/fVUzGooYsPVnAj0x+uVo
pmHADucuPnFYZ9U1pdylldrofkSMuy241+4UTxR/KiRPn3FO0vv7QR+Sv17uy1+xmLPZxTKYelVD
9j0Iv4E858rE8d5AfjwYph8ozpkbgCchvC6vCMu727vtoxWni64BreB/ODhersGYo6paDKw4LUhn
U6WDi5q4rqh3NqnWWjviemeBrqDliTDCnAS/UR3fvY1hbueqXdn6KVL71Di1qgsYDt2Me5xs7Bjt
YLP5HSjpFD9mQdmu2fNdH2VqdEA88SQkVaHHfjlVI4nGEosp+6RMAYL/ISqY43Zs4/HJEU4MHkK3
VurFH44IdIAtS92I1PRyRBdfAq+kVnoyilzsMrwtpa+qhfYFcK29gz27BjT84GuS31Ni4kWeFSbn
S/TdAputFqh91junSsu8kwG7M9/lCipkaOE31crW+eBrGjyDAFhp+2LxOv/9u8FsRbXotjgo1di2
94R4kv2MwOh01Lup8lO16IXfWGm8BbvrrKR+V/MktII5ZRPXYD9zVcDpOzRM63wqT0kZmnKvpoNK
ZJxOooTmUyFPffuQXH1HKt3sWC4EHVkH+KeXM1WxFyC0UStmmootCvnxPapJKS0fIwI5NhR/u7IQ
4rgGPfoM5KK8PJfjIVfghBMOE4BnEmUv4CBusHRvNhFaEzutTLVvKbjkFy3rjC+3Z3q9sLPyE7Od
tTq5FxcbiGaZ1Vn6WJ+apNG/qPZkPKVKnm4SFIzFSjxx9aIzS3duhc6ZJrtoMVaUc7N7sVmfWqAh
91bYpEcah0g3Vx1ihhq5oA/Bba2K+8G39PA9hzY0U7/5c7m2Ie3fvAgHnGVz/Hk2so+Vc11Z3nOH
cu4O1f12ZfNcPzO0COm90ivhKgBrt7hiJ8TDIK9ozUkJTFhwRhzUv201cTS2LCy1DL352ExeA8vK
f8DZTup7W7WCyKMuFZd0cv72C9OIxhwQhUQb2Mvy12AnwNGK3PGEAJuzV/PZ5CocfxO2rd231/Ey
9E4aMtSSuXdZ7MU2Lpu8jWpHm04hNYT8Xp9skvNODaqD3hdUdouBKvl2MEJnVwGiqM/qRDiDPnhp
jqOPG5hIXm5P/urK4hehcwfeziSERQ3+8uMjv9CZEW4MJzE0oYsltSazTRCTIp0wf4BAHYHDiDdh
VMTNoSDzds+3f8D1nuei5NaaAa2EHssYeoT/EtIsG04AEcLXwUURa0MXI7PvpirWzX2MgWD/02pc
Y7WYoDO3d+E7jx6kPDB5ZGpv3Tvjcu5cWI1FvoBKpWdV0ykD9xQ5p7SVyOz6CkY8FYJUfRmmvyCl
pu0uDKcy+YoJQ+o9a0ntth4SWlaDVjFTc1YZm/NmeP/zuHQo/hNmzwgNjbL85c8b5iEgkvUIGYye
KXGKBmHKCYlwRLhzS6V/AviN0Tql+QGJl90UUODN/KlyqvJeaaKm9RvujGnt+C62DKvFliFA4sYg
aIA8cfm7gqnwFKyv8F+ikDf6PSVseReBqKq3te30p260xke0WKx6DwYcU/XbG2Z5iObxKW6+ZfGE
49BHL8eXdFM11kV/qFxDHHI+g81joAzT765wwoMuuiHbe2MGssvPNFgE+C4n6rj1GhQyNUOsurrP
Z+TiQ/GDyE5mxURiGo715Q9CGlAJIsi7Dxk+I3eNQzHRj7CQWHseFnkQEwcUSKcEG3NukatHN2u8
0ZaZcB6cTMG0BrOTIfU7K3WcTVZgT7hDsqy0NwWGYrk/TnYQb6pBOvnf3Zf/+xlz74KKw6w1tLjE
WhrZlVEq7kNq4WTg5wo/2q+rWHa+V1jIut/+3tfbjVnTu4CgQ4sRlcLL1fUyCxDkYLsPLZD6vZuO
WnlvKgF+YCWKZVUWD1tH0WywVVHnrrxUH41tER0z11mecFlVidsqF0OXuQ8KmX5yX1C6og8V9Pp9
BDVGucPGPfT8KB6LZ6CN9po89OJunFcaXAGqC7QRCOqWYCUTM7luJCF9UGRuHc2wK0ABRtZ+UjS5
qcdRuYOLtxYOfDBnD8dJyie0Z4gJFsdL48K3UrXxHkjHk2qb4Zla+jSSxi3oneQUyh6dewzsvhh1
r60JFn80Y7JdpJXwPaYyuRgc5zuYiRSbHjimYud0XnY3JoHxCDfumyyibkcF3d3f3mDa1bmCY6DT
+SSIIPXla1/uMATfw2GaxvFRTUMj2Y6JKd1/DDXQzqVlojAbWp2X+7HWdfa5UNGB/T7Ugg4lfZj4
c+5m1jPSH1n2dZo6c9hkVjhajj8OThF+QysmqAXyh2h2oK4nxgNa2NMadn4Ro2pzZ5obgbIjFUBk
HhePeN25SolKhPEAYrBESTHRkALxau+xVeNRWTmPy09EIYZWC+mNRsbIC7O4/lU9n2D9WtopxNhn
p4Fmo4lU9ujCdtOhp779te2stTLI9SeaSe3kNR6Y3dlO+PITDdGUCVOJ7MfWSSC76kKTzpnerdaq
GycxcnFuckNtaEoFA80uzH0bLFxkaxjdinL68ngwadUCtkOyz47hgF7+EvQkML2hzv844jCDIaOn
TNNWlFrf2XtFGfuDqJxe3o0FhN+feiw8vEpu79e3xvj794aKH9rSdE/J9FDqXaYkoCnROJSV+oAY
CU1jPrII76YEkXo/aStH2QbhlJ6SUVUR2aYL8FL3BdekPxoytF77skczbZN6dPQ+1QFXAAph8KOm
jVQrLwh87MCH9q6Y5XOe8OywB1xkGOgswiiyd5mGUsaG+lFkfMmDHsjrMHTDd0sAp7x3glaFfizr
tjuEVl52u9CMjGjT6Gr4JAnxoz26iQ3/R+bVOI2jOSBrvwhgKVQ06NDnxh+maHzyB8XEYKxl8bxI
DmdBxtkIn4Zimm4VSzp4MnWGhQ2L2feZ9iVTw+G+Dr1weNIMqdc7/D8Nc9tj0+P8SPppOkO4oDOl
RXm6pgZ/dSBgF3NPv6VQVGOdOb96l/VjBOVEiI1GDyGeiNre0ju0pypD+SRxyNlacPHLO4LJtaro
Im3j9HFXzVsQlXVavkvhJ2MKe0QRhPfgGhUMdKjO97IomWMxDvYX1P+yv+ygMCIBH5WL+QIm0DEX
W7/wEkNJ9cR7aAvL3QYOZZu2sXpA7Y5YQ65eRXmzwI9DbQEWH90akuLLVU0H2mOyFtEjOLdJu0uR
wbb9iGay4U+0Nkdqcmrpot4wNrPxkYOBotMgQb6NZwWw+RRnKyf/esH5RSCdaCPPa+AsngkZuLS/
wz58LNza+mfEtfSFFJ1Wu5zNG7QGO5mVg84UL885A3LtwbWhaWgvYaxEeygg6Eb4WFpGc9IZdk9L
Mz7a/WCtBNXXLwgtDAIM6G9z3Xd5pbRRF5Bn2Wh/gmH81Orx8EmpasRKK7nGUlpe5ejAUoqjb0Aa
TDNuGS3DCg1R2WvsU+bFlbJrZOXtuiawbH+0Od6+IhrvvkfrwK/NaPjhFaPz+fa6LuN1kJpAM1Ai
pdIyuyMsttbQ162o6qx9VCPHLreZNLzsAU5NPv66PdAbt/biCzKSy4Pl/q8muKS2QLK1qxQHUtKh
sis2cjJwI+4jI9iKPDA+j+WIcXs1aiIiicPaaxMiaa/seXepgfsyRuPjrLW2qB9zvdPILbK2x6LH
LPF+dOG4Bjk+Ybb32pCvF74BoAUVDw+9gJU4+GrrMw8PCJQ+Y7VANi8CDK2uW0qzoXykOtIcW4ld
M7QB7RigW/BfWytrGJ0PxuNxYzPCm4EVv4zItE5qtWZH8hENoHKTmUH+i5dKH/3UyD/norTvbn+o
q+1PJRoK/gxJcmxKb4ubDfNrqyMcbdAZqRBhjG3kxAY7nX6R+bXn22NdPRfzWDwXIPo423ROLy82
cDBe4qJB+ahWtf6o4TCw99wkOGlhpe9law3/6REk178clHY00lpAfbi2GXORRPWYwvaY66mPoTNN
G6+1UjQP+/SgtQJ8HRAfZ9OlZfrz9qhXB20elagN8RVKSzSnL6cajKWOlWOjPgptAlGoWPH4A5Rh
dH97mKuvB3KKmIjdAp7Q5YK+HEbQIzMNxdIendrFnEwvTAQ8eFy+6L2j7W6PdbUzGWvekFT4mRU1
vMuxTJX4MsZz7nGIzeLIGdD3yM9ORyv2FMsP7EK83h7wo8nNNUMduCB4yWV0IdSYOljSYXk4Sk/1
2b14QU4Are4lEcDaPnnDB1/cWKT0vAQ88SzQTDG+nN/oFlXqjFb6aQpC04WpRnl4O3hJS7tXayGe
VZXh4YJu1a+lsNPvAIBSSWWysi14impyUKg2qhs9HJqvBkglWNR2PDypVZz1aNRYjvKzo9IrfTMo
RfZbDki67MbaybqfBG6Ype+zVmC912Vt/tojMfW1HgxiRDUfwfvjshiLb4BilUnf315n/XqhdTQp
gNrOpxN138UdENTRAJ4h1B7t1FalRw5Ru1O/sUnXcOvBTh7mLpJQT9Ta8KFAlNr8nBgCd9HEJPan
Qyrz9lijYKXfp/HgUmpKLGfw8zyV2c6RlK8RoNP19LXs8zwqdjVd9P4hz7oB/ssYVmkd+Vasl+3X
EuuR4QeRsBZvA4kfx8ptt6y/zx0/h0/LVQAghp724sBQZc5BraTJiwzltDOzGKSZGUkc8oKgRsxW
TJF8wNBaBH4i0gFFKzRUcd2w5V9SV95+CfB9YEjzRc+vudxus7EwelpD8mJAZ023EazPQx9P0UET
U/3d60ZjB7t9jT14JYZHMwk2H+KkoI4h2C6pZ7Kppy4enOwlLWLxVJVDCj1EzY37ui+nxA8UU4n9
KOoqgOtNZR9qVziPrtPCoiF0qHZQnFAfvL0Bl4QG1sKg/U4rYo6LiDAXXyUJPJgHoRAvIi+ixg8p
MG8dabSOL6VJRTqqWgdLTSVzwq0oxrq6w1RUT3dZVipnd6iSfyss8n7nSoMcIrwSdAv1LGoPkv7n
Sod+iTPlt1KA5LlkF0HcA216+d1wb7TkVEXjMzWsqsBPEyozMOIYiWeHELL3O5ASiS+DjEpViZWu
gpyalf1ndkr+nW8jxxOlivKVcoG+hmJYXNFvv21OHGYYLLQQc3GFYeFA87L1hudmdOQpmMi8dGnF
ql8VIr+3WNG1DtKHI84qfxRGVLQM579/lwEWpie7QmmH5ywOoNekbRQ8eFjDppBu4iL2xWBka/zi
j8ek2gNl2gREMNcp3o3Zph0hoTMMzzHyDV+5y0f8NUT/TRvTZDu3UP+7vT0XdY+3VaVRM9edwcFQ
a7ocb9ZHbfiOw7M5WcdQFrKkWZSNL7pwlApVGQW3zMCTn6t6lWT20dC8SXPSMNcjl3mQPeSxi2z4
+IwgkLxrXYg+3mRbv0uhyn3aWua92oXuS16YzcvtSS/ehLdJg1yGsoN05twkupy0nWuB60pGxhEx
/WL2pA0gnrGlV0LdWBH5+mAsCG0W1V7q3TB3FkcqFJU35uY4PaetJr9rg9ucAkdp2q05IfWwEg9+
sHsYDN4UaCp0FN9Kou92DxSQLqUfOD6j8YqoVIODqIZEfNsKX6pt9FinlbdWJ/lwTFgsFPF1Ohhv
8q/vxuwbQFwDtr3PXB6/h9rtxcZFu0/Zl2lt6rRnpGi2f/39LOr3MB1h3BKwLdZUo5sMsrdmmvC0
n4VePhUyNV6zcfzn9kDzf+hd2DRvlIuBFqfRrd9C02l85nqON/iKYlNRj/qmbnPnJUAo866yEuv3
7UGvFhRwA5AWFCooS/CPi4jFqrLJzcAOn606tvDTjnp8qAMKe9U+JrgidgHSH9zdHvQNavF+qgjC
UZufr35wtMB6F/kLIhCTljmOeEmGmfTVTAjkoFgPpNinZZ5/Lis0hO5DPdHvqkiTyp6cSlPvC11v
vUNImFQdJ+2bQ1L7DSdE57MJOmWv894/VL2+qRprkzkdXomB7UQYFQ72qB7GygCXPikW0jAQqWGW
tnQAo+fQDIY7MP1VvSFbLGw/FEkI09XwjM9GSOP4Dln4+rWLM8r4PDr998Qj+/4X/+dw+lUkg/i3
7Eb3YdA74JkIp0fyUAndTVcWbVnNooQFLoiyKvLZ3KCUCy8vElN0TjBWtnipcVnN9lGYGA7kl3EI
DlrdIf0ghKW028SYun+gK+avSmb1jh+llt7c1WOBsPjtz7jcO6DoVUqVs9AOFVdjWT1UhYik4wbN
iwZ+0vTjpsSxICgU5PYwf023uaz7lcN4FXXNY9IwpMJkgJZE8vdyEcLB66u+LLuXvtDa3o/xKMbl
qzOzYiP6CRqHo6Xdvx75lLupXEmyiq3bsJ9EZ2IRoU0l5G0Hlf3Vgvri8M6/i1ychja1Bgpqi6dt
EH1jG0EvXpymyx/DqQ3uKLiG0/ygraJNPlj4mZjLKwr5aK6nXC4C+GcbWXiMrE0rMv4Jgtb9bYZG
H25l0/SpHzlun6/svuXlxPzIHFlvKgDgCJYgQ2k0kEWdqn3BRnHa1F5RvdJeUPfQN/vfNTdiecrs
ruxXrEnmO+/iooBXhzjHDGCAM8MBuJxpLmPLLjtTORvYRMiD3tjOk9G68ocG7cXE8N1EESkoHDBr
U1KufdQ3qtPl8GzsWc0P0SDW+e1Ivntu6iBGS2/snLOazSmqNbjZ8GNKaM5tLXAKzQtlv+Lk5r3F
liuDF1ejhnA3wh4mfTWb9FceGrF36E1u2cNoRfLZHRN8TFNdanI3mR3gGHhcZrGF+aEnCKjVhb2Z
ZOvWd2ZQDUpP7uDJfjhgXRLr1g4zgFbxtVTr2+0gKPzunVb1XtwxJm2egqJGs4UWwk4xuyg9pCU7
wY/stmp3fRjoWCNlsdI8DkPkgfxAoewPaZwr/vTJOJrPI1Ju4oslR5NxO1hZOOGqKAXVj3aAYda/
f3l7sH8hU2BVOWtoEEBcftpYbZ3KnULvrEH6aY6OqYRnVJTzk6DjZe8QTyvXepxXm5hmNBB7thNp
69wZvxyy0qeyDGJ85Icirmy/SSLzqRmLrN3lJOQorwXGoALO0cpgf3uyH47MWaUcSWuaEsHlyC3i
1poSdMULr17PScHQXW309on+h4peyEjtPwtkuHJBv/FR3u/fmZALtQBW7gwBAGxxOayTSh5iXr+X
gYDQ3tdSs75h/eB4xwq1MmePhF3fUVKgEjIkinpCug7KXQtSKDqCdLPjo+eWo/DVLm5+5UpXrgVX
y3UBATQrWHLCyab5tYvzHeBSidJxqby0qV2bvlPo4hc6WXW5C0Zz+DVYY/BcjZ675uG3DJTfxqUX
QUgHbpHQ7nJhorqjSD0U4atiBeIFqWljCxDJ/RJ3Ubm7/emvKiX/G2uGgoPQpsg43+bvLpGx11xR
aYryUg9CnhrZiF+YweY7JdbBpGtVbOxy/GitjcSbKLknN7DvG8uRa1yP5V06/w6IneQhoNJ4sxe7
PzWBYWK3EbyMHRA5mr3Z9D2TOBSWokcp2ZShGW+KsJ30hzzmqVzZjMtHi7cKXBPqLihNouqwVBWY
NDcVTlAnrxA/1WQDOL/ddGXQf8NpWJYIoynByspfT3gekYub55hKzbIDEM42uYoXpa9B1bdHM7XE
ts/7/lOeuQqdIYPXWQ1tqJsNrenD7a8+b9yLkze7e+G/QcUakRFg/ZcfPc5zp29Q7X+twkw9qLJX
H8qsDfau2SSWr9Z9t2sSw3pCQ5tGs2YXK8nZ9QZn3mT1hNgkg1cIizQaYZWOXfoKabA/gbVzDlZh
QcVoTWXtmfxoneeWH8kRUaDuLopO0onTONDi7HWYRLHvohlx65i9r9h1esDqbPoBbAaPoyZL13LQ
6/tjFkMCX6ACKNGvmjxtRZMP7n36Omun7HNAes9q1Fa7ygDsNEmv+hYomrdymX+wk2HHzTY6CDKC
6FrEoMOQZ60irezVTDVN+N5ggkMAT4gUZBwnsw+iOWjRygf9YKZzYg9gw55pacsqp6IZ8+te5q+5
F9vHpp2aMzsLl2cH7S1SHsP+3kzKmqrxB9uIIj6goBkZBNZ4cT8njRdMrTEVrxCJj07shsamp7qy
03vMsFaO6wdHZmYpUZ0BtHoNCkoBK5OnWvlrGQTdzzwYPPS0cW/Fb0PcR9S9T4K61A/0VbXHTCAm
+9cnluFnXgn4C1LTxVdl8UOlamy+KoiRAeZO7Ra+W9ZUcfO2dL5WY9f6EVQQaxuRsG4rFNvslTvy
o488AzN5CbHepOF7eWs08UC1OkiL1wDBlVf+DblNndrzASKVSCwkY+gP+GuvEGo+OL9IGEI4AStB
JLbsXIoc+ZpexMXrNNrhne0Nqr1DVFkeSiHtcDPMjDS18PpoU5Fg3V71j84SqdObZCsQheW2JmNN
Ug5r8eqMmqJu+rIYwm0hhz+BK70Mi7QRAPXtIa8SaSotsKVoT7GbZp+gxaYG4omIRWwk34Sijy2l
5TpJDnHfRLvGcgnzS/pMn8NQUz4NHZHCgQDaOtIXBJvJ9kmylRznOkCYfw9KwaSN4MIAEl5+dd2K
sG9oovjbGIRGfi/KvgsOoOipjHgmhnEIKMt42EG+jZ2dOjSJ2Nb4MLSbmGqYu/JBrk4ht6j1v0AF
qRoK0pc/BoZ54HYARogTYd+Oeek8oMMdBIc2GcbhgB8eqnpFjabKprX1BECro/y/fgPVYIDhPOA0
ZS9/gzHiraNlefytlta07Ykf4bL/H2dn1hu10nXhX2TJ83DrnpKQpAkJHeDGgsM5nqfy7F//PcV7
Q7tbbeUTCAlFSrmmXXtYe604+5mm/c9BnZ2vsZEnwBaCaN5Q9IpWLMHFLWQJqGjJ6iwlWiBL58OX
QzWUVpaE7wUovR33pU58aAbFtm9b77vWKfWjTlL+o6kN2r2oJUmfgfIzbLELA1RCWj83iVBOoYjS
bYmWkbqJIVM4ZLoXf83N0dkVLtCCMFLbR1OUyV07pfDNh+pwHDiYK7nkawfBpZpEUpIv4sU5X4WR
gERA1xy+G2Ov9X5UGNp2nMpZ3RsFQpRGPjmPYZCKuxLWgS33dl45iRdmifWQtQlZJiI+XAbfmjVC
rmXP0Xtqx+Fb0abeSfEK8zFzzOyrDRGbvo3jOvtnnGG9v20iLqwSQ0OxRbFcsnhT5Tyf+6xPiIdY
nABtbMq7tjAbdkIiH+p4erD6yj3cHu/KiSMcpWZFThSczzJEMGaAwZqtxO94WMNrp2YtoZiuIgBs
qVua4c3PUchpuD3olUlytum8l9EhuQ25/n/FJambtuM46Mm71zn2kbZAzEqt2a+T2iByoqzJal+b
I6SZCLWytjwz8ud/DTcRGtgNacH3RAnBZqswauhkHTo/j3pvY4dqDlcK/ZW3J2nxW8/8cJpMeMul
FBy9jRevulIN6FqObvpeAPDdI8wGB303qwcNWdm1Et61GYJFk2gtCgZ4iOczNLuGxyavlFPvIMoz
kqx+rbTJ2vRz4tw1NFkQ1KrRy+0JXrklshOMEiWeoSyCnw86R7ZiIAGtnJSOtmq6mZP03UDGdxtm
kMHgrRv9pihK/ZOT2M7KDb3ykkrwEcVKT6USxAqfD15UA/h+yw5OYQnFs68j9CL8NhN6tKkaLfhh
EwLAiWplQHDxX9tNBe08adhxosLZZsPh9lrI4c42mwwhNXniWzZBeujnnxPhOE5Va0Qnu1HUe3tC
5NunpUR1t1kL8GDFWbu4P3I0zhUBiDzXS+Y6AZgtbTo1OrlK7O2CPlcPdZA+dEXR1X4ER9Xr7dmt
jbd4FQNon1oEkqNTF6bxv7MTIA3s1P2Qb6bO/hWjhLYGHr02IsBZIkkidjyTxfaqeVKFojGjU1xX
P0N4n/Z966RvSNyqTLCIv318grK2Z0FFSnp/WWmjKIzeWRomJ7Vt4i+m8ODmdEKxVwKq5igsNm5y
f3vEywND+AjXBw+cLK5YCzsf2+FAGq5KTjZajn7t9Zrug7+e/b7K1bXVvDAPUvUbRkvw3XBegBU8
P50utPMaOdfk5CbYOiVR2gB6LKettqPIp3nrOoFxr9GZl+1vz/JyGxlYlhdlcyYXfvGSa5OeWo1t
xadohH1hM1UevBOKGafargdG9XXQtLlaWdkLsyQnSzmR9hsuyAXQWQW6MbtBl57ati1hJ4JEzrcg
63p2lNF9C8BD/Q4MkWsbM4vQd7894UuPmiwXFVsJMCfBB0f7+VKjTBibSmqkJ5yb4Ac0r+kLeCkj
PCh5YP0qwZ0myKWN+mfDiYjdm6kZd3rR1CvfceV4gY2CYUo69uAlFo5kAI95DtA1OVGYmvudSKw0
3MHfOlGkU5y325O+8NfknPFXpQcJOnR5vASPaeNVSnriPQDT6xVj80tM5G1dTOg+9kgZIOncVj+K
IgwoE0Dlc7r9BVfOGbHzH4ed1Kq6TDDmcTS76UzOKdG7Tn+p5io6pCGloQ0Q5XCvzlmmfdRJlelM
niAwm9yri7KbRlED9jYrPc11J5ot0ovkr223Kl8VKArvXAFDVDg5bQfbmYF+H6wg0QqO6cq1pphN
LhGoEDSiSzc1G1NQm7mSneqAPLVfaU721Aul/0clreztKEYM7rudDuXKrZa5+/PHDmAzNpm3l04p
qijnZzwVJQ6cCLJTbiZJs0uKXp/u6s7MV3b1yvwouRKZkI4gc7s8V3bndTT3h8XJi2FHo4k6v5ca
C5vG7d03liM8jpm9Ri52UeclTy3PMeEfnVKknhaPXa2NdIEGSX5C1GEMf6aBWWWHPtQ7ElCKEb7i
Sgpzq/Ksd79gxxtmimKiEJtA67v7ZqzbeafUQ7IWFF250ZBVAdSgHkpstPS27BKAfe4F+UkzkEfc
VaPu+JRF3P4TKuViXPHQr4xGZxZtOSy/y4BLM2YCdegqdrSMmq5+CbPacXxynk762wp0M16x2deG
I/jHk0HpCw4weRL+8tCpiYlSFSDq7Lbt071iEGNtyHc1/ymOZX+/bSyuHF/Wj7MLjgfE/JIxQWu6
VIFouDzlmWXMhyjoivEhSIr06+1xrk4KsV6CefhpuKbnk1ISvUwwDeVpqtLqu+Ypjh8bDVXyUutX
LPCVNw9KOfI3dIY48laeD9UMMOQPtihOtjt3/cbU6v7THOfaXTZnxO6Nrb0NepHss9noPsZahtEn
WAWHSoWR/CV9MedDF3oOaYoxFSe1zm3VN23B+U8D5wDAO37t2mRNcOWKVcDayVOC90txfjHgOAEO
hR2xPDnoSX7xQjvbNkRhd+GcpU9RUNXhjnoUUM7bu3nliZHs9GBNCO+xSIsl1tq6jSejrk6FPtUb
u+ziXWWk5daYGsRelXktorgYj/1EtZ7OABfNBf5zvq7ZFDakXDLtZFIa/lTqZQO4hZ5qx8/Ikm4a
JFTX6oUXB5ZR5F0nBUXShp6t8yGh3CfNjqTkKZzDZB9lU3NMozanSX5sAFPfXs9LT4mTQ9EGVCSK
Cx7oovPRMqMtgXlr+inRpuYV2oHhszsgvbLPcyBImyGtIGHvNS3ZaxkCappdO/egBT4qbSEPMF0R
JL7pEJKu2/lnGJQdc14h49QTud1Brz6+W4pt+FjW4t5trIM6uYlYm7yc3NkTKkcFDsp9oShvLNmj
i2wopzA1dShDuuw9ifrkAG2H87mbGh0B83Gsf6mjMfojxNzvRSWS7QjJ85OrBhbKLLXd+gjRjv/e
3pLLI8fTJ2mtJM8lmZLFjpQpPHFqZxknhYbbXz0NXMHWhndV3+HthPmdiAXgj9tjXp45xqSjDo4A
0GX6sszTEqyjIW0bp6pwnZ9JWebP9ZCiNmFGa21ZF3afNSejRx0Y5CF8BIsbrPfJLB9Q80TPgtlu
2jAssq0YlDXS8wsDxTgyd4tJxDmEFeb8RIVup5r1RK+ymmXVI2V98wfcB8JvQq35bVlRmvkdnd0r
T8C1zaPJEiwUgAa6Shf2wlamsUz5olPbqSlKCRaS3zidou+przvfxs6bi5VTfG3vqDGjmkRPkRT3
PZ+oaGvKGKFA7juuzEcldMz6kA2j2NRlj6Ty7YNyuXtUTJgYXgLG6UIwoWwpnedIVZ5EbOjKsyPA
ne1a0aj2P7cHunhLiZoAZ7CDlGpMe4kQhTAIwMxsWaeYjsQAFJSMxz04175E2LJ94Ua6vR0MujxG
uE6y3e3RLw8Po2MXbRgMeeOW1GRkDWEi7mzrVMXaeGiUKrsTQ13flcUstmEDYMX37Kne3x718vCc
j6qf72SW0uCU6QqjqlP/Gs1ecV/C4kVfhm79l9TTfLg93rU1xovF3OKmo/WxeMNFqyWDZpf2Cd6b
bIecRbQjlRj7tU2XpjYgMp4EGtGxF6/JYV2bKXMlOUAvNI+dPGZ/eZpJj+L82M32KVQtGpsyU403
UTE3Yld6XfMlmmiRXrkm14fkhlD1gxZtmWLvR3TfQ5HZJzi9zTvaAIOd2RXA8IEU2uBj6bL9dXt5
rx0iiowqHiHVPe7N+SSVCYhiiuzyqa1s972nrSvfj3Hd6Zsk1Ftrp+UlRd226UPW/P8zNMOCmtQ4
//LT/lrfkRnVFvwqJ9D4dIQVgfgM2QzVQyG05l6J2PMQjL57d3tYaWrO3lMaHEi3yGSTy8Vdsjql
E61/SRvl730dqneWOsLOr7blvy4ltdbPstwidBycra0VoZ979kfPMyBC8tAQ2SLlQfvhYtZd36r2
OCrVexeHuj+ZTfuuxVoHuTkaTVWfG181MRmfnFxEKyPL37yYONBfMLmUNljwJfrXKEcLVbahfk/C
pNgYjWbu6qEvDwbk8/fmXIUPcZ6J7YdXG2QT2CAIjYDaLssNdVW5NN014h1pluFdlGH9aMFzd4h7
isJeFms724iqnRin+os5tMqKtbp0Hamey+ogtUogXWz7+SGritDyitQQ7/bc0WnfOor3rw0qdz6q
xjSbBwdnKfdD21IaXJe4KO6g60vt+3QKlBV7ffEG8ilSJEFm5A3MysKSVWNqsgFp807HFGQDMDcj
FjPFPxNtsFZewAslP0jIVQqDHHFSXDyFS8dCJB6pd1O8Z0lUeZsQt/Z1GpxO2xWG1zyKqVPCHc5s
sGvzJEJyXJtJl9dqI9NPUUxrpDkqaP2ldkbqHttHa8msZGFMN77ifDYiSwn2EwoEkd+hKSc7rcs5
9vsh6dqNm9Nau4nKdH6F9SR5uX2iLo8x/jfsHLLsK9PUC4s1Z+VQt03QvOtZa21nSQSS2p7YxpEi
7tuuesavqz7GiAGkiSovnZsajzxc1EtYIJBIgJhO2L6bWe4w127cjyO1pHkWzU51q4/nhuWAEqkv
exbAlMuz9JdtBFvkicDq23er0833qqH4iPFX9qGjKg8kDAG79F2d7LRkLvJNJMkEfahhvnx4qZkx
ZVBZDIA5cvEVfd8E5ahW3Tu4pujIl37vsjg8QP6U71R4Ue+CVl8Dc12897BOW4A6sM/QkMLGcD7z
MUzoHRvN7j2DoyfelNxpMCSWMPxuUs2Hwcndg6GnkLCTc/p2e75/2tzOTaTM9hBr8ZfOaGs5uF41
NHX32TvZ6ejrkKr5nTuKDnbkIixoF66baV+GI4IbbR4Nj6PmiR9QtUT/KaLq+/uu0Tr65nql/D2M
NIMnQZDtO6ssoVTuQt+oPkflXlV07y6hr+8Qd0C9Vx7Vy9eNGRCwAB6XMLFlNj+dVJQVsjh7t9Ip
+d7Sm/XYZlWEFluZ9jsl07Kt1lFYoCc48uvZ0O9vL+GFB8P20dgLn8UfIPmy6wPqQRTQ1DJ/r1wj
+lwPavQcKVp9n+utB5AVTr/b4/0RbFpsmaTrcdgwxNj05ZZ1WQoho6sV7xTRxWOjO+kdDCQ9/Kqw
lPkKFCJHzwujt1p38s4P+klVNgXqpi8pbavPme40r9Msxs4fEpN249mpT6Tq5y3Ye2+bWXa7BbCo
vFDDTDu/bLIOKRakLO+EoeevBh1iG2ea4STJDd63GBGTxzSNiKRWpikfh+U0JbEFRk9Wq5YR6ah4
hoCmOn/3wCHbkApMzrCtbFEWfms1ww/wit6916Vm61OnM8KdaFF0vh/tuDD2UxK57Sbvq/hXM1fK
N2+OTLGnMQ0+w7Ei5yGBMlPsZ1yzB+A6NRgyHQ6ySs+KNe3cpbKJtKXk5yXzgMTLUNk8v+A1NR5R
ZkOK2xMLsTP1xNg4FXrXG52k8d3keOW0pXnceqaWkcj3RXPucyMM3kKrnF6awRx+woCG5KEdeFm6
TfLZ3uuqkm3qKP/v9rIvjBFscziI+A2Uq0B6XRgjqERIwlbwy01pVL+aiV2rfqqo2l3thTMMDrUa
irvAkfSxAqafecV7WXgMcnj6TnBRWSmAy8ssG318btgFVfAEPU6JQJfeBQNwdPQO4PHDAn50sjCt
EU6SsSTgot9ysTGaIxVKSv2popebcn0W7RwzyveeksR3YA7Ley/LnK3I0lWaAvlm/3W6majMg5hk
WvBVJEfh+dA2uaywi2b9yW7D5JMY6/iejn570yYe7YNRPeTbqmr1p7ZWjTt7clsfTv7mg3lbvkL6
iPxBoJs8xRLiWERqYna06T0GyA4cmy5LXlCkFrsgLacNTZ2VtrLiC1dGdiRSN5EIQirt9JAtvLTe
K52+nNr4ycvT+d9aJN8Hgof7dGyDTZ615oZ+sbXw5+JMwekF45DsU8MfJi9+vtRx6yph1ATJ01Aq
8aewG+1f1M5+xJ6Xf8xpYnaw58qJId3B0i5zPmCETVoI1PRpTsuEjkaNhPvWKIYJmo047H5MqtV+
MM/0Z0wJe8fJJlV6QbjdVX0jwiBIn7KkLe7nsFMQRoHqAvkqOrdu35drK8nUAPNAqOSQmj1fyT6i
YT5K7PRpDCDjcUNN+2koQ/HLKOI+3X18LOqadDZCS8DeLe5myeh5aGopd7OCk0VYxjZw1e4+0ZRk
BYy2eMH/LKGJz8dro9M2sJyWGfVA34M8w+hU8th36lM8gD22EiQodkmotWsqt5fXAGuDxWFM2YWy
jNEMIwkdat7pU1xkycmKE/fkAqQhJ6kmLbe/nAc/nCqo8G4v6jI4/N9UTdwkIOUSASKX4i8vG+3m
LIM1hR30+uhnYaXmrs+aAhxt4rb7apocwGGeFm/yxJx/FLUznnR0gFf2duGy/e8riGnQkfZguVwa
vy6zrH6aYxa8U8fPKitvRfXvNBx79V6A7fdTvZ2NLbIg4Qb6yDUa3Iv9Jq4hKyChgDRuU145X4TZ
GT3FzYbpaLZZ2X+Cd9Jsd5Tok9ryJ0PNQix+bwXuSmJg6QfgqlE25/5AgUv+G+zj+bhtG9emqGJx
pDekdm2/qJX01TBqpE82Ne502SOzFKFi0YK6/6JJ9apPZWDl2cZWcjTa6R1KfiO/V7Z+T0+vR8MS
zZTDg5Nb2fToBHCq+8Bmu18rh0Ze67O3is5pmTSXRIWyOrD47sGpIM/t6+4ZPpIQBLSEuNtRX/ol
6GN3UzaoyTmNEnyKPE15jdPSOySeXrWboVZrdaOaZfTWBm24coqWbZQa5DQ03NA+RxWQisyyLWO2
aIMplb5/7uOpQ82wyLJok7WKfQyruG13vdmKr9A7Rc3kuyNiiGT8zGY7NsJNNlpcVeNLainyC2Pd
S44avZbaisW8OOnEkhhmYknIAYjwpLv1132LSRSXNKSkz+o0Vu4mIju/p4qUPOcN8rrbMhkac+/R
KY6otRuI5mBHVrlGy3hhbej/4gmk+k2zNiu1+AjXIn+QZKJ9tnPoy7tIj39ZSa02O5TStbeJMGlb
mM78fvvYXE5dpvykx0t4hLLHwoC3VieIC+32uRRNtx/roAf6mYz090Jt7sT6prTyZKtMlftS2U6/
YtOvjC7R8Xjd0pUFjHS+8GVgDyMt2N1z6KmQeba0Ne7Jmg36IYY7JfzZl1H7GU7UKtwMfTZ6iH7A
NvpyewkuDA2+LHkvh1uPO33R6ViGNml2zWufdcWmx1CJap9jPP12AeFual0R3z88HqGGJEeyHRcR
l4V1F043Z7ZhJkeyGCo9SZOgdZRkYPVZy7PyXxsYbnq4PeSfuueZceCFhsKcO4gHySylz/DXCaf+
W8Kx3RXHEDfX9acymELFx6kEp+IXXYDIMPlOQGBjRfZtl4+K3e1xfekjpw6nWydLD/X+0Ug7I0Zq
0qwjdVwxFPITzj/RBLwPsTPE1tQYLtyycog8Iq34qDdTnj+PzUTpqhBdcEoDsrD72ytyefKo27DK
PCycP8LX8wVh+MQah7o6ek4xQZylDBH/Wu+koMVr3brf6eJB1z7q7YepjlV1xcP+g29ezJZGYiI3
mZUA87LYEJHkAnWJITqW8OMc0340jI2NZGv8ebSDOniKRnPqThFZsGLrdDTxPUd9amY+TC7h90aQ
Br4j9eCeMGgi3HRz4IUIRxGO7TM1JwJppsnStr1b0WZXjUml+5ZT6uPBTfXyM3Mv8EJnkL2wDZWG
+Vxwzp/gHUxeck8omt/FcfHSulB3HWpr6MTWGeN53DZ1WhS7oDSynDyX0aAlmFW0xcOoobwmZawn
L1HotL8CVAHmN1h4NNMPQ4+TM2vWjB2pU/0tU5wAlA/oggd7HqeEEpYTZP+GXddUn1JtqoyvRay2
08YzMmFsrcgMg20zw+r8kLdmNuzTVAY+EgBV7Sf4C8eHqhK982DkTfEMWWEVb6zRmanVoI9q3PcJ
Wu9HjlCp7cd+NnIfaCFZJkcJG+dLNqhVtJbev3K6CFcltoe0rHz4zk8Xj0khoiKJj1bbDg+TKMc3
HV2zx8BNIXuiuFL/q6QUmaB31OKcY5Z9ENDKqwvdCGUNQji+AFj/+Reoqdpxu/FiYG/svggli95g
wWi3wlGzgGZ5BKliRTWfzbgK9vAyqitu1OUKcIupIv1hT5BgjPPxM+HMUELrwXNgRbHYJ6U3U4J2
ByvbwO5DYsv3xGyb3xK3q586WtGzrde4c7rysv+BjZ3fMwIubCzfgekD27v4Dsue5tLT42NczLPj
o9YYq6+uMJrHYegbF7HxPH/kXXa+FYhiPtDskX1DcS50v8w8/jZ1iqpK3rQgL+3vVtYiLZZkDTRI
a/aAz1h8JsGa5L/F64TmbGGOmrqeiS/gLdfQm3mY9CQQNC7yNPlK1GOpebbKf25bwD+O7GJMCpxQ
W1CGkkDgxZhxjlqL5/XFsW9mbdgp6lC8xW5TUEfuc+jds8hCbtlPtSZOvs6RZ+QbvVCGp0FLaqQA
AZKm1vfb37RMdMvkG6Ek/cuyPEQaYnFxrLmwdWXItc+iFJn3XAECbz9PBPH6Y6gmzbClhcOz/QzG
v+hlskZLeXLSaqKAppZ95OsiibI3lNjKYaO2PSoMeq206Q4+liI9IQUwVIc2nwbvbay6KdyVUE4/
C21Sxy9TN+fjvgqMUF1xcnTpeZ8tNAATAglD5V3jn+WDb9Rd6naFaXxOOnO+V6dw/sftysJ4dfQg
PBht7SXvcV1zL2EQi70HL7ea7N5su/bdAOSZbWmcjh9tMzPNd5FF9aMzkK44INPVKY9aARHhV8+K
4+lL7vS6shGFk79ngR73d7d3Z4krRh6dSIUSCNAqCFEAaZ5fpsgeisShf/+oNk6jo2BA7XZrq2UZ
fukHmAz8fIYy4i6PrQHh6oxOnjaDg2QOJdAlDeju39qjTc/G7e+6sDV8CwhVSaRKoo4X7/yz4ijp
uyLvx2NBw612p9Cr8DzDVPMQQGmzSYss/14HRozKgtOPb/Pgxiuui7wpZxvMBzA2KWTSspdGpg+S
EqZjbzyaHUJ1fkuH/O/chhNuM2hh+aq20SqVl7Rb50OS9yXhAlxKIh6XlT8j8nAbkYk5qnls/FKH
/mGSiEep0uBT94QimL69oN5oTlB+bgh0n0idrPXGXMbKsgIHkeCfZmOC5sXKj6NeGy1ByTHV50QH
XV2b7VYpRv1Bmb0s3PRKoY33ag9Jb2lNffHJgDE1pkOozkEGphhn7X1UZiN5oqDRm1tlaOJ6q3lZ
MvgDRenBtyZtTQLz0vDx1RLvRVqXahRbdn5etCZAgZyCy7FpgDVvM73/xfuRz7uy0+fnoJ3/cfjI
dEvJytkpjTKOGwTcX5TSJpl/++henhzQQ5QU8br/tFkuFtCMzbCrUrmAlenso8T9bZat/qYiq/qc
Zk3lrbwzF4UD8L9UOeDnoa+GTrHFczjHjjrqrTsdMecIx0fN/JnSonkADBG+Rt1s+fPocT+cTljf
bk/1Ir6l9IcRBBFskr6z/yS9/gpBSNkL0ti9fZybvj31QdrEsC6HmrMLYk35bDTZfzEAptPtUa8s
MPghGrfASeEKLSNMJA1Hr2os5+i6eU7dLY7Sfe/Y8/e8bZKnro7/uz3eRRRD+gCPHog1yF+pO3B+
thqnF82gRNZxni0sYa2Pb10rJMtesSbVdGn2zodauHiznQrFLRPraBc5FWk3EqhgqBY0U1EdDfvA
c+JD6uXZDhRucoQvZ02D9NK5ohJOmpC8vYMRIl93PtmwzNIcij71OELfkt6beVU1dyIQc+p3Xi3u
3CI2o52duPk/RQstAD4D7On3WVubzxSjtV/G3CcvNQo93QY5ynhfQL2zVj25PHcSZg+rK6YZkP8y
/6T0WjXihOrHShnarauO3Va1xfA2BNPYPenKnB2CsNHLj1YZ0PVBeEIKaRHnAWQ7XxsIXkeR4KEf
0YFV6b90qk0Tmc5LSab1jkRDeH/74P1BLJ2/CHQwkEr8g2Tll8ib8Nf98mC5MKuqd44TdlU7pLgV
BmSkma3BrB1mzkPUqpDZAu4b72F/tKd9Gzaewosct4gPGDUl1SRGO/6Q8tYeiaLG4dGYIevZmZOp
/guznDsdnLZo7zpNnYJN6MA06tfu6JT5JtDVZFvqRubtZoJp69C1GqpEepz2Gnkk0019PS8m3c8D
Z4ZrEaRm+mJ1lnkIoNmOvhWqMrySEBTFj0lr9JNpzAqWgTqOC5V1NdxHbT8FDwJA5rd8qIuXuGu6
4HEgTC59gXxyOPnF0Fr/3l7Vy+sMgQZcRaQHKTwAejlfVKtpyq4UmnNsqZdF2yC3gF8VMB9Q9ey6
YI2R6Q9twHIT8WVIg5CFlsoz5+O1oaEofaNaR3AZCG8YpYn3l1Ka8AXEIwendpr5oE0xhKWE/325
M8CrxfdVgg56FDt6+2Moc1yQpJzzwpe1322HjJTmxx4SXnvhpHBiO02O33Z7oa59Oc4t/jv97Pgj
6mKl8kpAPjOk7TEIQ4cPzfVoq8+NeYTkVFhvodkpsKGPiv5fnnbpLqV85X7W6raofbuIDG0XTxBe
iYpkwUZRu7JPfRUURPdT8cpy0+hukb2y4vR1rDyJl2ZUArYghIE+HH7tP977X/eGdvDOrlE7OHIl
ZpRXy8hXC8d4aMqy8oWneNtirH94vZrueUM+XGolKuVwAelB8ADfenFrEaRxi3To2uPEy/mieUH0
o5wcZwf20TzMUydOoun7YWXOl24AhQJyA8SavMhcovNjBpmYMvewpx2bcSiDLSqmwdYBGXNXjU2w
HSWQ6x7zmN/lYYnq0+2jcvkkE0JQEuBxlFLSy8FLs7Ri18rEMS8y/U6txzLeqDDhwvY6Kd+KUE1/
3h7wyguA1guPFJyZiHgsjya8fqWdT0l/LGuj6bcj4DG4trs83MIQM2yiHohpQKn76+1hrywyeQ8p
6+vSgmkuO/LbtJ5nN+qGo0uglH3jA+BAdhwU0bZD2FTNb0HexXoqZqsoX2Enblds19XxgQYCRsTg
s93nm9wJpcANK7ujq+hNChAEIdrOmGLrMAHiyzhx9qT6ytS48aFULHWt8nNt2SVERTZgUou2Fkfb
QOm9yiAUPqKRoNV0ISSxuzfdPngxCr33YUZXyH6PSryS2LhyvqSTSRZBNnZQFTufN4Uur4dAgnnP
9XCvDxAV+JFaqr/0IMaaDqBzVk70FeNncpVUfGvZbYGneT5kYadGzekdjqPrxONDMRrFf9j4zICB
zE6bTx26Wr9TWUI8aJkX/DMIp1cgjBn7YKMrvW1+MgY9VQ5KIRT0I0M03cmPOTaqILTphYfWdJOv
Iu9je3f7jP7xCs4fHL6c9heOKREIfsr5l8Ngo5flVMzHRIuHF/oC+eaqycBpCSOoHscwTaDPIT29
mU03j3aKjYO7nfu+FZ+aKIpLiqEawC/wmEq6reFaq/3Joya8id268u6qKi8bf3BEZXwqtFJPv1Ud
/dybMhud/9S51d5na5QQb/LQ3sEohzL1hzlERff2RC8PBaRlBt4RqTyJWVoEWmPmaJUBm/+Ro5rc
CR6lryHR51Oe6PGWW9GvuGOXZU/SWFw+6nhAMHjNFwvbaogSe6roj5oLH/vs06EruSvtuul9w4Xa
4B4zaKaoPrmz+SPq4uETdynydlZYRMlWLyx0H624Nt71EmTki2bP9q+ProlEvGEPSf7Rt7z0GJUc
BrKxAXKue5EGjhWpSAB8XvzQEx/v00RF6uz2iJcmgRFJTFMP5n5iE89PGxyu3jwow3xsTZH4MDvr
D+GovAVuhYEq1U79p8ASHW4Pern1JEoMQD+8rnTnLfuR6ILMXdG26pEO1GlbFKnpp6OIvrmZejeM
jni7PZy86+c36ny4hfkZKFAGdjCox37KI59m8fYHsPRveTLpX2+PdOm5gCSS7bUEtkT1S+c0dU14
xkSlHqt8avZOPwTOntyTlf1qGgd/GKLskaqWYTZIQ81QVm3iMR29NSGUKxMmrpa0a5I76KKI28W5
50xRAB2rNgmISpRaBwcYqrsGDaqVa3VlL6UnjmkHmofJld/yl7NmwmRZFkNJeNJn8wFIxWT6ppWh
WCoamiPaOtf2txf52og8oAjIy0IOQcD5iBF6TCjJjtpRq5XiS+Kk0QHO0jHbhHkXbuehWfNWriyn
TE3hIZFDwCldGA4RNmg2DIV+LPoZWjgzt3r3s5qZ3uSDaQvMlThVGr7FcaXvRnKxAoB1LirDiF7p
Xi887VjGGJhcMbzkAGmV0Fey4JfeiEQTUt3AEZERziIxokTVDGgo1Y9DW3YbrTEpBCGxsM8Rz90Q
Van3NB0kWxQoySN/eAu5IQRU6DoB6HIXW9iHhjHWpGaPaVanD1EfB/dGAPIEcfFuW+T6KmxUzmW5
pjQL0ESLE8NhXWxhXJNcRMdNR4W2MDdjlIyH0mu6xyILo0ctSLyNh47rSwtw+kkJam8Ti27aZbrI
P8iqRgYCSCW5PrKckmJsmSYmyK4Lg0bFI09y9joLLf2Nhnp2Z2J2B7/QcnPeaoruKiv39NohJjtN
C53Mu13kGbuhglS/rrUjVV/j4A0uXXqKtEDoPDgrz9jVsSw4lElqkqddxswkoMy05OdHCxbIH3Wi
iFeU3wBE95q11gVydSyJoyDWBZu2THiXCuom+si8KiMff/cBXdEbYtre/Fl2dCCs3JkrzyWIUdgp
ZGIHmMDiHGmJ6c2CTOoxQWP0zoQ2YmcmiLV4jTp/p9gP65aY46+3b8u1KYIQAQ/05wgvE1dlZXZd
J2btGBs2bkeYqg+5Xmf5hsILFdT/x2CyigHenoTp8ny2jVtNkKToR5qykuqTCnnFznCRsgpjBFhW
lvOKKSczAz6OJi1wVheB5+B2A3zImHLbSrxtinqrSqDt6T9qqLC3XQ+B/ccdHpLt0uzhfrCFC9Mz
R3lklkpmHOF5rbexUxqFj64EAmEJVV1NGM6eI71G7HRlC4GRkbnigaS0sCyITY7ohm42sT9xpX/n
2c60n7Kj5I5HzjRfbm/hlVVFXZTHmN4HBBGWHSAu0YE3Tzb51Vhk90PR/1s1g7VtMzLknM/UWKM3
unIrGJAONHklcGAXt8Jxi2qMyWkdbaNSu396mtCGO3KQVnfgTAekv2Ea0betFYbzx+iqpDnluuEL
gLKkY3IZ0v8faefZGzeSte1fRIA5fO2oYFmybE33+AvhXXsZizn/+ucqDV5AzSaa0LwLrDG7M5jT
Vax0zrlDlFpxa5ux8aw4SvECekskR8cYoX4BWkt+kiH12XYS/b9599iIjEIZpWhCxV1+8Q/vHjtI
GtQ3J+N5UnBprGo4Q3stmvynKXDLZ7VN8zWC7NIa4lFH6oKaNlen/AofIgbS3c+oDf2ZsrHyEhmO
7+wQRYiTQ2JPIlmZ2IWenI2hCdVc0BogNeZmG4NWqBQLVfEyVWSDbugJe+eIhrJBpkwPPNCiQ6fB
bOwb0TwohhNEX8NCCR6op2ivtxf0NVjOpT8G/Ij/8gdkhMuhu0aKNqUWpy9RYPOt864xMGjKhug1
r6bhkVulua/jsXhqR7v3t441dDu7GKrf4CapWccpMmrQ6OPPKY2z+N7dCFAAAdhlcYRd/iwNha7W
sZrqxYcLkmwiv+BZAVjrCwgg6sF6r3xPwFZh64ST9so59n42Xj5pWHxks5Lyw66byx2AYkvCqDYb
Fn3xR1NGEPihZX0ps9A5hloiXrMqw5VBj8yN3QbVAwLA3cpBc73vXYQ0gf/zOubPefJIaRwVgMwd
XnjQxO12iMDADZRHvjWaHXsbRPaNTV2iqbpyR10fcKxHirNSZ4vH41xILCsaFLW9on8ZfaP7M7le
cw8nqFbegO9zBVtm4ASfvqlAmErUCE83V0pvXX5qcxRVIJrQfRaBdgyrRNc3dRPne8sQ7quYSv/X
7SV/vdllGgmV2IYxQsFutrTCCQF3v1WdZ/Lk/E/XdRb1Uds/9bgtf78d6np3IdADwIf3k0oglvJs
bCLgss2S6qvVium+NYfsvi1zJ9l7vfAfzNTvn7uwVfdhAz0e0fxAf7OMJsw3wtKic2iM+X8R38yb
lRV+lQdhEAj2FOE2vjNn0OxW0Su/bIC8VF9Fq5d/Bk8d4DrRy8jvbo//ajVJB03ySFNnNTvQKy6H
33hRZmp+O36F1eH2RzML2TFmQ4pu1UH2J5hs+/D/F3E24X5sN+ZYDONXRByDequ4ZnrnB039JQIP
c4wi/Xg73nwxsT9lB0g6nXNlUW+4HGGJfjCkpkg8FZmZ3HMtG0+54T9roSRH3w4lf/rHU+k9FNZi
DlZ61Pbm3ZO0FGMWFEI8RY5Pj8sUeQ/EL83PgGiR7nAb+5eW59m4TbTAWNkz8+NIxqZ1AtefAjdY
z9meaWtr0PvWTTEEoycVpaUNDVC4aDa0WrHHgNr4kzXC/fv2iGdR31mqXMZwPNhCJFizk6FDFhPx
7ao42ammnMdcdF9RBK+3ho9ASejXyV1h+WJlBc1P/3+i0uHHq5S2IlKdl590oICPHqmVnyCepPdD
aSh3nRG1j1IC54tqZNNfCS2QuxLNi4chIFeIxjz+/Mjfyf5wx9FJIdm7/A3NIKjhw+4/VTWsaG4r
pH97N/0bkcfhq2GM9PYN0//cnSsHTlFE1kWoWlK5mJ0KmplymtE1OnW5Xe17Cviwe/PxPgz1txDI
4L2F9/MmE2O3chzNjgkCE5ALx4SKCTxo/gbxckvFhTbvT0xuf9/URnDvU2LfD4X6SxRuvZKvzzbS
ezjSFOmfQbZJOehycvUgxtA+G7qT1488pm3AXOXoDrvcCY1dYMA4rRtdfOu91l0Z6PzlJ0Mjm0H7
AQIhZ/B8H6kxXHUgCOOp8L3uARSm2DmKKakeqfam+rRdC2AmCAWUlr2JFXfc1WGv35F1r2mSzw6u
f34JTz9UjiiJ0cO/nIRwmEoOkGY4wTfQ/zS0be8so4pPoHOtlVG/p+4fTq73WDLv5d7lFqSOexkr
6SLFTq16PHnd4NHoj6YJGn+H4O82mRw33KRFalobFwiNt4msYvpP22n4JTUdInv3Ye6FbxVsHrFt
/bh8Ngroe3QzB0N5SEQvfloWcsGbWNcyc8MnbeDPtL71dvssWpovalwg2NgkqILMxuC6Y2nqjTWc
mFNsOsdCU3Icx8fiiOBj9fN2sOsNwSEPUQiWqUQsz9v0WMHnU0Nx/+Q4kY+OWeUn+0lMIFpQAccF
rtTdfk0GTz70Lz+SrBjCgqC8TX17ruFgBV1KIajVTgKj3K1uKN1Oa2RlXaW+9xhWoXbMSuSgG+CP
wRaHruHl04NGzJBajJxhdFhnXasURVYb4Xb91Ae9vo91O/8iBE3bvlDt/0VR3r3ejnd9u/C2J/uh
sCU1c+flGN2vyikE8HlSGtff204iQF7Y+d7WKu+gBEWwc4Fq7G4HXfiyGNrx+JS6QLyNZoPENxgP
ADDbJwoI1dHPtFQ255uv1tQU+4zltLL3rpctzQNoZ7ROpHrC1UXSeEo6oUVxCsY0OddT3dQbI2i1
b+PQWWv4jqUlxHuXBonkgsCJuNzniH0YVZbUxsnJKi28K1qvKTY9KjrVhnPfL/Z5A7ojMPu43OPa
47yISHE+WYWi4C6r7hB55RMJdqj8kR9yeVopBYJ4hn2q9FKLNiYGJccRlObWCnIVrmEtUCeyVtWJ
ri4VyWKkcsnrSGpdufJDfAgrFNS7Las0T9nktxtb66KQo8zTd3GsWCcHXcdHYOTj0RVxfffJNQWj
EIgJpW9SN/6Y3dvsaAUY+GSdMFqIf+LbGj94o+98Mws9o+SH096/iCetOOGlk9rPCT/uOLgAeDzr
ZMZmxrHtDEW8ob0afXXhMB4rnMJXRni1VRkhjxLJ7eGAoKV6ObkoxRWaz14FP630b1mRx88GNjgH
RavKXRpmHXiBzF5TSVmIyqueKgCFPhq5c0xHIqY+xUFZOY2R8+aFgb/NNa3dCd/WR+mj90eoTZ2s
HBBXG5YjGLg2kscYKsmy9OVQkaVPceTVlZObduJX0djcg0ZZvHVAmN5uf8frJStDgcPigc3r2pyd
RW6iQqeLeuXk25H6WPRhcTSG0DxXtMW+96aJvFXT4XyJiu1aWXMxNG5NwMGkIN1cfybvilYbojA4
G8jqjq8p1ZZXzxLYpKdqBpKf+od10DwB3jHrNb9cSaWuTmHEcklppFQ9uRtTcDnJI9xjwHG0xc24
yP/nZmP7MAxO+W2EHWPx+HLXLLsWA9KNc6TcqyTfXgY0off3XqGH5yEMaJR3OsJWQ9H8jU5ztlHU
1FrZMAurSKo0EwltNpxNZ6+VtKkMMQWGdxqLiDS4BR+tbZUWY9ONoHC7VjVaCkexDFKz5LxfETw7
G0fikarpqcY7fm+VYITp3/rqnV71abmyQxbm8r3P9g+hgbLR5VymhYv9tD8F5wFpfe2uHTrzAOLB
9bYWsl7Wzq6LciVjWBgfIUmMeIrR2J27vxSJXfCAjYJzQR3H38OUVb5XaQ5XApPo37d35dLwZCMM
NU5a3OBxL4cX2ujpOsUYnqvEK3YxPannDLmfYzM28UHoxp9/EQ5EBehtKsBYD1+GoyM7QVbJw3PZ
TjGix3FjPuhx1RwCSKzKJpyGNTzm4gBlUwGAImjjKzuK2GgrCs7hOdXzpNlS/Iu6hzrOHH1XTVmc
YGMGHGdlxy99QdpDMt1BmIbb8nKYXWgqU1I6ykmhYq0+lRhHZ1usLMfmAL7OWruSF64ODjc2H88R
aibzGkKBA0YoPBGegdg24RbYuZIdKq9VjlM8lMUTYoJPsIvzFSG261Hq7AquZfY+jYz5zawJQNC1
IaKzW+kFDVOwONu8GriptXFtGy7G4uwGjkPT7aq2B1ArwU6vjM5AuPR7K2uMg55BMsAKIl/Z8cuh
IPXDJ5QEotlpVjUu7eCiYlgQkfPdkKv6Hscg+5un+vXnzzLmkKP6/wWTV9eHh5zaFy4CHG54LuK+
L2lgdmOzCXT46ndunNkrB/X1QiEabTZYhthdQ46/jEZHo/UUg6EVXmeO2zZw0bITZpptwsTNvwIj
GR8zjosft3f9woxSAaECocETobQ3O0O1MggBS9vRGR5udKelrXemhpfv1VABk/gvYslMi46CJH/J
3/JhQgu70e0ehY9zy7DevMIYtqnvGAW4/dTc/otYslsqTxYUdvXLWKUOjrvqp/A8CsP8gkei8pQ2
vb7tx3otk1uaQsl3Ic2QDnJzwwcPswdE8ZTwPIWDYK/VtVlvrLavgy0XgxOuzOL1qSnFJE0eLbIt
g27F5cjAJxatbifxuaJr+2L3+VuPoZ/UtNR+RH3bvt6eSPmvu6gGSLbgh3Cza2G085CWcgxXpZ+U
YUODQ3D59L33063t8tkLCjX/UfeF5Upmo7a/HX1lsPOMRoGloHt1EJ9tYArUA0BQ+7yeXpS+grWg
mWsdv6V4HJvc8Ox8irfy739Yopnvu73J/Xf2kKl4TLxY+R64ToeR7mj9qlBdWKu+LQaUTizAZnXa
3LN1Cu0xz7g+onM3ev53lVbfU24HxRYVivR+srt2peW89DlpJAIUp/YApGf2OT2zNcqusXjwUlCm
c9hGnUpHF1G/fdbq2XTntaXqPPbRMMVbFDDX3ACWxguRSnoPSGDyvHrWKU4T+KU8wQuzf3LRv/xe
jU55Epma/2Y2lLvbC2hpcwLypQoB60KK/Vx+0DRVIgOBveicFlWH7EVLrcMwo/jeRjJyDXK3GAzr
w3dJKtLT2YttcL0OFQU1POeKX7e0FbvyXs+Lsfg6pMZaY/y6hEz/H2AhAFQuDUpis7WKfY/Wt5h3
nkVewKJHFRo1rmGIrA28xanZDEGZ/oT/WdK07um0OaKPNq2uJV8GErGVh/HC9QVCg4o2cw3KaK7D
lWVZ2nVpwcYBF289G4E3AGcKfe8A49DzN1rXhtEdpTUkFm5/4Tk/Xz6seMhxSYF0lGLes0/sN3DB
07ZJznGm+/Gu9JvxzbSRkrDrxAMoy7nPn9pIebmO8uKUQaTj7dBY3tdxarunRi/yldtHfujZoQkD
RLaweUHIBsPlqjMK4eQYYMfnTFhi3HbI62ho/trB8fbYF3YTSEeQIya5N6WCWZxgwOTFCqf0rJvF
QIKu4okyTRAZNu4opj9tWTvfbkdcOD/eO/SOVGKV0qSXI9MT2d61QnFOA+E/jqMdDUh2TLrY+Pr0
Oyo95bX2tXoTJa7zOXiA/M7kr9jA8MiEXHSVLthhlgwTMtNGl53LWmrlaDbE+SBVsm9jaK+ezQtf
EWE5ytCeLGKBRrwca6d2tWg7j9mNRdvv89Jj8ZbQqpqVJbzwGSUCiJ4IoquczLNn7ZBqgamGhTgX
iakGm6Su2p1ZQSWh+19ilG3X2soCXTo8YKZTYkJ+hW71HB3cQoyu0nIS5yrydRiSnb0ZURv6Q3Ux
eGjMLLqj+NZsMd00ra3sy6F7McUHFC7Ht9srauHkcKnx834iq5Yq+bNZLvUAIF2YncNK9xRKpXG8
jXL21saunXOkOtgBG4m6vx11PuVwIgywCIifebDkgPhcRsVGo3Wolo6nEqb0fZ+b1UMctZydRd/9
cRIvWGvaLwWEFyeBZRxRXEWXAaeq4y5ipPTVDPdxiEFT5b1UBKLf0n6Brx998mUvR0gmL/snMg+c
I07gXgUCKzv9ZOAjkd2F4Iv+6K2l1Ls6mdY6e/IjfTzwZDD6ehLeQtQrlFJKZbDCu1U9+VOSxjsK
qaJ+VTwnCHdQrNNp5RRamkw4JFIYHi8LIJ+Xk+lnOU8qV5tOYVq72gEPYJF+MYfK+MtpPXcXJMbQ
7G4vGPmvnI+Qu5aiD3owXO2zkGUXat6QYerlRgjYhjZtDcjJ2WOPV3S4zSdSeFXrxd+UbaZjG3lY
N9z+AfN9IqcY6CflZ/lwokt+OebSKuC5F7F2AmdkAXxrdeNVWDTjFFCL/+mUNn7pTC/9fjvq/Az8
Jyp5KWgT2UyZ7c5gwo9qahAskbj2bFNk5FobEEXmyvQufFGkEN+zUN4zV7W8UZgQMotIPU1Ob9ZH
q8EAa9fiDBIdo1hXf3R6b6+p4S3GlFVYuT0weJiVghRwKoHq5fpJ6EhwHHD4pQ2/QWI8ih8Q+rba
DWW5XPn79oxewUqYUuYTxAHKk8zpXD8C9YeeyldvnOJ6yl9CNFh2ql+0GYrpZc9fAnfvzfhV60Zk
JKqhnx7hSNgrEI+FDUtz/L3cDxkOos/laoqNWmsTdGWpCztpta1d279HssFyNlZqr0lmzB8NcsQw
pIAsSTUy5FAvg2HNN5SA4Y1T4o+T96BqSrkrBv2x8ZJK2w+WR+2mNpz8S+khfnN7uhcWMAfEO5QR
IjRX+WXsqBBeQaPaPHWj0YodbhaxufeaIL+/HWdhMXF3o7EtefUSbH8ZB1J3SfZimICFrMrDvCcO
j9it++a5H6f4b/pjpbeS2yxO67voiszQr2D2VaLQC498htb3wXisA+BuJI4N8oO+YShfGtSIUEMc
TP+c9tMahGXhQLTlfgW7Qn8BDYTLAaN5n9F1GLhfDN/+VQDbqo4DvKLkgGVN/wDTJhvvJUr91WoC
kgHUF73m87e4TZMZljvwdNR/5cf/kK6H/lB0rZVoJ9xW4uRxVHRU4Q3kc71ngSOK9iXT3WEt1Vkc
OLU6NPnBJF9xuqKgKJ0CZMKpgEWWfFX8QexqFYf2vZF2vbMNomiSD+Ast3YW/3C5KZRQO39+uZkf
foR+OXJFj/pw0gr9VKoa9F7LFH8LyiN7O0PwhqTPWFneC7cPpwTvF9qg9JfnXe3SCREb6T39pCsg
MbiVU9Df+qj/iBuahPsxDcbfYvBsf+VeWIrLdcLrmJq9AzXwcpzNmDau1iXGKUSq91doNToqoUJV
lEMkrEQc/DF2f+ptvAaHX9rOXPLk8oCRAQ/MVhaSXPBkCtM4UWKu90pseAe/1aJ0o9tTtIe9veas
tzRQuEDAfXiPSq+dy4HiBkKHrqrNk5tr9ZfE67un3MljF9P5xBUHJcvCYBtQtlqzNF0MDGsNgCHA
3CudvkQZ3MypcuOkwDA9RJgqb+ALVU+e2qPIXER+jkX2qIfpv/iygBTQYaZ2AW1wdikIc+g0M6iM
k50b9ddhbIfXTnT0e/SyVKWoYQiN14YDtiY5vXT1AYORGSSnF4DSy5nWyjCP+kgFnGIA6dxh3Oo2
R3Uw636jwsNYE61bnF9gJpIoTIYz/7BWkwY9aB/zZLdhekoKZXqZcL1D5VefCvZqFRr7HLXQ/Hj7
hFgcJgezdPAAeDcHN056EubgNLkd3FDTd9o40X+KIi/rd0NKGWd7O9zSMBE44RnFTQ5+U56aH45i
tCnHwaqEeVIj86uiuN5Xx+3aA1NcH1JjmpD8Vca/b8dcGqLUV5NqIxTC5zmVFiiV33a8pMCtV2+G
Uk7qAXxaeqAQV4uV9bocDHgSSmcIyMxPQEeNMZTvHJZNqTh/METU0+3UdyBFzVFthsPtoS1dMuQ3
QMMoPYD/m+0OXDOiVrNr+5Rplv+oF20udvmQP5VVdVaKOD1qnIrug6YjMCt8v1gJv/A1OYng7nHD
UQaf2xyDH8Kbz8ntUz0Og31UOh85kUkxMQ3Mhqm6s5VKTXamiMY1dcWFgb9LklNbIjsnX75cR37c
O3aXukS2zH47KQ3eGqhVNJum8P/HI8OO0VbWqXD1Axj3DTI65pqK7+LgEdZUebfyUJ/XBuKijnNT
qM4pt9X42AkNA15loLcRetaEgjJHxYE26idVEQEYkmPxsanKk7YjT385cs2l0dcUrnMqe0ON9qVl
JOjFlN7/oN+2+qawe2PlKy/NtURvyYMfTW1TTsSHPTsak8pnjpxTq/RB227TIQ7/U7SxCFGBbH3l
YGRjrRw9c8qdTVs5+o+K/6dYeaEvXLXSg14CBSUwcX4RDLo+qmMVO6e4EtVmanrkf8shrDZW7L+K
lGLjSsCl7/sx4OzthANco6DQap/UVsnjfQNm5DWC+9Ld+bC6dy6ebdlGUlXL/e1NvXCEkMDTKARl
CLr2SuRAr4chxbjkBIGsKDZonmmPdJuyeGsGTfs5iYP35QQMBxc2lhXwkdlGMvQhhbXpI+6eVKa/
QTgcllrmdp8UwvgnDiAqCFS0WzmFLxdRRo4R824huXP0cso3hZF138KhwOAuGoyxOn1+DiV2A6EZ
6GnUfy7DmWpa+2IyrFM+hm37EIWuU2/9wqbxGZeZu2LduZBiyVILZAiuNQBUs0l0zCBWOeqtk53l
nsr1CapJ7xv1eyaE82Z5rfqM8BwKGXq/pi23GBq0PbIRFHyuDBps3HfqqbfN08CdC5LdUOt7MzGz
GDOufKge9LLLsk0XjtFvhf+9pu60tFaBuYOL4w/3Sscr8qquTprGOSHTnmzw0It/ql1pbsfSqVbw
3tf7ETAV/lAsH64bnoSXnxR9vLo3I00/+Ri49Vslr4vfoTWg1YghkNXuXTVK441aZnRjby+m66MH
Uifj45KlQEod5DKyqwxt05NInLLMDnal5gdiF9nC1L/XuVHc4eISdv+7HfJ6XgkJiZpdCYCLkt5l
SM0QZdBbHRjdUrRfAsWMxLYkh92qqLSudZdllnJZtASBjSAY9GnJMp4/kFRvgtiZRvZJ7/LovxrW
PfUhSL2yXXn8Lc0j1D7k/CRejYfu5aAGHTJq4BLHcqcqw6rAiaZdPDqoGtlG7uwS2x/cw+2JXFg1
wF0ohgLhlHZJcv98uLzc1rFrK6m8Ex1XozzUZU5TKi5xfgCpU/uPhdu5f2pHK9dKlde3Jlkw5RbS
YSmxOjePYRJHerpgRv0cAY7toHbBIaK7GR3cGr6dQNB/N/baFKHoGLbmTgxtslaDWJjwj79h3poq
9To1syCIzpmlJs9B3UTxPkF0LN+5bZtvTR77/qePQpn8g22XhXcpfDub795t2s4CqcuVM4WPRmh2
xraMvMTY2C4i17WICyQ4R9H85cdNu3LsX5+GMjpSpCZaZhQg5IR8+NoR6pD4mPbBWfct7cdIIQAK
Opftj6oxwdwMWfzCEzX/HgXC+PTDH3sWNhBUGC5tWjeXoY2yttPUtJXTQEno0VTK8UEkjvK9AQ90
vL2mlz6rzsuXFwKKjWhnXIZKkzqdsiEJzrnWVxh29AGuJf64wzvnuz541o/b4Ra2EIq5kJHJZzyX
xtRlOHAwqujGRDmliK8h4aC1w7gXTH60N5ECGIJNNYJFC5zBXunlLhxMks5OWEy/yI1nT7C6DUbF
ga16ps4+2oek65FPRQPpkypoPE6kZ6d0IOCvKK/I3/Fh2XQGGrFlaEVnDTP3I5fMsJnwWjmm7tTV
x8hSKLHfntOlT8iVQi+M7ipGN7NtIuUKvXgwonMDabE/RAAEsiOy9ehiwyJwqns8Ncpvt2MufUd6
Qzzg6eeStsw2h0h8rEJNkMJ6Yzhf+kkdtkLx1S2q2N43u8U0szaFvbJW5UBmd4us/VIdY3bpy8+C
Kggex3rpBucQFuyAjGme3+uRIb7VFZTF2wNcjOVKcIkJwI46++VnjKnPKaCKQM2nffmCzUux9XtR
e7u87dVsZWBLa5NnF18Pzgeo+dmuyBwN3WgvjM44/YlfqpbkSFGmUZntPj8oUCK80aWsCxCly0HV
IXblRiK8Uxo53SHJc8ffGg1iyPfWONVr1jhLU8jSgOUm2xNUzC+jGVZhITivepSDetXZl7U0mjcb
NYv2dWyEv2+PbWkOSWZpsDM0ACHy73/Yd4NfOGHKS+Nk0d7/ihYzECBAUdWaE+fStcBF/A644tic
6wpI+hbmQql/outhiTsvcLBvheT3NGnAWMUmcrMOJFRaRb8CMrxqf3uYS08BqiOkrVRtcTuZTaqq
di7EmFI5JZPnCoTe625f6GX+mNcdxPTBKw9McXTExDyp9yKrs7fbP2Bp58MOABoDGpTqx/w1GYRJ
gcOIcgpbjIlxVhufEnKWL5k1pTQfbLpCFQIht4MudDCBlAOTRDUCqgfaopdf18w0TMX9yDtpAfLV
T3le+Zsaj2rjmFK10Td+5ovA3cTdpOuP9MsEfkh+bSJ3PtV/Vn6L3I3zYwgvPJ4EoIMo2sxukoCy
a1d4uX/C6INjqGK67yDNF/62S7XmQe284BhoSYN7+GgdFTDBYktaqu19umbjNnVKBFytbI13s3QN
ID3HbkOHBmzW7BBBWt+a6AH6UKpyYeLrmKLKWyRqBMV7DNo7BWWq+9tTsRiSLS7FeGV6PPsqQlPa
QM9N5zQ0k2mwGMvmiZ/Xu3vDHAyeZqGw/rod8p2DMpt9YDvv0Dvgq+RSlyuhKKM0E31rn+ypcLVT
qHr1eGBlKJiOAUisN3AsdGOTx4rA2glTpy9Oaqh/J9Pgf/M9NWqOCUad917pD9nZUFoktG7/woUD
gp8liW3k8PI1cPkD0R7zfMMKfPo4RYzF4ShabzuSR58aXIMwXCl0S+wtI3WtF6uojbUsfuGjcDVS
wJVesjwIZ+tgmMbErZU0OI9DbT1Rfm93duVmWzMmdUAnZlyDQ84CQjqVKH4a7TREganMdXuSrDQ9
+o3p09hM6qOeuyfNrEM8aaYvvSiS77end3b+/BMNgiI8Lp46VxXEJFZYFVYjnmy1xz46QFhd34wY
afn7QgvAFRSB+TCV0MlXvut1YCi2pH+0X+X2mstdl6GfRok5iKfYD8eHIM7f2rak7aoLX7uLkiF6
jot0uLs92uu5pZIGFIb2JoRJOJmXi0l0HCtWFmRPASoAYpOnhkdzIzKHfpdZvnGwnL7OVw7bpYFy
ulEGkj1uHniXMbsy8PVYjbIn8gbtYKS1d6cauOcFOCi+1KOdUjjo14LKe+vDtuazAkbkfKepIlkN
c/ZEEHYj1hRF9lSORr3vokkz90HQTk9xhRX09vasyjPiYzCpooAcr7zGYaLgBnc5wrqMfHw5LW8f
aFkPXRD/vHiTCnX4rBo2gUBwEYmSHuDcuYoMeGkfKm3toRiD8JI/muZr79XdRnr1PYObWCNhzZfL
ezyppYAeOxDD+VbsEaJQ+sLx9nFeOIc6Y2VmOVKPvdEPWyRnP8f5Qq+F4UmFPkZGOcScrU4NBXg3
VHRvn7pF+TNSmnIPazg6hlRFVlgEC5+MSgDjopANoGdOy9BqjkokgnE9EYAc8kBvthmP5ZUkcXZ2
MyAudjQraYmYqOfOaclW2ce+kQ3efmgCuj7gp/dmiDMK+h7iYCuI8uVePx3R0tL3n12SROb65knH
i5n1ebkkMR0Vum933r6TjX8bnD1WnIG+srWvZ/Eyymzh64EXtGXbeHvOMe3RQlXoENoYhtwey/Uq
lFHk+pNmwySIl2NJes0oMqPy4Heo0jO1N7dBHo4H12raPSxB71+MCiwzFVXSDO7e2TI0VLesTJwv
9/XkxIdowlhY71P98PlRkQqyzoGFYJ84i4JCTlE1PDL31eTadwnCteGm0jNnP+XGuLcRnPc/Oy6S
T9mzoWhBjRoZ3Mt5VB3kHIZGSw5T5+ZPjT2WT6EC3+D2uOYnrzTTw9MGTL8Em5LtXkYJEs1ujARP
u3LSy61qc4cOVRbvUZ1Zyz/nxAl6GhL9TYlfoq7JnmbrT7ELRal1rMHqoIzfUvreRzoayrQVvPV+
mqJtXjj/o71Ru2G4aXLLf25oSf8JRN1iKoaC8hprb37ZyV9EXwenAuZYiiNdjr6YUlxD/D45eGEt
7oVRZw9DEWY7mrRYQ9iT9jAi1b9ymC1N+cegcgN9yFWTKMirQh+TAxTo6tCgsbPzFRziu9hcw6st
hqLBQUmelwSPl8tQVsXsKiGhTDAoyKfhXzxsy2bM7joopcX+82sJhhAvM3BTaOnMorV+0ipGm+Lg
U0dhyvZgq2x5T9X2wTXVck3N9Oqg4eNZPI+k4wR2kPOCUIdz0NiILDmUuRJ9VRH826oTjru0k/OD
iJ1+5WBbmsx3BrdEh3HFyuP1w3cLaA93ps4tMJqljspwP+yNyMl2ZcCr7PZMXt1EcKjBt/MfWuV0
b2Y7RQ9NPci8zt+bmRO4b52G6N6dBcCmujdTrDDonNe+3m54OuLf1ZU9loK3f8HCYEE6UvyGckOm
Oy90APIzAidulb3u99Zvv7JjbTcIo3jxrYiq/+1gC18SRizD5DlBRj0n+ajB1HMvqbwkknywd0YW
4ZzVOAU9+RgxaaS5ENMpPnvbwyakJ0bVm83Bs16eDR8+Z5YmDRrRdXoYe+FsdUSudkWvt4eJvtML
a7bdNUEVbqcEPabbw51/XYQb/9klaDfCMpo7SjS+jeHbZLSPAo+W6SjNYX5GHqC0yLU7iu/mVHtb
WxfVY5yEaJ/ejj7/slI2EmA0CDG0jjGZna0tgA+B4+P4+6gK161AvHjlf8HCG/uu1YyVLSP/XR+f
2u+xcAmi9YhG5RXblPSzTkQddo9BjfLIvuqEqaEIPpb3qRHpzc4rkzh+de0A8b04C5wvPBmon9we
8PyQ50fIWrUUy5Sp6vydaoRKmsCs7R871cnvfE8Pvnnx6L6Cu/G+TYPSHCyhe6+3g86XNJFAmJDW
yMXlArO5XF0Nv2Zyinp4DEuwYn/qPPFS9QB2wWhAd2pT8yvjGAlXOttrUeXf/7Cm3SQ0dATX+8e+
iqfkL21yUmvXj6honkzYTf2WtLr/cXuk1+uJUiRoexIqzgoS1cuYqpJbHe1B1AKUenL3mRF13Q6L
w0TbuFHdr8E/FoaIZAGvPS4Zts48qeoKK++z3hsf4fnYxw6s91ticm93QEaLbTvG0doT6Xr9YDAG
Npeais1rbH4YKxAMSjeMpkdt4qQAi9z0Baz7RrtXA1Wx7zqug69IDXgrDdA5Zw5hQRqQQEZpRNgo
NMzRAlifVJYfjf1jE2jKmwv2sN1EInI0KVfyorulc6d1WCu9+LVvx4fKDLU3X7HQDo3B96w5y16f
WhKcgUoe1WeJEJzlKKhENHnWhcNjGbfB33gcBg9Jrv5p+1z5zqZynpHhiV+5rtY0k64PEflklKJC
yCZJrbPLBTbFrahLpewfqdkNB1o+wS6g+vVXYTUA7sMw/tZ3bvpk+lP9rGg2mK7bC3xx4GjiQNqT
hmfz6rPfdVplOXwG6lod7h62h1pN2cXDJugqe9qGQZT+VRpl+sce6/yv28EXFp+lS0wgL3RMs+Zk
Y9Qyg9YfGHwaTuiS1mbyVHmDDjxu7JpdD28JP0+1WkntF6OSxEkpfNzp5y/1gco30utO/xiCFN6P
pjM+OviK7HQ1oefuGk125MxM3m6PdV7nlwseVI6UqKeJQ3lpdjUlmkqfHUPUR9fHemP0BnVnlXGU
U7gMvRfhD9G+y4fgYCXWsyJffhqOksfbP2Jx6CCguLLIY69oJmDAODWxsHhUQr/75cXGzzBUw3hj
V0J59cOofG2U0DvcDiqfjpf3JANHMkDmIUAx56o96hg1k9a4Axd+BfoV1FuxyZrQ/307zNLYeFY6
NDSpDaNOcLmTALZI/fgUcf16qDi9nDFB4lehuznokRNsjTrRnkeswj8pBvn+YSknuvI8g3g738Lm
mA5+EglWsVMUB180/ktfVj+yWmQrK3dpsxLHNmkVk9HNRaxIEdVWr7vhsUDB5kddjuMbYk/unRKk
en9wnLF9DnQps+nTb1o5sBduQu56MEmoa3JUzr+iP2FVS812fNRxVkDQiiND7+K8ejAm0NN3t7/l
wqlIdZYDwaBgihDS7KoHJedOQVSPj1rV6eQghbELzUa/J8Vuj10kfiOJa/zPHuIfphEX/70dfGEh
vRfBafwAqaDdcLmQbJL4qdOc6dHs/NE/8KZsM3UTFaUfbGFWeOGXrItadef00bQG3134wgCsQLVq
7E7IuP/H2ZUsyYlr0S8ignnYMuRQ1GSXu1z2hvDQFiCEJIQA6evfoVdd6Qxn9FuXwyRIurrDGS4y
Kx30qk9BzK89mE05ORwhW3sfWtPV6ZyitzD18I93Z8eVed8to3PjNvhncH1xVhEWISiEqvof6Mz7
d9chbaDO6GCVs3TBk8YsciDeHC3qYfQ7C3Evxwy8LSQAImNBbELc82i9XpRoQMR+wfq+lVW4m0h8
dUfM+WvaDbzU/pq4y40feyWuwCkdkvsYWIMmcZlBWJlmEKvwt9qdVvOWhk1YJK7s/+sMCHEbqlWQ
CAJOdh+/X2yHJRrmyGuZqdFa6JPKsy6rwkBnOm9i1o/HLdLujertyvbf9f52qDH60L+BGUA2F33v
G1tnaAvBXxUyp4+2T9zHEfL0T/PsEaANYDAsz7SN12/dBMJc+edDcOW4A5oG3AaGruhAXM4RQjZm
zhz1Ln7Cog7Kpbr71MDbU+ZtBPL9f+wa7d8YkXOf8CK2oJp6v+16k83p5DK3HmJuHkSgYf9uQJDx
ziMBNvhGGL12wJHy7ITL/WmX6A14q3RD041unQZkPfZpuH3sYIfy6gbaPW3ptuQaEkU3qpdra5rA
jRuBG9UTqor3r4gbc+Mea90avGhaqCkL7xT0CHPQDlm1QbIB1xSkNxwQt5+aQJIbl/C1d/5HUQst
+L15ffH4dk1acG48r0YTMvnBtE3uMRlq76C25fECGXbLy9jsljl/3kf7/3sZUJBq4PCgGfF7ozd1
/BaQ+cWrYxGs0Lnmox3044SbWh1YkzpzWPgCcty//vzYa3F0V5fdFahBS/un+vhXrbgFgOL4Dg5m
69Cg9II2eEmNOxWe08YlwPc9uOCYLgbDNtzggl/L8zB6w6HFgBEN+0seSORi2tGvytYL2lddofej
o9AXmLzk05BR3QPKARTIl1mztb0nHk8Kl26+l7Og8f6zj+B+hndJOqCJkRL9NjIPxxAHaBG2bscJ
trgUZoKyWdvcuODmmXWa89VdpuO6QsRIgzNSNjx0wR9v2xsb4VrBl4EfCGzN3o+GUfD7AwALDdKn
UKFHKb3Ib0bH4husRJ1CKdKdOrMF0OyP4YSQ6glddAv7h7tsRhvFWwlO5J+3x5XTAA4ACu1d0WOf
5rz/LS1uwD5dfawRM/MpQmeuQrSxa+kEi3j0qcvhozy2tzQSruxKiMQgyoFksAtpX6SoQxvzEdN1
U5vMUW7hTRymDxSdHVLxOB2BWx8VfElTMLHLPvTQNbzx3leiOnqQmPH8w8b6TeojcNDf1gbVfmvc
8CAaK3NIs41vKUu8G0H26ruiLYbeyd7svRTbD8GiWDD6wx0Gj+7aqH6rU5xIKJcj4D34Co7EuTI9
ZR+EDgJ5/PMCXz2Fu+7+ProFfuNSF8KBqIlyXA8rDM3wAiKQ0aPnUcrzlIgOfHouwbiOxVPEQpTY
G3rrOdSBmlvl9bUP/g/M+R/SAPho7zfa4HLpRWrf9KEHs8zRdCURxof8cufceOUr6RBaOWimYDwO
C75L7FYAQykNYUW3RrHlf5DxoCq/87wPf/6wV66xd0+5ODlEToBlzHjKDPeYz/M2NG+QmE0P3pTO
VePp9CUZm+GcxHIqA3jrfP7z4y8PLlgC2KL4D2ECjSHFJT8KmWAXbak1NZ2a7CFNBvlG5dZ/dg3r
etwkfjZCiz4Ib+Qnl28NEiWkRf5RlQIa7LfhD8PMZ/KDNgFQn0HKjwCpk+VBJ82RslnoEnQwgUar
kC9yBuOtHCi6XzcoaJdbaf8Ne/oJKwBU07/FrMxbVWaol9Qm7Ze03GemYelNPVAewEMmt/RFf//S
mGYCDQmZpZ0VfFlrDpm/9bKB7hhBxv8XY70sGMhidWyz9YOBQXOVdOktJa3LbGF/x723jG+NZY4v
4zJJdS/CcUxrCvxRkUGTOsrBKExeeAi3Lwt2jqr+64YCYB6cHpDnsbyo5d8fUCkUlq4VaW0aA9qQ
njXodu5UR9pRXTk5ir942Traw//xWIQleMSA+4KM8P1jqY54FA5tWpPej85eoLegQA6afdCt9ks2
mqSA18B2Kxxdxgh83x1stY+FMSDC5ff+sTwYYheQeuwhcPxo3idtlpUsDuF59ef3u7JZ8SCMBwAU
hGTWZR0bTrqZCRnSmiVowIwUikCyifwzg8/njZBw9VG76I6/ax+gLfL+nRSXYZetfVpHVrcPwMv7
eT9LUaw+4Tc2y7VH4T5DYYzp4Q7Uv3jULhLWyzarhY7kg+cO6wEwqOjzuiS3BCmvnAS8yz7/3fER
GPC8fxSKwsw6sEWvtUOWp8kmOH5+1tRrQ9pnJW7qsFzbGcCyQ1Qb3eUdBfL+eZvHx75PJq/uOzq/
qdnSH43fLjc+4JWgEgNGiaEvGlCgY17cHh6aOIwgq6vThK9uYZhSQJokc3QWUPFojkHUjEfYgqW3
4BlXAjioOegmodr7p033/vWSRi3E1zSoBdh1UBzDNryDHNZ6UpHjNQUAiP6Rxa6514a1TtFErL0V
UC8Tov3sYVqH+wPcXnyCiz4CH7F3MhL79aolNI1tmPASavfDYWLboos0HgSyhB6qKNYfMF/684G8
9uUTF7cmGqQ+ypOLrbsiHMgwJEGdtAp2n5uYTsuIA9I57fRiOifNFQy9b+T81zbVHln3l4YS9+V5
AfbGQTur9eogmMEFxdjuezdz+eXPr/ZbrocvC9w0WssgYoBL+NuQbuRpGzedX49j1t+NGNJU8axg
jOjMcDzSawJomyMe5e4RMczG8lJ1Wfr6519x5QPD+Ai0tl3RLgBO9/0O86Mx9S3LvHqLwiUkFQN/
ISwmKplXsC3Y6FwtmF8Rv+DLiDNS/PnxV3bXTheFdOvOcY4uq6suWPQSKzes9UrIQ8dS7xPhc3Jo
uR7mwtiN/R0ko1Omqb7Vlb4SqtBT2Jv7iIr7Qrx/c9wnXBkqwxqEbsVPneY6KhT1s7dAbZFoKzmv
rk9uhJIrsXg31IOhIFJdoAovwn5DJDR1/DmsN6ggVE1k1UcoH6XwbgxuqclfCR6oY1DLQEQD4esS
wZHYgYhVCL92gn7kh3mCfF65TESEEQC2CxuLFgVF9LSGzti9SBi6n8dVwGbiz0t85TRBnBaLi0+N
hb78zixlE7KjzIfFeTZk+dyFQ5UmIrQ3ttKV9YQIMFZyd4eEwdVFkpCa1U9V2AX1DOHFXxwNKQhJ
RFJVRKVrrttF3RgtXDk6SEXQ8IR2KvKhy9hkQXMeuD8G9bK6sKpZKcaAyn7oFpEegS5e722fsRvt
uGsvifMCoQU0iX7HO4X+oqHE3gb1oOLslK5LCLwRMLFepMMKhfEtEPjV52HAix2EAhz9j/eHpA8H
ZK/LFNRdH3Zl0oRb0bkTZAohKAoqZabPf94sV+IBmhvRnu/tneRs/z3/aoBR3AS9tiKuh2bxOc/R
M862L21rUl3BPN7byKlRGYa9jRhaZzusg8tugTyvBGZ0/YGvguQvOufAwb//ETOFcHM7D3GdyjAV
ovCY14q/VqYTpBhTJ9176NMui1/NWT/2nwAcMVrALo4bnQ/NRm+lv79/FJRNEHpDYx2dX8gnvv89
WyYSariM6xEd9qEiXOk72kcLjJFC+oEmdP6QQub6NQ3G/+P6x7N3vcZ9XIFM4OJbbNqCC47NVa+D
XbZiN9GjOdGcJmC2c7HcgxLeLQXabx7JFbDuf/95Q/weL3dXEdQ6OyQWaJaLKG39mXud04Q1tP95
mFswjaDGY6EAJN3glhzZ7xFzf1gGHdDdevQ33u7c+7gJodJYJ2NnqhTsyAOVbXIKVvWCBKR5zSK4
oo9BOx4hGg629J/f9erj8Y3R7oQUMlpt79cZ0sMiIlqFNZ5n7oFIwySNRc3HtfVMKUwjHlsNOGy5
JoPY8hCaZf6NdOvq14acwv4VEKkvZ1PZFHZJYhNcxxFjn4w7fFT+ys/dtt066NeeBK1yZD6AriB7
v9jTk+W9jNs0rB3ZngYSNz8IRJwO4bK1/7GjB3zIjpiA0ht6l1jZixCG61aOMFWJAFXJlHgG3XdM
1gNQA2x7Zq0ma1vCZjx7A57TJbXdNHv987JefdUMiuWoh3Ytr8tlDWg/RDKOamrXoJ4GtX10W6nz
Via35KN+v2v3gR8Q3ZiZQE7b3//+7/BpaKD5kkW1Q1QsC46EvqtIHIyf//xK++r8ezyyf1OkFbhq
ociAJbw8lU44i1DIpEa93B68dPsAtY2lzWnjgujX2FuNrGufEL0z6Iog/KHZsv/9X+9FBO5CqfG8
JlzMlisVoBqa13E8xcsobmyYfT1+e7ldLW9nC+7q0u8f5kiRSJQ5Sc3TIX6NSbZOdWZjzX7CFzic
vvkrND7zqZl5eP7vnxUBxoehLAbpv8n9QFxjhZRHE9eTi5F5nkZOWggeRYXDhp7mHqff/48HYh6J
84dJC8Lr+1edAumnnKRxDZc7MZ/SIRgmEMIH8rRMLFsr0KVu9cqufV0Aa7B9kHYDznSxlItc0mAx
ToyMX8hn6BctpzaR8VMk9HCyHXFVMaTd+N/LWEDFoHIBdwhkFZAYev+miJsUnuTYQckUwlkFqEgU
rBMd7vtO9KUXzcZUa+PYl027/9FQBtc2OiLARkLoAqkbLtP3z/Y5NIGhh5vWY+PoAlYNTtWxtjus
0m0KIOnHG9voymkBfQJKPOBCQ7/jMuJp3+XKc/E8NHWjMwB66f0C7cCva5B6N7q7VwIBdg+gLpgM
4da67HwmG4rYUBp05mIRVKC4uxUANyE8A7wF7KLkFrHo6vPQeUR6BpFljKTef8p+GZo4adCAHOdF
nrfVyR5tzMR36xr1yOhyCxZ+7VOilwypG6ixYs/uv+dfgQeiDEkDu4MYAMtxLNU24zaG/8FfYI87
t+D9v40akd7hjsLdj6HzTuG92KP9yIQaMpLVzSKjAyxNnE8s7W2lRmkOfTRNRegEFFE2MbBjHtCT
yhMo4XxGUza4Udv8nnLip+wTP2wfXJqXwNK4Q46NOUiG68rpCpCP2s+jibylst08nGPPBK+wBCX8
ADPq8dufg5K338jvA/BO6gIKH17FwJheEsr9KSX+6qisHqzvgmI7jipfk0x9U263DPkWsuUcZkxX
TsMdnUfQesIYLJvDoTThkn4ep3Z8Spz01jlGmLrYf7tnMhD6KLx2d8S9Jfh+PxApBOWTs1TcgwJb
ySNKgwLtsXkuWngtQAaJNe5QLsYkH6YIhX4+T2bD9FBzRx0XWFaNZeRk+i+o7EdBpVvgAIos0Kir
goFHUxl7U3jX0KCJIDDc9UGxQbr7c+tAPrsE78TY133Oc/LE4DjFGjV9YIoeies2F32fxTosoFw2
eLrYoIpKdA6pA6+3xaIgEv7YW3eknzHtmpZvxPVldxhj5Agn8Fd66I6JPo6aV0f70wz9BhYk21qk
g2NIl2/pNK1/L3z/yKfYLKsT5zDdWddP4W4b+wATmlQfWotL7QtaC9w8iY6P3TkQoZO9RWubpKfG
NRgi5gpXgLfkmVwadeTgBk5gc1qSsTsxDYvOk57E5By7IiSFWtLGe45SCcQrFXoRRduRLbaQhUQG
8iYBDgnABqGwuelcM+jcC20vzmbywd3KTDp1UERfJbs3qVjCp5ZAQqIGCz/sjn6ohrTIqM8Sm4Pq
zE5SZO5wHsE43f4CNGNjBQy5p6byMxOHb4pOhp66FK3eKoCjvMlngnLt4EyqSauZBR4rMP4hspxi
4qsPq4Yu688GDaXgwVkjb3sADXiA+1IWGTY9OhuodTmkQ+LhWcdxa39GzkQhHwbn5PZh1h1zDht1
3PlDQuCdcaRxgv0GKv/OpvIYSAQ10G0L2c6Av9qsmIZhS99mTvj2N8bamxfniNp0vhvimakftsFo
WZTrvJouqlbwrcOCS5rhZHmBlcOQp+1IoLK56yFrv9gwY4N6R8fB2frL13ODmQ6ux5k/ZIMRTUla
lH1zPgScOH2eOW2Y3tt4xHgNOoTzevJBGsI/swPMlroCE6G47R4aOyfTQ+eAgjYUIjYBlOkhqePZ
04Z51uDhJXDuH0mwD9yLYKYxaQuxslh+Nnzzhrt+g5jlYYTTU0grq6GJeoo2DrmDCrn05HUF2qzp
vOYQZl3bFRxhC2RdySYcUpaPCgqRd2OWgExsMSThZ6qpyp490QV9XHjaG7rHpSFE/SRwMOkg6tb3
CoKvMdNKFatVAP2EmYzpW+w0DgJTtq74xAXmEhC7LzzeYl5X6sh6YxX1drPV6ACRmm8aJijfHAbS
H/CJHn+YFtPzvPHonOU73Yi9UgUVwmoWQomHDHUuGtxsEvQVPZnUOcNlaRYHKzHc84vAh7vIY4IR
py2bRYX+vY5iGZ1NmqCUKgcOAMnRNw2TXxuGIcHdyOLUvqzDAj3VwjFKe3m/Wkp+QmpcA9bjetDq
QD7bS9e6he+4sTqCfj8C9QT1X4fn1lq3QaxKNRGn3pWJPoMa1g8PmwsP82cVGaVWoF1Jk9XbRCKb
M94n4U/KfUVgSNWvS593QebscNQlcZufTcgc8y0QXEyvHoFO6N1E55Z+JB2R7k7FIc7XBF2nEH13
hu63zGyYPTeTq927FoxKW/dOrHz/3HKTNCJXHMOD0idzArApi2LgJeQgWPy1DaRDfnR6mSIghDC6
rFroxOsjFcKVB18vMDrC4k7ih4DUxPQQb9EubR+H1MVZEE3brt81Gak9gBqW9kPu6WhZTmSFIAWu
GQgO/UB/34VR0ARlIfMR6kb4R0HaNfQ0+SZODhTdOvIklNTLo9dKZzm7QrHtFRskiQuIAECHMZ5C
JY5L7G3y1PqL257MLPbtPk7b8t3wJOltPc0EoyfIInv9eZ752tSd6SBoVozCwUDIJ1PnfVsAYFDn
PpWjPmyz22zfRoELpUgBRpqHPOa7VFEVkKnfIAUiUqVebcbDaC4aGYK54ZI2dL+CFiqiu7E1Boa4
w8bI8uYHE+Qf1hSXgnfAtcP0MRNxJlSOzjMY1y0IF3NSCAsbnqJv1lWccAdK+QnCGFy9ASnnGl7F
ulHy62awfXBZbGpMUOQAvySefK+LzJmmgKA9JnGL3ibo901zwtx3G7OinUnMz8zVnXPGs5P4xa5m
7f5qCU71GZp9yXYS8EMAxDyKuOnyIcy6+2WOmxmVqUqHb1HsxGutMQdhfRnO1ESvmADQ4Q3GnWvs
l7gITHNiEaAKHJcmVd6RysjoNTfoacdHDcjP/BE95pCXyNg5epOTiEQMC+1FoFrJJICCzwZ97bEa
e5gv9PDtYjzNvZV3yXMvkEU/yJ5ZVtEldYI5B2KZdCUD5dopRieNlc5n6FW5uYawCD+1Rk+4LCTg
uwXWFgYEC+vC+EQ8dGhyTQFLrTMYJrYVdQxvv0Qxz8xdEG9TuFZbwJL1DsD3NPui1eJ0H8mS+bqK
wdqegtM0JU2Wb2oGoygfZAy5qtLFOR0fk3Bt/9IuEMP32oaNc1zgkNi1FRDDXSJyq+POfqNqFcMv
NUkXv5Cj0509GzJJ+8r7NqR9IVAxWwjssAa54xbOWNNAq2x7snMWQNBVaUyXvgeO3bVkcU9uzUsD
2YKDZY6cAS9TW3scwUv0H0lnWl5jdgaCawnOR9MVmbd/kQEIyp+ISuNWzfB9KqFrAFKm8e005aO1
g3zupYOlMuswDgXgNXByd0QW/Rpa2r0k09QuuLkDyMZovSjkZ2TTNd1M80N2ClN4B+YesjJt4ogC
kv7Rl6hP0+5RiDGlELhKp/GoR4oE3IUGBnjOxJcHEDsjdoAGl49+qBRtht+qvfFxnZoowdMAdz4a
Dme8XCzz8rODSmeUQ9a3+zoFDXmdAuMC1kiSBQ4MTA8vQUCa6Gkb7NpXAIFoqOrQ2eXZEWSXkB60
SaS+3yibyAmyT0Buyg7X6B0bxvVlgyHL9ixl6mRfmpF6XQ7OcPwxRAPZ+ejA1GT9IRmLXzzuQcET
aV/zbGyE5dyCJfJq12X6JwUBjsJSUoQvaubB8+RZG+bZ6GeyNiunpdmJQGeXw3clF8k29yXz5hiZ
sAwjpHY+QcPYEOPxI6ItiU7CV1uYgxWhXgSmAB0uBXymvyceyqlIYE5gSlgQaVLyULQvzYINWcBU
l710XIqfNE3n5uhnmpuvliXB8NNY6H0VJoGybJa3wnO3Mo6A/qnaFZPLr0gwdfbBoZKvr7OvohnI
XbKxk4Vszli4MEZj98iTBDrZiiKZmXCZS+TrjUw+4Hrr3LsVw8mwzFIT6nyaoDF7gLmuZ1kekD75
1QC7heIsQ3l4JMCuiKPskS0Xq+ENBSZgCfWzP2GEeK89sa5vIQwRIOEOucKxglIuyU6UY2iAJMoS
cux1TIKolMyPsX2iYEuqOWyTu3AzMbJlD2Hwflk0hOTgmOHEHdK7LOY55FjdjwMdtr97d2QL9N6i
8BMNHNjs4AoL4dOVLot5so3xMlRRIdIEeHtYk3WlhbiBKKJBQv2MmmVp7zBehux7Lz0F3dqUJOLE
wS/PvuD6ZFHV45ZyjhimbbbJretOTrlyEMIwq07ZeKRBqprHdqIBgQz4lIzVKlwVHPs1dHkBtdZo
OkC1plsflJk0JkpiVPwbuiZ6qJyE4oojAcLZF9lb7kNF0vM6kBTWLTuRYA345yBc4qNsxAToDwuM
ZjmjG22rbI279RmVRbKWyBnTHlBN6dmzL0AcRbW4NJQ2tcvTnuBYB31yhwgCqGseTekUFz2V+kAA
5YeXzZoxgS/qz5h9+xtrynAYYOYDql0rjxZErTkPU0LZZz65wXJgbiBsmehNmxL+3M2Smwxm9efN
orqv/GESQ9kLCjpiQCNiPtl1Stw3LQZuChgDDaOLI4QUi5xQV5lt/mTRRQWQAgjtbAW0V3kz07nT
x2To6qjZoGP87CwBrtq1aEdUoGjMx5hHDEvq3iXz4IUwipEqhZ8gb0mCBBa083tpFw96XAhFXTGG
m/i7m2kgQRj0jXmIGSQFH1E7j+H3FivK4LeWtthvizejhiMhHqWyETBTb9PxCwTz/bjstUYRtEF+
6y0FSB5nb3KCNxMG3Xb2ZDNgWOO3a3D2iJ6nO+EHJC7a1NAx71yVvcSQeP2LBrH5GiGXdfNNLsOc
j9qIFNwUzwwVTnEwFTQ2JP02jHDdKByNmQsYqYPNByVocA7sEH5gqLfQKFFeJs9mdCQ/wp8uiHMI
h5i0FBNXc95t8MYrmzSDQ5OzmS0tuODLk6YeYEJeuwHZMPSNP9eUhwbxABQxCBg7cV8aL5janMeO
G522jpKgaLkI39DxyLoD79I5KAisbGUhIa0jqt4KYLiCtE3CfMsolDXHlEF80XcYrjnLwJNVanTj
PPTn9BfMSciXsYWoZJ6EbfzLnTLyPbYJlAnXHlJUQTbBxioJG/MQOTsywR2iJUHOATvqSmQhgQuR
INHbioHwr3aDa07RBlqaIs4W9pUmQ4jSqUMYKAEa56h+RD82Z9u7WhYpB4LYD4YuAuITHZVyDjtk
+0lGQjhnQWvhewTnLplTDJm3HFY506d4QnGSd/4W99VGh8QBQi4ZaLGCPQrO7aqpKB1nVg5iaaI/
jCubsqJBF+PeWTb0aBamPVXJ0JDxbJFkOnmgjIaPRmgaXXB/Yl3OrB69okNx0hYrn7IEwoFb+zRu
cIbIY6lht7SgBnmKabtDzptog2IqXhrSME0333tJD/btBi+FNxCBUfetjbToDsgNEoQEMiGftN9z
XqxJSH+gPONgCTuTmU7bfvbuFzn1XuHJroO9+AL5XugEKu85DSyFPIKbLc9OGFJddvC71ThIaXq/
Qo3mAbSJQRQZAuSK4KvEL1/1sVs1kx4EpJUcfpwZYjQUwJdeFQkdXFyWW9OSfCAoi2EqkmFyarNx
nHMVT/4vpxsDVngKMioFdhmM+RbK548hfplXAetF2mp2zWbLtjOQ1KNoWiQ57TT7JEZ/W/N0E7gd
WoWEviRx5/1ggbvBR5F7Xl/2aDzit5A+xtUMINWzDrYecSF22m/cn0cKWi91nRwFLdDukR7WEhnl
TA7QUpUPgFqhC5qufYSCbgPjoYJ4VbyUQQux9yJN5vjzylFkzymBbjQCxvyKOfkY5UFkAx/R2QYb
tPJc4CvXHtDAZlOQKsvUjAXuVYoEJ7UtagIv6HWDb7xncP5Gwrbkc/wzcXaKKvNNV/g0kX+L1eDc
uN4rbVW6V7bRd7g2el83mq5lNhnI6rjN2D/qBc0WRJMm/SShVdodpiDGhdsC8SNzCdwNeiDcBm9z
k3kDqBSRQFmO3sEJx2wMECilx3K1Klil94EMkxKmTYbg/15ZBXEmAZZ/AKW6HMCldi09S/iAr4Nr
Ileb58F1A45I4PSOJkYOmiQ82gH18ZrD1GsBD5V4i8wT0fsEAoKcsdIbU/cx7tQM8ebB9WUOyHTm
FyTus59hwDtw2RD43jofmtZ53CTQXEymhX9A/jNTNHAYPDpNzEHy9JENrB8AXmwAEDD4WRInV6Kz
EgxjyWbjIOkRQq5F0g1b+BQ3QPTii3j+Aex+dLg85kZNGXVj9x0Zgw/mjdTOz5UrGlXQ041fRlzK
rOC6Faiv4YH6y+1nPldoP5mvMNTUvGQaVVs+t2CmFTZBivAC4DJhT20yb+qRu4G8S5a4e+n6KdU5
b73+QeOSHg82Bcz3bpglfuSoE49jugCh8IqMrPkFg9C5L/pNDBGS+wCTxxB5/ImimZgUdOjAwwMh
PG5y7C3LC4aGRHsAnG3ghxB9J3NA/xBFC48HNxdSWdzrfGnaIgwdOhckAoe3QnIx9fWAPnNXuZio
ZJ/cxTboa8brgEKR9W9mdbq0ktC7RM0vZgZbEO32H+LOCd2zjxOzFiDGjvoHBFCBjObDFMLlV6LF
f240OAinprP9cM6QC4iyQVb0IgLbo+0ClSaALEZfoiuMKnkupFEJanThhw8G03Qv30ZoPABrDVO1
I4wVY1MamKvjn8ywKzkjF9lcOAA6dsvdAAoZBQammDV5o+nbk9igEFekXTS7WJgQfx30ugg4dK2G
PTiOHedyCUOcYF+z3j25PUCA3SRieuTu3PcYgwBzVIDy6GYFKvKlyzFgb9WRST2i/MqmNXpLoh6C
1olCP6gYZtgJ5WiHzvMP0W0RBgoOas+iJ2nCyjGNoKGZ23TsUmwAl3t7O/ifpEnbTxY1Df2QWn99
BXytE4UQMFI7jvPcqoe2R3f9OBINIX50eP1cwj2owwRqgW1esVjHAxmLN/Gv0Be44Eaov7AcdgUo
gUftc5x7QHucakVVtBXWV/5ZZLOUxxGwi1cCzCUrFgI6t/Qjbg9NpKfXiWZ0zg12Wl/CmARescB2
pnGFmx4tw4CrNqnChCVPzEnQr4nadXYPNIbEcIFwL6ok6xxaYLRgPvrSSd9c4qT9XUqs9p5heseQ
3/hI3iqwkxXcj+D9HTzsXVtZ+p2x9pwAkPWxA2dDlatqARmlDIfy4Fm4cxU40notsha17xkklOZZ
ujORlRaR9xF3bkbKhrnjm1p1JHO7y7bUnaujsBpDidInW4Pg44BuaZcLb3S+02SUI/xvEQRAoNYC
7YiO4I9EtH5QwFhInsMeDPuChEz/wto7f2udjSKnyAd+Qe8Sxc3Iezvk7hRumEVI0u26UZghHLJ+
ILBdopBmrvpx5SlUmNXwgwdWqEpA8QT3rzXLI5+j4Hu4Fz65sigfjigGGMGgeOB3Y4pauzRp6zfl
Khb9pYOu/rcY88BfjdfxbySD+UbeNM7kwdUv9LcKlwuyql4xNMMUgyDLPY0Y7A7EonhJ0Q/AO6Oq
y0VEzdOwQDe7mHsTfcDaJgaHORxfQ5lwCsWTdle2bZfoFT4Qk1ekwur/UXQmy3EiWxh+ooxgHrZA
TZoHS7K0IWS3nMyQkJDA0/dXm44b0dduqQoyz/lHKlcRUM0pP1vbH2XdLeCGU8T1lRPS0SW9txfr
YeaEvr++lW8EYOVjGuE2aw85VMZ+DAB6XtUaXlMSfPM2Rmu5ZmXd7uq8Oev8io6lKzJv1PuTmrjh
DlHXz/ttCSi8HViz+LpKAhzitF0EVJBDASklaWrxqjQgCWFMda5ckw5AJN1hpK5QJ/GMkizx14bk
bjz8O59z0QVlutOp8dDOV7lXy+y78qVWsQIqmMowC0cVZRVNpwOEl4yOYAmOPHrWtP61udODg9xa
eSFcO66zboUcgZibyMQxeQH6UXl9cZzpLhkBvgxIWq/K4nXuAzB1nt2O5ot1ZVYyganTlpDHIdFz
3z3tqlQqU0Q2v0G1W2UKy73/5AuLUSabZvTToS6j17VXKjypXeVfNDc3N0aMmpadwCsupV9MAeO9
bd4q32gnJZO6WaGWdLdl+Ioqc9JlUV3qXYXxMcrrcE99mCPBZqeLG7AWoxPaEOIb5aERT5xxp6xo
sabiFsVMPaZN4ORDVnPR3LANKxIHwtHVWTsNrUrHDcFJqsahuKJucW/hIQDXBEJdeqjcWs54atUu
3+i0sdXBh3diHmMSq7JaCv3KPN0vyeIuJRBlUTsYvrGc/3PzCItw7fT7Pb/4Xtz7vijMTbktrPpO
68vviBwmkYwLIHTq8UjdRz3a1HSOnf5zoIZyIBVqzQlrV838ex83kSdbG6k8ncEmtqPEPPdurXg8
LVi5z7wIxJsnrfw7CO0pYu6pwaopdcaoC/xaJziEe+tmdGVvUscu/FuXmXRJXW/r3vZR5v9WTuAt
YYmuHz18pG4C7t/PyUrQqp1KqqE/q1XU3aGOWQFTZNR7dRCx28Hvuf16LTvsoiZtZ3EV6NUO8FM9
xGQcLQEPYmYWXIQHT++08Yzb4AdJMA+k8/TXZgBqVMJ5yiI3gkxkNeb9WKvRwIwIv2sTLE9qyczo
swtYY7G5N/6shJ0u8wRCNHhL9xS65uq4XbWKEmLE2v+qNe7QJOXt+jtcBiOPmx+LJQMvWvKLkGPn
PAjEo81RBoC9XNdleEcwtnGAcFpaSWYyDBl8Hdodq4E9MelXtS1H22tsrF2BxU05LDbvRqg2xdy5
reWHO/D4HcOi0Cqhd774iVS07zBeuuSvlWHhZQK6lD/fOiY6l2w00XH2CxC01S5d6vyKpjjRgNeH
p3HohuVB4yYNE6czgIDwHgt78sgke8A5pKKUabaijtDjjD6i+8rNObf1rJhDHPtXtdIMfAK7ZpCd
2sLUWUh2zfpYYgjmzWlaYNvrg/6C02nsDktjRptLQhZNwwuvCgESGO/GJDIIzHAq9eQc2sJT+tgP
s6fSbY4G6seiLbbOgdf4H5ypPJwRQABPX0PvdeIGsy+44BlKsKWP2+1QjxqE0gi9JQLEqkw0LB84
vazWihRBHcWpsYJSpU5VMD/GLMsNpQUxoXs9yPSHw9uaZ+voBNcvZI6rhEePfyqKBG7aaopf917w
OiN5A31cuv1q4PLW6nuDwmGq6ZAtHAq5Ofa5ssdtZ6rz82+3jQmldanl2zMrFMVNSPrOhy4KVMx2
NLInoC6Jm0MVGD0w1iO5QOdmEcBdL0spUpgF/x1zbrWkxBfUezbPDp0KSq6E2yg3uiegkcHdss14
B39Bawmkod3eRKGf1/ei3Sb5C5eZEmfEJlz59u4tEP+DvX3G5azgxFoiF259VVb6gydicpKR9trm
oWJyAJvPHVOlXRQsEH5u61aHshhCjvuwXKKjNDkkl/Ddl3jMC+ewrp3g/10HpUU0tOwZ0C3cqPdX
gd32YABg2ndew6Ktkzw2znbfdHbVvhru/PdcOu32SnwgHzmRWFF7cMl6+OON7tQe+bHWAlMeeeuP
k8bR91mvtlb3ObLu+WScYjpEC9P9ue9arsSBYg4/8UYv+Fp7VxMj3fLSnXsS192zZYbOevWQL9DY
tbXedJiiYORQJjdm4xjU+7NVtu12RgsEb0R10Fj4pw7gyk5oo2v3u20AeUg8Rlb93Lcr/6xBvneW
cmKf/IsDox7+bkIEKTiW4mV9GlbNF7qqyNHgpZXfv1ZTIdp0X1xV3S4VG81xcEUYP+1LsIijDvpl
OJCi2Pa3RUQ/ceI6UKhnf++sBarZLXXad57p74qywfV6/ZDMbRfvfvDLEFW/Ptg8YZJZBjLPf939
ydj+AenjqKqDV7IYM0zubXtfr8P2t9ta7q2Fa+c8Rk7+TlEdli/im+DCYN6jMFHzOC5ZXsvxz7xA
+x3gxuqvHYFQcXD8somzJdgotJS6aB4WP9jaixRUiwIHLSm9zs8s1CNnWv3IffOeB1GexsE4/mnM
PF440fzfJeVYbJSDKb92PHfiwTYey+6EA4A3JvquCcp9D43/UZPSQfRYM7zJJSqpt2Cld9uZgyvz
6r47laNs3m29esHRGhoNVFCsX6G3xjF3VZPP/zWuXT8E1giYVzOBzImn1C5u5riM+hRdDlhoNY4E
1+jFj3/2WUNV4CYvz1L58QNqC4CrPJfhX+V60jty+8feSx9ug3MsmNbWrK1kTfSiVQeJv5SBc5a+
s58gzd1b8C5wPa9vXygJ9I/gGxEls2Wx/PUc0s0npBGcN16lD2M0VMvRdD0dw24ZO/tj1ZIbVPhE
hBxg/LuD5RdEsmEf87OIrQQiJ6z876orgAGi+Xq8SLnlf6Cxh++o2h4RmsddVocURdDqGndcng72
umQSHQozoZzwMEoNODqV+TZnu9HLafIqb0wDbbX65DTcUUkxh6WV8ejEfcLpSgGlv7Ja6HVfKIiP
PJYFCifm5yU302UqcfiyNMX1FwNC+4DS1WIFC0b/PPJMumxjs4s2c5B1ROtjWfwjrSsA6mab+3Sv
BRusZ9H2t5coPVOTD+VPWPCl+BTy6mf8pmGCfK4uIN/m7qHy17A5Lks/ur/VFnU/ZlhrwGZLg0yH
utg+SM6VrAf7FQDybUvc0cM0xr83FEDuQ0WD6W/ameYOpLFdxTlv5qZCmDPGhmMF9Uqy+8KEWasE
b3+kHfjCETXxyc33MD8qKyzHeyUammyHpfB/iqi3/kMSK6cEN75lvWxMRdh33NJUr1tjYZ1sI9oK
xZ7z5uRrVR+6bp2Kk29CmNeRIewOSVV9g8bKJu9Eoubw+K4EPMY6HbRf98MLjyAL4NCutX20tDWZ
tAwqNR4Mw6/KMCX1+kcPxbygxXG4bATnv3228TEBaSpAtsyFLVnutnFVNv85FSMf54KWp7KK3AJw
2OiCGb3zp2Nh+9KkCIS6uEsbJCB1loc2nQpNTI9LP+4BP1WQs/01IbKz4xxvHrs2O8dwNVVPU7ZT
XCRSu7KHj6BBRJOY0pvJF1F7FSXLLHPEDbELOuoSdBEz3HhcBpEowikZ0fojBjNBXd7I0Y7XZB0G
/0fopZseNrEw3Hk7KZFIUaw4qYkl/UuzjO7TyRtXnYldIp8xEaLVbOt0I5J8q4b5ptn3zTleNwPA
L4unKDAg7gm3rpcf9MbtlcRrWALODLs6QDug/Ih1FSM58uaSwVEApKTdHKB4qVAXsUhvCipjaKZi
vAn6Yg/OIZ4/nWl/lNulkTXlcyW/jH9cVi9aIH38jsr7rvLvi7VqnodiHT9YaHIWbmF1LzK3/Qt3
jbayeJ8Vm+jeXaH6uRGXsd1lm+C0ptA4L2mk3aBx/1TrFj94gzsY5pix/KcZKQGcYWD7VM4Q+gDd
++Kcw81l9kLe9lhZ2/JDFSnV0yviOTdpVdzeVn2lLwqgkQQWuK7rZGqPidU2zg9Le4vw0HXaX33Y
1lU2KhvqrZ5kYyeouKwwtSO9fjZFu1647/fbEIQebtMrZJNxOj3L3eJ/QZ0YLNXCjrImajZimE3B
Bx/mFnK2wO6Nn0B/bPFBRx7lt1Vj3j1S4v20z/N+PZRma25WmLn+hsTRxiORW8w+pkZVPTnS1Mvt
MrMvlR0yygRXPtm0DgSYm2yePb5vTh8cJ1w+qAkckjWPHRP1NeiqrFhNhJpCIJM6bxK9xwzjzloO
b35UtT+chwhAatkUT1ZkFYfrVb/TwelG+Q/FZOoYRTlEa2X7DWoRlY/vOSkYkLEMxhFp+7nfZHXb
cRZwkxNSSIcWV1kDhcOFtm7cEas3mpnaBtyxiDGkOS5o9u/ifeV+Aa1uppS04708IPGANhb9opuX
urK7T68FoUiNZ7fupbYa3dyFvWxhtZx5GLasLJwCEg195QHuRzenid8Tyan2/TYBbeo6+Hse44M/
FuWQNYHy4BfciqVh3UnBPinWiO5BU4FsLjlgESSpmk9KbdXLBF1eH3Qhq+a1yWv8TBU/LrNDy69I
OREEiJTYsc66zHXNF0Ha5Q1dNL1O/b32wBcFKoW7SbIqZdx/0j7txM6xbftGIFloOwe8LxCNda4R
3bP7byTWpNohLifRVdPNWRNq/d9a1zLnh46a5gDMj1x3Zvn5E4R94WRQxH6Rxo1wrbSx8vDb91fC
GGhtnLJVUvLp9XVcHMM2CO8az4x/+VTFjzVsw3BQLKHW2e3CEOoMCSXsVC4ZQsPKGWcUhlU//UFi
zcaOgNy578N9/zXxOvVpmYvldmMWXw92V1l/yDU3dxt5W8XJCCt6MZhNvMRpmnk8B/PONOu3unZS
XpSqwbRLWmHqtgvBWBoVKUiWynsGhZ6YJhaEPHzf/Q3YRjuLG5+9IR/yJ6piZXnZEHQEaegtpiW1
KnTnVNSl7xxLMVhcALM9z5naydWFNW9i67QFARzfaDfTw05ckEprO596nlDU+X6SW6GBLhjjeDl5
+brmZ+OMKJ501bNBDBEDSV1FlXthCcLKNvO2+ylnpREY2YH/jntTuQ/khiIQsZ2htDNr2gFXAWPn
MJH+ag3M4t1afNCrG4mvnQVKnnpAsSblCe0XO4F96cyFC9JfMjSq4Hkr0qMwM0WPItsjmyo8ziGY
Z2qMH5izIe+nTYPa2bmyUclJnumB66QPWus7RtT6U/naafgR8sk/UQXthNc/yd1cbbyOr3Cp1ZyO
Io/4k0pyUiO0oTheBgaBMhaoKvEE3MoaTu1vSlub4Z7YXFkcXdOtH3WtxzI1ZRW4R4/dDJqm63hf
5nlcOQLisLYvk+C+PtUlibt3HtiXOLJ/hTpxoLPCEzMWKGYFiGed8bAIkSmzjLeunil16HLOgSiq
+XiFUP8tTRDMp6jUuccEUtY7B47wxrtg5ctLW1Uuz7pFzQku5I9uEo9Xmb2A1u2Ofr5X8nFvXB1n
wex68zHgjgj/OeEQvmOJzdfjCocZ3lRxNP1xea/BP1oHRG4IKMdKLABbcvJaiVqFLug2ZXga7+3B
qm4re/KOtVjMfTwUNuECXAkPPU0Gb0gkp+CwN1gaEAVGk3uPwBeaTIyu+zyE3i7TUZFdepMr4/3y
RxU/tp7a6gyuvzUHe/G7V0yAbnsrkX8sYMuFBT8W5eI8xwpYJVh7xzqEUI7sNF71vs1S729t1Qf1
eec3fsASWhPkFiCIOYnaGe7wAyF1UQsOiatOpFJc2zh1udQDGWSoPI1MPKM9Zt3dZzEO3Qm7ufCI
5kCZ6LUwSXGuQdGIQk0JRZX/SIiMt1OI52jLqngf/6KKRQtcgG1rqA1vPxq82Ae7LPIb4nD1cFjc
tXzbpoBn7cpmvmybZG+HVL3Kx2WhrVQvZfm5CmDfJOAeRuiafzXtFN5BVK/PSFG2//BEhfgMgLlB
aBC5kl5S1G1/t5QeupfOLN5hLv3qfR5sYBjDTZhZiG63ZIDZeUEnM/9dF5STLAZV+OQGxZInXUFE
2RXTH25nuUY3U9HHv3oo4weaYZqfKZ7ZpqbC0zeVqv2n0lmWx36059/W4MYMHfFiHhU/HED/4Dcf
lWKo37U/r4keRu+n3XlTkW2R9VZLv71t1W4xd2HDy2jeXe9Va0Elcpe0ftitpK+3wf7XngHeh+Uq
ztd++1tHbD9b1TDXNFBejgysVEXeergCx4dyDtSxXrvhtNth9zOsjXvRuR9cptnq3iZ7sm+lNwlo
VI+VyO+GIot7qD5/cu4RUM4H9mjzjPT0v6JbJJ8HP0xXkUwkGpvJgmQmlCxtvp+bIv7Gf0fER3Xl
nwZ1ssJBP6KDC96uL/SpdqD0xMqPbXavPHeu1Keoi+7kAADueJuXEOULweyr5hMhb/wA93uM4+a5
ayIHepO7Nu1j71gt23QryXrorPkLhcJPOxukCN122yNRTPi3KzBWsN5Nw9T/ykeCM9NyQIlj3spB
sF6R9jmnOhqWPkMpF7xF1w6sgx9Obtqxa977RRCiER/0+F8Q7A6lzXYT3u8UW17MFEwS6HdUKOGj
HvFIuTzgW+fpBjNA7R1183Tc+6WfD0VVb4TZDHaYBlHt/9bOLp53DKDvY4QppOjl+NiLTv5n0Isz
WpHi8B20nvUxs1B8iVF4vzrR2o+w2f2TNTXtjZLCTJlV1O5Rclfc2f3SHmKA6FtYfabkeXPafz0y
S4Q2/VokkTcEhxnlEPy7Ez9s2r8qjRZ9AGdtvuwabVTSxHZ1Q+n3dorQSEOYkbb+HnRb9K259W8c
6NJ/cYviKHyw4UkUWv4ZzJo5h8ZXua73pFZ2b9LWTPGRUrdAZdjWW7kPr06urW8f58mBMQDydlHg
dfHufIrRQyq6185hnkbvLeJdOddmKaEzFoDMsn6V3NtP1zpOXsYxdP6U8dV0sfoSvZ9PK7m0GthD
p5uQuselfYRcC99jubd3jMg9bzSq9Ce79poPLucQ6i53bixB6CciiC3v6aQrrdNqoubW6lBmIxwS
HfSK3a5/XE8Uz2uAL6cpK/EQdvX6slejsybupJzjMjjll1hy97M0o1oxXIzbhWFNLFhHvPyV7ID2
cyXOB9Gw7ZU/Y5G7/P0yL4FG1OJ8AQjoFwxJA2qVLeCZW/uGv6eCIH9CAU6JADO2jC926wmwyBgD
E8cIoTVbJLENLIb3Tfb4Y4auLQ+mV+49YsrhViOPvHUQcCQ67PbHldywIkWeZ4vMNx1CyKjgqGvY
Iw9Ahf1TPNQbjD4I4lsup/K5hvRGWmqJFbhZ9vJr3vJuxm+FhEjvov+vmCeZTUjjoiTQfszS4Je0
UthVsSkUg55/HzNGPgxCY0sK8H/9hVdBgeh60f7WdzGe/hiHF8ax4OrEupFCOH8Yr1oatlCL6ss+
ePmVWNmdQp0ZSmzv2aXk1rlhGwMp2mMh5p++VcZKwNisd7egsB7ZOI72z3xBDH+ulTTt32X2wvmk
8R/WX3WztRYLX5SPB/aW3U+jWdS/UEL6DeKUurPbAzoTU2VqaoadZaqjfTtp9mHElrPuXe33/HKm
dm6we9TbhV1DI+S7tnLi+QFsIEFJYcsacNoOoo1eRrU1+k0EBXq7FAa/3I9lqPLwSUd55NzLFnH0
wfdldMETs/9HPHbZpsXWzsW5YBfon7qWoeGILmhdrWMx2m20P/QiUOFwnNgzKnmaQrC6MonUMiyY
8eJhK1+VQpe7cO/pPfrsoB6Cg1+Wvf41u+1V7tG4w7bhWvDRLU8nd0TVUeKi22kS7Te4hwNC2QgZ
g95zhWtYIKWw7poeFSPNc1AybLe9VTnTgMYbckmlK1K7VWauCQr7oYNpis5OO+mczxMyR/3lkHMA
U82u7EVfnJzKjo922hdxQopW6jmJFrS8LgN8PlObZUVTtE1UkbEzW8cwKo38NYuQizmaiZ18QBYz
zmAak2vVlINiIXgL7GbuLgtOuxBShLn7xkMyELPSrsaknnRy8s8bhJmHEtVffVd4oc4zfu9ysmDR
nGj9zTdSIMMPzPo9Y7i1fm0jJ+XXFFrtyn6wVUB/iZxka30SkO2QPLMzudbPwazt8YFS4MK5YKXu
nRMJGiNKeW+EnOFJqAeMUWvTlg/BAKeHKHKy3IMHdROemj7v9L8g6OoJpgYF8iuuhrz76N3Zhoc2
jgNC4q6KeXUpB7t8WFtcsADndMw4aYkRKT/ta7DCsrGkcXW4ltAMvi3q00xGxB3dWig38h2/R+SW
R+G4pfu70GUo7mE8N77ecRLT9pBDcUW/cLZgMLC6oifvdu/j6qlBOhyig+zc/IybMswT0uW3/dJu
GPQep7icctj+0GW/2AX/0SLh04rkWUTztm5pCVbmdUfQ3L58Jq3Hrx5p8+BA3iMLSUUXDD4YEA1m
4/goCoKERCKFqmWcangL3z/xC8bh2bbCGqUyzuS5uWBln2GPwxEqPQlMLyXBTmzQ/m+riWb726uC
HJOI0XhWKLxWQw7liRnqGh2Uj/F86iVD0GHgJ3TsrNGTp0/uRseme+Fsj5iy53IEK+qcwXW/Bkvw
iIRTLRyRXhXzDL8C75ZayM7KmV/x2fjrHcXajO6cdKLPcr7OcEb9dwVDUld0A3oMIPncfq+s3lVP
Poqh6jG3I3hxBUgx/kPz2cobL+Kvwa1UIN1OXDAUeTPowCwnNIwm/yaR24z/RtX706VzAGwPqHyL
nGdWbuo0h7Np70haEPEpjAAuzjLsdypEujzPMztEEJrGxnO9L1ynXnUgRt+Ypwo9kzhOIIJ4Wjts
2MkWRkBkuJFhsIuOpRw0UKr9IKQzBDykDqk7mVUXxsnsquHZP0Yg3vKDmVGrDv5brK5148eqnM2R
68WBQBjLsBS3m2jRuOrSEiPEdk3KOtdH0KFvZ+hZTcNu183jrect8QDpOunKy1ToiU2DlujNfhUr
9AMsE0v5a7DjE0F8a7vLvai3Ljz5DZzQm1lbGtswNvDvr/QwuoJ1xPd1a5AJLVdZ8lallAQq9Ynb
uDIX2duuzymHq7Unmc6vMDfEg64OGx/KvJ1znxzb11710AuO23vVbZ8PFjphV1owAIcIVFg96rCq
qq/BriSvKru+QxV9H2KVzY8MQK2jj3Nl98Nw6bAZteOp4SPZhvdAg9d/WnhXnA2Qltf+qY/8qQne
nNzF35wUlDMEmV3OUclGJVUT3XSD7P4tnCRxKpqlio++1AsGZrT51n7KV7c2d0SUY4Xd2aiWpxAv
Kc5WcmmeQ7PYLERu3a6paYj14c2YXGf605O8buNW9CEZgmPZ0yHyOMf9WNMbbwD870K/Ft5nuPd0
gVJyNHfHbvApdEgGjuLCwq6OBe+iAi/O79owsMEkGir1vBuB97o5uJyXHLToGuPbDQKgvyBdmCGw
ldP198oZ6vom5J6FzDGQHX2CjMDEPEy7sY9BBzJ7btyVpkX8Me4oP1xRy/4MRhkL57zY2+Dab+PC
efu3CN2++Ohqkrxc9Kg4aHUC77hPqJnoruqSZaoD1EGVRiO00tBQHPwFfMFhjTSTvpncGKDqYGhz
Gu46bWO4ISOpDqd0IiO1fO4iiOouaaK1R3QMJdgkmxjL+HskNHCSgPOiKAvCA8nMPnpj5RnnQGB/
4C6PkT93+wWH9dD9wR8B4cFv4YrnYQD1vLMjxNRFNgjJvtaadc5fMG5rCgcMqEWe4BVG4Nw7dGPf
8ny5NZTRLn2JWTQX62lkgv3P3wOlbzydE0YhlmCGMQlVPLzuVhGPvwuBrMDjXKvj4QZCSAsgSQiy
fsT94eXsOTWfU5EVkYHuZOBRQbrKqK5PLOsDNojGb5u/DUFixVNA6EX7D9WkKv655trpmUyaeHIU
7ojZNua00lIYt5SPhxMPoZsJR7Y+cGy5yHc8Dk11mZGp9o8BeoTiubHxXR33ygu7i9kqzSC0kwDV
XNyy91mZQ1yFWDyj3begkJHafS+d5k4iak8z+CxmGtrl2AxaVHjHdbwtp8K3bNln1QJXcMbGCSmf
X1vbbq25DrqDakf7Z+uapn5Gpu9PCxpV3r2bFj3XTeUAlDKqYwf+3c9xlP9FpT4bkTQziupMoQoL
oyzIh3D4Y611vm/nTcpwfvc78iy6pHAIdkokqSVkvMDpAORHi6x9onz9iH1rddYgzFQrl+U4QL2q
z3YEbMcdadnrB5KLpcNswf1j/3KR2HAzCa/sx6zzkJ89DM4WwXpttiVPFuFgqGG8wQiwJLvOj1z+
HKwL4DlsVaQEFOOiYT+PjVNdhWNQpC6EurU6F9tZx+qUMy/N5z5k3K+YAKtafO5AHShby9KKP7y5
J8AhBZ7M9ZrMoVc1/zHiS4S7xM+ytfjwsfnd5upQkdIB2PoCBTS7aYV2m4ELDrV7kgiwtneJBozM
CsF1nfWRCLy/3C/KOhk8ZkSt5iWA9lIQCFAmrvJzdSzj0lEP2C5FeYj0Nnj/5aEVLlPqWa1njhXp
XRUjCfrllR9QBuM34BWlwR7JV1VqCw9EKMF5hxd38xsHnbcsBXkCcwSjIaxFEyw3dctACXXeTf51
ZpbDmwiXFdG9P5dVe9SjDot/Ouc4QzEq18b8wn4dbSfOeHLNWYBWSeA486F99ZBhbEQsyF7i2IPb
/dn2LjdWNjQLs8Q8LrwgQbds4S9y7011h9gGV3e1XPUBYziX7bnsZwsNCl0bpDXoqXa3X56OF+9K
VQTDLbZiVioRVlu1MkPi4/oiW2QcT8rHh3bW8dr0mid5EOsrERMweMdhmwBmNn/BZXTqmHqKjFZV
x96OwqAwPtWRZOHlqzb+qfXnADUlQibHxVc2rTkC+X6TGO1M7jT+HZ/7vj3Ma+EOR08vS/wHTyon
VmZFWtONIktn+zXQfvuJGsz7HDx75RYbEBeVd9XsAwYekJmSzOA7s13c2k4nMIDxnFcj+hENBpVR
XNTsd7oYnemD6XNSH47Bjk1nMFeVuWsYH+SZQSwcs23GPN5ceN67Kco2pipctUvIBSrYoxYd/bJq
vBbRSYl6lqhH82qnmKrpyAyPhnidjqqeNv3quK02BnGpKToP8mFAvUlnD1qj6TzhEqs0sUX73D/a
IW92B8w/7TzCw1gV6ysafFE87azP21eNQkV8+yTNrX9qSWHjpedgLXeUppYdf/Ox9ttpGwP0UJgn
10pmVjvoFbmdiliprcXb9r/kl2F1YlhbPIc3NYzRiEOGFaVwE19rAACeQ7UIlZCB4YkY9hGVNrc3
F26g7nYijKfxANwY9h36hmkJ3MwjN6Ktzt7iDtUb3Qo9ynLUDv76X7zLcfsLJGDpvxB3gfMy42AN
/xVzbZwfa1XTUieQol7j3Dcoqc10yK1u6U7KKife78nESxhxSUmj/cxeexIl0lCNA+6WxtJlc2rA
+4llcPC0n2HbS++0LrKLnntJLsotEadKv9TdEPkPoxJ59zJCsVa/VY+061iYPR4eLNi4IHGFV9HB
w35ffvuA//nFRz7NPcItamcLJdplahUe1Yw2FJD3toP/By/WxsxK+onbXf8GOO67ddkid7xKKDcK
u0auEAjP3l289jaX1t58+H7jxy942vDvsybXTpfZAyfyOc6rwD4rEC7vEPacQLea50KdCH9yUfoM
FiHCUUE/RbateM5vtlJZ5hoysLOD+MQyrBxKm/LcJ3Q5u3cObCKfSj4Ud/6fozNrblPZwugvogoa
GuhXzZLlMbZj54WyMzA1Mw00v/4snbdbtyonkcTQ+xvWNuOxjxW5GWzveaXJI22UXyYusDDcUSKI
qjO2VCdWONQByo5J19zZV5g3cuSdS5qs27G9IyP+1cjY6b/hxVTabGfKk9D5becswV07e/Xi7FZ8
rP8ntYU6Mnnfgh4mbeBVFnZDWtN3/s4+x5GW3ZJhshyJUc75g+yo3rDmevWzQ6qHVJ7GAOkqA0PB
bHEZlpWSFz31xtziqSFF7Ht+NdcyFHtVSyRgTjtxpoldB4d6daqRw0e1AgFoaLDF95zBau9pojVn
+z11fOASgieruR+LLqwPWbcY2ZIkUW74xVE9gytGC5iRbKjCmjmTjAx+Nakr55MBQi5c0YSXlm0Q
EG0fdkQvU+jdOUWOqbiqJctrZvO6HP1PB60qeO5KHljnbMHiuKvJAlMS5J01QSopPW831GGcoSUW
aV1cDE5pAbNo5WEGmKVD4wYX02WHlT+onqcstP1xAHk1vPYESG7Pt8aPwvfKMr3/BZwQt28mrDVl
rkQsEfW7Ggv1nUKNC8kkJEv7PjXK7w8d43PzSWTAJuTwoJXkv+fWndpngo8OBzkqitzGpC/E9OxY
SMb4aF627ohb6uo5rswtwuJ1Hsf/PjY0JqdQz060UU2XdOE1azTh+j4l1nFYx2IyRwvmJd8HQC8k
jIae/MW1TCNawCpYlupHEwStemzLFfdxHg2fdY45vXk7lrqZ+WPO+Hpbzj6SZ++xKpCZLhptvNxL
vnultuWSquCYRnH/OdxgAHQ8lSVKMvne/BWbEZrjBa0Pw4lZDqoL52mWCF6jlibgryQOcrR5ZryW
M7/AdyjeV+gEMyc2wrMlB/uQRCe5tYQiIVmJ1vnUsE3HV6ypsX7DM8Yf3TRmyOZ7kgjzevuLkVCb
WdE8EfWIop17qrb9o5f1aRntrWo8ROhk9FkVQpyVTstUuz6d9k6M9oH3ZoMp5Yz0O4hbNuUwZZjt
WcBMUJRyqMgP+8QICnSt/CFRQedsKYSO/ddih7U9kdtu8m2ahwAQYo47JI3ydAYIyu4ZI2W8QRTQ
GC2dipf+Psh8rd6WtlGkeoM2doMNj6+sY/4QsHo2SGOLpAsTd/yTY1qmu5wOXPy21jTtqVrmCY+1
fe4VbFLqZTNSJ2+6yKFgJlOvXneNm+g4eEg9wcnjXAYdu5vDrhG2fSKDYzL5wmDls7uaraxR8Foo
15/PS68BUKPYIkKnlVUROlOR+wcgea541lWdj8/SooC/jbATvA83xgQ9JIBK9B1dYniukzs1cbIJ
M5mEoBWiNn6YzVhWlzIfGiqiaR6w1eWY2WBmmWLvQ94viOjajKRtc9tYijcuiorRXta6GH81yrR8
GZnnXeZYOfkjjbiWUbBvOMrsakoh9dGZWgziDeFESn47oEsEAXDuMjgFFSmMjJJH2UeMrdQKkn7d
4wCjocZk+JnDnDwM+j1Mp0k9ouxW+YmnDY4Uep8j4s+m5dT7YftOoBry7ZH7p4iIIkYL2AvejGM5
Lm+osRPtAseIuIwlFLn8kxm9ivNE+TTYFbynumKbpzV6ZsQSJvGiE5JK4zaqi3T9HEFhAIZjR1RD
XoHQd8Kl5Qe1mfaqI2NKMDArPLEHFkRqrnKneHhacaXQ/wmtKCJojoF7GdmUsDlkCp2fRD6OVXZ/
w970e92vliTTwBhWP5aIAm5+NrdzWc5BglJgvTPT2JBRIrsZmji9IFIx+z20s6KuQOJejuYfkzBt
yS2uzy15VYeFXn70swcS7MBGdq++Y+q37t916FTns8qvz4RzEMFSGhYGmYZvdF3xIHb0dRP7rNvM
rV4AvMThfI5WP2j1hdbJWDxQ0CkODcN3+RcVfYoRiEpCeCM1VGAiwjOv3hwaxtd2nH8vFMR4X6br
/IIuEUdHt2nyP1lKHnWzLtL4EaqrOzjVZuXx5R8co9afATfFn2QC2cQGIfBiG0ZK/64Mln7+x/He
e0qDOsfQNJnydtJQV6IA1YnHZUCjOmgnycqzE4v6UGmb+TQ1l+F58m6xDoLLU/TLQ1JtII3MIGVI
DhGsnCksFz96iIP1Q8ZbuPye6HW6HlO5yiZEJzH48xvP2Sj2N27YhPa9nywnjA2jkqcPDdLcLZYq
zPowtPQTaSyu/bT1em9g8Amm20QQNJLtzfSBSNNmHeElsdAxJ3dNbP4w8IoHjRGlQ/TMi8f91joj
AU7px7/MMsqaI2lnBvMJNJjgGm2YaLemFDTgMzpgCWJPjrXuV3YVOzy7+u8kahj4ETGpV4I7PkEH
MKjiY6hi1mzohtzZSZq2Ky9FXPse9HNViX09DIW55iQZu2fJSjT/JwHcMfiZVoERj0mMmHHnsOO0
v8sJHUCJ0WEl+p9ImIE8w8fSl3boFuT2sFaK7A2Y16NKMkC6fFinPBc6SUZCqWkT+t8k9ere3fYF
YLgzmZyoOGT+Sncr9FzlPAy5nhC7K8vEs8Hyjdf3rJTVfE+QCCjE/D8tHs529hQQFYU4oUe1XlTl
hOOnw9syHjkuImqiqtQZfwf7bzxD5A3e1kQEBasOS2HqUq5A7pXn0kVrXTk7jHleI8KqKlr2/HCL
qqhIkJrA3mt0pcqtDNaS+Bc4NhRSYrpJPf30EUwD0mcx8r1XDk5wxzEqdO9SsnjmzqEOFZATLZvS
/Ayk7JyLq0jpI7/LRZCCU8PUnwQavvxyVAcOjgUKcj6PZUnrtFVN+UjodKk5cflRufdkz4GBc83M
UyWe1xDGCxCZksx7qHhO5R7/ZaYaAspFtQTtPtb1Eh50oWDtCCCIlAgLCq7tjpzI+MXQvMy7mCmc
Qmkx2x+LUxQoqGL2gS2lRCUfRDevza2kET6xinya9rpK03k/YEEWT3MyK3/n8kbPHqy2tzLCXPzK
6es8pEQTaeR5xJ/3oZb2pSvIWF99ByDX3cIjEk+r7MVF02XiiMyhA6l8jahMPSPS0eaE2OT6x07Q
nCZ4jmL+1PtlctY88qgmGVLyj7x78mET8yCLT7f4S7ABN9F6XAkxxbHAhCEFpyifx0fCs6X/e4Yv
kdIcDVj345BstT2lrqkbCB2DSss6QMWBJlzSbxUztkQTazn1sqBkKHo779ney4KC1GXc58k4B0Bp
t0XvjhMkC8dRnK8b7x/PU004qaNEV9WXNCfMGhwpkmVm56GGrfthsWmArCmq73ixoh22S9w1nzA9
KRLnkani267D0VFcpCgYtMUourYEG9tsurCEUfOjJwJ0ynGVdRRCcm8ypzmti6vtMxAP2lTM1oN9
sxkRY8g0dRHYx6Yp/X+d7zd/6YS68qhknD74CUfMfZEbTlVuzYzCqMxISDx8YMMyrbB8/JDEWKdD
ymHrHKU5BOkxcTQAijX3+bdBVbhp1lU4loeEDMsLsfiC8hYt4isIwYb2OJlt78Dn8F+oetVfnifK
/FTw41QH3fcSTQFCo91EHFKcC//x5VA40Zr/aOXyf6WL49glcVkIuwN5QCKIoZUbF10pxKyYs9++
DqfXiCfcb0cEsb3m3Rj1D2Pjdm98oiH4TKtyMN8yQwJC1B7L+uTlU9+cM91jjHZNmyZ7TGT4KKka
6CV4ljI8rkhT7ltoE0TQs7wyz4JIuz05SNOgTDxdplcurfqbdcg6PKx9nrwYpEB/1wacrvcVwaiJ
q4DqJXKBzOIdOFSi1SkbRkiz9IPr1l+2HGW65eLmVJQzGnZ7wTqG8rusNVAphK1k0BSkaykKsXMd
bMJNrMhV0jjr9BSeQBOnADjigmMhbYKWG8nu2TTWtFucmK7aLRMa+S8nD9rlLDqQIU+umyb2Roli
wSpR7lZHQBs6jwPm2hFo3RTugAO3UfTuir0pc4cEGlg4+ZC6w/gXvc6Rfwxk049+8PLiBzYwSZAI
t/kBfxBwbLzO4oxXxls+7VzrnFA54z9IT/qiHIhdtDKCrN0HURQ9kxEfi0M4zMBZ6H96sJfBA1cA
BFgmvdU9GDtALZSpydHS13j0abkiAyZdDnygXB1afHJsxXbC6u/e6I72xwTR23LEKsFrACls3YcE
bk5xbpQkYJz46SovneL2x4b34sfUnepmOy74KxcUw0lzomrB9E2NR8yx5UWzo+Y5tsAI7PwgSGdO
2wYEmEdsKo5+zIxj7aHngvnnAFO9kQgay4xKNtU9qDKpkmM2xO65anUXXJEs6VcO5Q37wmiVvZZI
PjD/mBbEFghrfLQYjMj7Uns0wB1WGN53ddQ9uixI1lvWgdV/Zi4cPNmJJeIhKh6LI/DXHZaWVBi3
Gy+vvRBFhDDIrqyjkj3GkxqiEycBjNFpLl0iZ9hH7Laa1/6FpwFh3jXPhmUHy2gla4nx7KujHbv1
oY5k+zQmc6CP4c0QDzFtomO4tAPEVkU3IL9rWNkV+IeaH6o8YYOkDMnMWt6+cwYZ9Ze4RXbx3r3W
kWO3p1yYEQWgaVL9mk3oFddyoL575NRWjSxgDZM/FoftLjFe3B7HuYB251M8+MjIhWOUMjO/h3A9
GP04PrEjI+Q94ZwWoMLj16Sp0hw5aa71Li0kj0JkeSrhaRkKbjHOzsFdCsfQ3a8IXfYLFAqe/rft
mpoqtZtUmQY42CYua1Gp5cYpGYkuvnP5k1H1ivPW8qaJOh4Z5EN4gufPnrEVdqaX5V5KlqjJksVa
csxpWr3rQa2nZvBM+qHdNQGrKAAkTYe8t3VP04Kk7s7MIUCKQXievxH+pB4g7BrcpI6UyIEYLp6R
4zhghWKP+40Uds82JRqnJWVpXl8r8fplNB85+NoFSlCzlDsfYJja4/tD7e1nAT6HK+TiUsfsTxO7
Kx9im0fLLqrsxEKZbDK598Iqkqn8s3Rdh4OQxC0QH2Aznv+TEBUrEPaC0ag5iz4CNTXWjfrscF7U
HkkOFTzXrTCnthqpicdJai4U0WT8O7ZgHz54xtvsCnSi3y2K3DhuilnOOV8lwkgVw4smnpH/EWXI
4mneotLiP3TzIzP8Ur9qmHP/BkP/j15yq8EPCLnymBzqoax2XT6TKaYhZNNrQBQUOaeYQX6IipDO
WQCVh3uSV1Yf51It8mCbXtsfuWBhKEaqittLB9c0IyUkku4Y95Wkadsi626KlUgtWjD81xJJEkfj
1M7ZQh4rBi6REqUvDuR1mDajedHPIZZ4u8tHUbaHJRMGIIoueXemsZrN/dIW7aXlWqdrFq3OsWpv
y/RM3bnPSVc48b7wpbmu3eqRA1+5s+80yVIa001nzoVPFX+XClNSALA5sdAk8bBAN+z+agkajtFw
XSihM0GtTn+t044OXT1xYHvtHd6MRzExyGwiKwv5qxppXG1KBP8/vGLTp3iggX+kOlY8O7MTwEG4
mUXozv3Sk2jCg3c2cDzwpmZvkb+i8NZY4VphcqdlCG2lo2m6s16XPfUACvjz05T+HFgmN+/oVXj6
Fzq78TcEA9cHqEZjukU9isibotzB5dKSCLmKRECod6RidPAoZLfb2E7Or3BwxoUio8cIZwqQbtTu
x+/FThS2brgGAkkhO9zYIDc9wLJnVvbYEvi2NNEIBMTziVpBMZ5/hSir+aMu3NRQWXaAG/LIrPrx
qel7Qemd3lFxzNyQc6xxJuoILPaq8RFWVo30y0CNYFGApKnbVfmxb/zW3HecdM2pK+f0eyp4CKOs
ustraqfZ3xu7gnPKce+6HYIQZxpo2m631WyEOQEOn1Drs8K8qjSX4aHy59kc5mLufmeKg/ZtKB5f
6sKRAKoN4TyIO6EPWYcY7UyXeA1+akL+el+W1i83S1ZwEQeaF/+GSX7+UGkb1Ttd136xA/ow4XW1
Ij7Wa5NTCGzza5Va/TaCnCAkWdflL4KGqb5rYeG+ewKOzh34Iv8Zn1+/g9hZcfNEOlzieDI0zAni
EH5b7UyZMllWXz8QT4v/4qim0TkA+zZfCNk13YMKZX02Q0umFGCEeqN4DVR90tSqCV4VrX0IqpSK
fV5iwWXTVPh7TAWzJ1do6Yd1RiPpsASqvWG7EsK9gIzU33CaKjsfAub56VC0EuchEfC4Dy0LC5It
EAp1KROCLDt6iuV8Kic/PANIHI8gDEfKB3OmSG7PHE4e6FZW7j5vrEOru2WXBWU4QumCuO0x9zM2
54xE7Zj8Vlvy7CkjNzwAJlvfvKQQzn3WYFbdEOg9nURIAdzACbjsecw/8V9dLlnbTip60GGROC9Y
U7hH8SL78eKGnT+cly7V/SEnCO5sCkepX0uXgKLQnPiA7y6COlY4LKl7oh3J9KtqDJHXrowlpruz
RPKDsnkR8/YYCEy4JdTm3WAiL2mIkNsCgci3Eb7hGtV1tWsTyNpAx9PRfHpCMW5skiEb3yZ2gqH9
emO/M6MT5S/6FhbejLVyuseyZ4fUcdQsKzxTCXXscSzcCEzY1BHcWbuSeXYY0C62Kzk7Bkf2XfVX
M8V1/XuAePA4j0zd16QHGUsElZw+QkwAJnwzDkVYX1H4AYvBuZs6UhMuD//Z0oDcNetaPJdBpH8n
fMYfQ8GwQ8efLxLRcppewYOOPYKjXvF/Iwt0H+Y59kAryYP7bR0hhadtWe/yaI3bU2jJbPFYK5V3
6SMVXZbB+u8yzqsH1hcD1vGItL1nroDIFUQCUiki5vLDcnyC/0LBfLgnNIlnni4EOCmlG6/ZeZlT
R1/rzLaMC9sH4+yYD8zkTJlow7sWfh0lYgcqIlgUHjfFSDVjKwLYrpsIHM4b3i0/cGHrhOdCNi3j
gdOljnelnHzAxo1TfAwynN/AmKMhtiDf3slKJOWV1XbO8BmmEcvy3CnrD2gW2n0AwCzvax+7Aacy
L35bN62vWa/74u8gfLdnRwuyNAf9GNopSx4wrTgPA6+cJjvicM3B2n3MVOOoslT8biei+8XbyNKE
8m0c1+4+xv2tvmIZyO6JPNT8b4TaV2y1t3q/OE219QVGdV+RhZjL71Y65VM1uCUBvVBAlrOlqwiu
e6Od74V06RIx0aCcjMrt+2eVSczGiF/7aqci/238xHW+XaqyFBaj3kYHLouEWYbxS+88EdELwiIM
TsuAFHCGdjMFz/hwkftSrZxEePhWjVzutJuJ+DmiN+/vSPQv5cVrqvHP5Cm3PZpZ6eaOhZEaKyeX
2JP1TO5s08XdMiHe2cHdzSJEXdqM0lm7H7oNKvVE/lYs/JW1+7cpcxVchIyF+0Gf1bw0o07my5BX
U0QlwvMGeK9kc5+YTXTy2tJPSLYTufVl34OHfVmIAzZYDmY4qwLN/UcDoJddG76Rx7Ie4IFzvoe4
RD2hIBnxSUwtlPcx5N18M8XkPdkqxtKFU6lIXtK8K1R5GNyYUJjCntkGcKL3QMdZyWnywPGf+pkt
g9fEipHoVVeaZYsLhqxYzWp5zmzKUi+O7uO0tX4uP8ul95p026ReNW+qNqnIZ0u4d2RUuoymD4cC
kIh94v8NGiSDe5fk1U+Ie4V7TDAmIihCYnyRMy+pXZg1YmW5SFuMfyRwNKw+hTIDm5Yve1/xOxOu
GXIPaWUdGrnLC2zma9Yh7AlZmeAjGjvjf8ecPs8DCxKQAdlSU/72A+sPWw46DTUD7gjiEMmoLkgN
HmP9WrXXfGTl5I5aXAJntWGq2mYuftYGal7/WQdehl/f9FLSJI66b1XWQCL6NehzHKmR8D843/WP
k/hMEGChgz9rRVvjPp2NxeSKywQPoGGk6QYjGNUYhZsNGz04rkHiJTUw9dphaq0n6HRgOCOuJR3o
4ZFdKwg2GLdptJXlbCGZDux57Amf95CSSvaMMGY1N+ggYagTcYgEUcyQmPBy+HtYT204bNldW3co
OJ5448QeQuL3a8hiZQmZxc+k2QheS/88S6gcOm7f/GZhQMrSCkYKHsUJOt3GnZLxidan4e3NCzID
HBnPrzMxk98g36E1qHyaLaODCx+M3jNJZ2nlcvI4HC8bdBjanh3cpueB+CpZQQ1DZdORGPJ3MCHN
Z1auMEVLlCtWrQRVWNznawQ6I6KpQKxXTs3HOmC43+JFEXCpuXrRqzVHrhiAPDAPnOeOzEzCga3o
Lr5SLrVK6QhowaUJ/vnKRdZwfF8fcls638TrSXnJXhWPZml5yCWgvFrUX92/k7QAEBsV7CJDCxXD
tmxvmrFH2eFWF4EfulP+It5bkbk/hmpq6j2GNPnr0lSCX2Kalj8IJdWbpAgoQXJh1WxE5Rs28KCc
0J2AvFeBgQslNdVq/WzKTn+vocigiWLSsCyvCmi1JeOYoNyVYYiCjra68fy4esnmiBSSngnc8tGm
8LeFqXriRwvtNoPi0dGDy3Pn4GZhy35wewvbVmXWPnVVK1IKnjmCA1G3Mdv6VgHiZWPsqrce49mr
qcPuiVenBlAoeaLTZ6xZbB+Sun6v3JnM/JI1609ThYQAuTOrbBtNYfyYexMHBSZtQzFSOFZvjCcI
iULabODtJJTsDgnNl3jLTufKY0IoUMDJ/rfv0yDWLxgCRURhk/R0imEIXF5O2b/bfAyyfnWXH1FU
SnBuhK04xvF9c2ZL0T5tzZqPoDEOPTdLT9llo8ZjJ6IF1i683nhzi1seWTtTKzq2PeX2AjUk3xbc
z2f4dnF3sRo7eJPBtaAvm8XkW2d6L5+zKGdC8CBgn6dS4CvpOol/a8q0MExCir+HqA3jd89WCOea
M+wLGif/kyTrbYFNPnBjOqNpo/3aRLA+Bqh7617EiX7OUy/7as2NPEjjzjnUvHaybd8OXF3QcJKH
0KvoE3N6wCzki+BtbBPFYTpK1dJsl/w2ilR1zSlJi7BJ983kD4h+Rd4RpmB32BvpUtx2ijC3KrZV
/XnyiIbsRoIGf53VSf+yCagXOPmxOCdhtf6ceA6arRp09LEsTp9hOuX5G+Xg+UNXUsTUwALzGANL
creNP8Pem1zeWpucUfaHGrwEATc0sIOwsBn6/YLIOkIEMUR6VaW8FNHQ/FQWVeuS8OX9JkYIRwSY
HCP+WmbRJSLGmh90Ax2BEMBo9rVJosdQWsfsB1llV1EtPJL9JSkyWB2yfZyGOv5tc26XA4UM5WzY
oSSqPfBIDMYJmwIdGveXdQQhc+jaLphORi6zv5OyB7KKGeX98bLII9EXLHI45WZInsvKB4sxEfDP
dgvs4mbbNOMMlarP3UBvZl8ILhZ3Di40zpwvhfykOIMv5QPfJb71wErIM9YXn4AWUGoONducmLGG
pb1rCvTuXax8y/+D1P/DTzDTug0Wj8eZEVA/ZXeK1PRTEIAq7+pnTgJIoYW59bMgHRUd4gFYP1Ug
NJP+SfdEYzdsVOLurdcO6AQucxrfpTKPv13RE/r2m777N08kD1gR0swjiz9HwJ6/Vw8ySrCpvLaP
H250ANJoXFYNoTckap8kP4mOWhxn2N7mQ9MB6Ckjs2FhgUxEcon9Mkl+IlvdoiUQYphGNsG6HHU/
ImnR6A+WKVKewKViaeKowR/GyeaV02XxcsJvpnTVTL09FSxG4GwYlRnLuxSdbJn53Vfeh328jzNP
A1nuwuy75cH0RWWClV3N2KiMCTtDtlvqkcZqjz75R6k2XJNtlXXR2FzW3vfjM0JwS99WEavl6+9l
b4LrxIuo+st6HstUOw6ivq2E6m+jDBi3ipGiVUb9ijwCYztE2VRSMsOSOYq2zq5+Rex4ezvMQezX
C3U0SwmARqfuh2K75mgORmcenX8/mb/wpAOiB15bL1cL4FyBjhfslufLbaqZ2BDM1ql7kbQsupBm
T8Suj5yjO0XmFI3mbNa+fyvdgj/HOgrbPuYLgsgm0k78pRKoVpzK6BhsajLX5dOclgMbWcqk/I6Q
XNXJRGP85vTxbMkbhtRp/Kox/zob0BGroEfywzigedkSzVS/h9MX90c1dM0rscVebgzHXrAVdVSx
Kyftl+htZMPh6wy7mzCBrwZ78hYfrnXKUh17VBSr271sarfajdHoP+D5mJFHAbprvKGvVXZ3s9fn
43eKzer+dcirC94Sg4a3Q/H7OPtL+JTOKK4/23zGdi58t53PTRlXFMJBpzV6i5iV6y+D3zkOuzqj
b8yZwqbUcTcerT/nynDDzUVKOvozmREEIB/F0de8Xn0FmGWQ2MlJ0cm7ISaCyVKlPCk2YyBbVktB
dRrEY5zcjoEtCwBWgJxZSBLOL8uCCMg82y22Wwaci2hItexbVyc91G5R+vMjj5as+isxuvtTgHDL
4g+Dqr+BIpTWP+i3N/bFK0L7YomwIlUtU8wN3oTQC7lW8xkq/FqIHyvqe8ZrXE3ZG2xntfzMhmJq
rq43CnGfsQqcx11RBMAU6Askd4YsH+uNKupw+yiknkT7uPzfgCr6R5SEAuJRW5T9rmWVN0dVicOy
QWtPhsfY9NaeOt30d7zeedXQt5unP0hirDeS5I8IHdiEgJmpRf+W2qKO7udSKrlzDf/in9oUTfBB
q9SLniPYrnzbRJKRXSFlER5iM5Z55CHecLRuYdPt8YoS9zAbkx45jefRVs8Co53LzzSbiiTv8EUm
HCEUzhGZx8TOiHdAe4BIpnqZujfaUoAw0rhPzAOWQCP3jUFj/zQr94jmN4PjeyDToPNneGM4JEFo
9DuhyS7cjJ2dH7NhhnBUr9NKRBSea3TytWyXO0zdTrw3Q7tOO0f2rIHc4HvT6Z4T1yv+YRYs/rmn
czE+DSzAa98bP+QyQUtB9pAksrno/8z4uuSJooo4xuoNETRRQ9aeNZkzcR2Gkpr1CsDoA6oz2Eft
HRMpY1dF0id4ZjtFH7/5wLpovhLFSD5jEWbuC2zDCfwXU+4FKE0fPRgSKMNVY9ce0T7qmhQ+4YUz
1RIgPquHKvkNjFPi5hB8Fs45n5yweOXASFAeML/u3WlbFRRZXuOor4NXSmA+OEF0OCp8BCGd7QDA
gsIglWQX1jkMgdecLER45LjvnohG6PgV84+dXB65ynzXhlY8zVWe2ZMEfnCd59R7TVRJAdGhLbAv
TZ1fZO2iveFZpOBV8orDkhq59LeLP+nr0t0aJaHBO3uuHLz0y0j/hlYvdRG6BpOFzkOscHTOK5nI
jBajC5vw0R9SNkf66zDbB2wkopps+M79X6WHa/vJPVXIPUFPIh9MKpJXuNFkOH+xOZ7gZYSkwC43
HfVTxdJ6i2LBITeiFbGJAt7NF4HI1d3XDe49zbBkvO+Uo0gEukD4Ihppinpqj31PAwGsdKbwg0fC
Uve+r7pXQk71FzNslHwpPuaXiQYUzVKIEiclX+t/9Nz6GL1MCzykZVmy7Lw0afZMCntNdyP4g2Fr
wLxCL8E+uEft7THm+JVyve1EcXscSdpc286pxE4WQVe9JLYdvEOwVsyp40J2FXzKvFr2f7nRo4wr
GR9KVSMUyDjDiainBZxHUnVqF2AqcdXl+dzsJt7HzrtE0g0/xtF5S2ncUKZonGMQ8aoIar7hDYsh
RHzPhpd1QrrxG17rPQUjwZFVtU7x0ATLSsl4LHPsyb7DUYtttFxHwZpqjmmgzFnCoSrTrtQX4ua+
0W7/Zru+veHcVs99KlCLnfseRHrwBDm/DI6Gu70/xpY77r0RHK82owdvDuicmspjMUr1mWVx9Dcm
QsyBYFXTn7IKK5Y9DKYFSQDQ/Uc/hhXLN9m9UxPHqZd35loyHTafvGtQE5Viw9eccRjpqGqdEhRM
mtesK8nOXiuBC5GQoEa65mxfOOZUML4iggv2x41xYB8VoVNQpx2m7r6yeZpvQ5KFxVG7Xc6qz6r7
rZV2G+ZspyU46ajZP6Uc1pq9JOR/7RS2/g5l3Z0RFVsxg1il7U3OudSPk+0kDhKkFPcdIg5UOmjV
jIBTVIn1uqwFsF7PV605VeHQdgfrIroTzumE3rL11XNOJd1tBnS/gNElQhKeW1YzuiiCES2nXYIN
9iw5R0IUhX08DIRXTc51aJ3a/gz+3zZTdEtO1Vaw9u2eiP1y5iQUZPdCNO0Hk2k1HIUXSqAIgwHQ
nops2FHTamnlQFA7+GE9H5yIJSEbduna5VANqs/PVU7mHRKKp1A8uWlQ+cI5Wo4J/lL14HFCWO+k
DCe5H5NI3PZ85FPRnITMgqfETEH7KXPWSLM8xA7miJsbvScsEYPGpvE7aWXHQNkAy7OuIBfOODMu
CQHjIOJEFYRdyHFbZWnYPgfW0+cg1LkD5tYf1oOHONY+hdM6/FXkXrEwrI296m5oUrsz4sbCRl1a
d5ODWH+HWou94TQUHJ4m8PwsvqFw8aRF3OYHjwPHbZNJUwQfHaF5yudL7nx5vku/DacnqPak8Yyf
byfgE/qE/bC+rCLt1HIU1JECDthU9AU/x+zjzPur49wRaSIfUlUJR800dPBhYepR++zL4sDjxHki
wdh622akaq3Y7leG1T4Og2ja1hmWwn8cnddy3LgWRb+IVSCYXzurW62c7BeWZHuYE0gQIL/+rr5v
U1PjsdRNAifsvTbqauXRmepW/17GuLoEFqHWNmH2nhxD7YUD9CTYPiGlZESFu12aUHGDYweI7mim
XYu2P+QiMC24YlYiK9iBlX1mmCdoX9vQVs5njgbxonQd2W0IL2c5kCRIEOrgoBugoqQSBmy0Tp8r
pqDmgBQPRPKkQRShH+6eOeDEKxEh6fqshogCj91m11IrWTxndX9jMAdB4wBCqKcvgusQdbjoiFDE
tul7ihLuN8tEWfIdWgYYiKOkd+qauHl0B7/77tobPWQdYCYPSbJ496UzcvlPq7RwlcpOXJreXfRP
I4qkfxYYGA8UzD09/RKE7ZvbN0F2jlh012fBoOzoF55CUmFbKZ571odoPtxQfvvu7UkpYmnI/euC
Dg6KF2PzXIAfmn1INElKZaJdht+um/W7tc+gfBMUSXgQOwQvf13snPq7BjlEtLN8C9X+xlL1OeKJ
8jzQQS0tN/2kyhe1iFkcfU0A5wYOBkMW9mqANGYpMOowM9dOemSZHLI4HLM0Co7p3OvbMmT01hc/
V/YvSRfhv4GS6B4qZI5AQZJefRxVNK/viMmpNgLXpn+V7rPpqlwnfeLAgZCFcHkCK+aBbt14E1X+
3f8zQr6EWbgg0cCrVP6ZoozsZzFgKNlDKufkbPq8db6dEWevlKqKH6u8CD4we3TiF8vVNn4xLeck
UkquQkGQ8toHWzcQ6/TLs7Nw2BrdpA+7PB/iFDUI1uWNoQNAId/kvborAPNGb2h0fNBYLEWdX+Pq
+xdQV4sCIFi62KWSSkMh14EHP13wL8CpBph1oFi1Z+NGmdn5lDz3SP3G7MpXVP/C0lkRujH20Uzc
Qzde9QjSE8ZtP8+Xyc0JldvkXpPxQvOVt98Zc6Hwy+/HUdI4tBURXYxc0arTE/G1aL5fKjyQWj5n
T0MOd9xMzj3mP7AxE0aW37AOkpgzQKTznVKxbU91hF734EccuOecCi84CS9IrzWd5Prk9yuijzFa
bUZgSC6zO7pg1NgbwaIyPQ+3LO4nNAXrehRF0ItH7QEhb4ClIQVwG7hWqh40VWrLb4v/sUpk8Nx6
lTrfTLLrvrstCIBleE8hIKt/cmGWtptRSaEWJld8hwPQPWMLDlnCdXGWjW/VbMb5z+Q0Yzsh/FLR
8tLFee3slbG3B13KkNaBSuotkxXJ0BvDg/TNRs6Rv24KB28PDTH1nlxT6OQu6WnWrk0TheeVaIvg
HnUlU8GYV3z6ZIip62NSe47d5mMyQYNZ1LgDnVJP+5GhBbdpfLPBbuvQD+33kqYjfGIeXzut2yRa
zbsDyNt7DMB6sX4mX5px/65fHEzwt57tiqpdDQ/MEsPx0NFUoMLIaxp3BI2V/Z6WVjNYVL35U5o+
XZ6C2Q6Yt6c5ITiH8xZrW2CC+ZlJiuuiv7vpq7hy8gcYmFHDBI6BGst8QrW2MlhM+0xg51gf85mF
4taQIXIWzRSSd2EmTtGqKPtuB74verxZcmmXyGf0N6F1G+epJZNs2QTeSNTKNMBfPAiDHRwCGIHw
OxM42SsZINI9o/CN+DV0NjcHBUbgzQ4A9rcQ1CPyU+ycs36zc5RFh6ZwnTNJSmhWZAmVZ88qlGqq
n2J32JZEe+LCKZE2EdBRlm6zQBHOhNqtYHTCg8fU7Uck5ZKyjkjGB8ZBN3EmNNpdhht75dOw8Pow
flCBmFyDB2Ng0bQHBjCs2KGM38hnkhzJbTTBGveG3iqSaLze7Bjqdk9ZiR97O6QjnQIKd0Uuwi0h
eHEBzm3jyZkFW70p+BP1je7eJ5zf8pGVr5DbIcxcpJ8AC6/oDquLgra4btcSYxkpaU1pzgTtlf9c
0EDZIQN9dvEiVWRwD7zBvrfl4CBvnhLnUpKqFN4XwluTc1EEXQ0wy7f/Etnr4pOjbH5ukiLqzuxq
8cpuIhZkz2Xi2hupWBgmifGMhtQj1JIgc9vTXBhWpgyiXMocV084aMmxnvZpl3dfmBDX+pFvs23P
eOgIalsKcGh37BAxFfCYe8vfkpKHO0OHY7PF1ydJKpCMsHdcNOznnT41xHS3RBJRUKd1QPpIha69
x38fb1yNtyoGnCsQ2RbduQYmDcKHadgpGoiggCXIMGun0UKRgM7C9GVFGRid2BKG9r2eIkwoI+SG
k/JVlW2Rst8yKAnC6V6mDP1OmJjGeY0t1kqON5Z9T4wP/GenYy7wlPEJEZeep4x4fAysx8gpEan2
bLy+u4bI4U1vlEZbEPn26CxNcWVvL/1jyQlyNsKaHGkIMM6HxA80ySkcwKWH9zWI20eMs+IYkmoD
srJr1XhYcgT9r6wrszeCVNv+1FaxczTNRBqJGGJ1rmLmjc+WdWf5jU1ew7mLw7X4q0qHQFS4oDz4
LEi94XNGsnGOnEGQmWlxrc+DkzX3ZsWVu7Gq8uAcRxjrtzGu5/68aOjYbMGSoD5E2rGQdhbiG/g3
BrKOy++5c8h4YCoxs00jVyXIHmcQePYMyQcgew7t8z/ghxotE3u9F77/nN8vjopoX3mgCNATTLX+
rOu0w08dsTOUZBQzgWTf0u65DpV/nLh1cOYQ7ORu1FIDIsVqoe+bll3Vk1C4oJhd4B8mEbXo9mYo
4Q6yAFkpf8H4kmppxnTdp8aAzg0YyUT3PjTTp3wmw27b53n1OTVx6R1iYucL0tXX4HFp3Snd41Ma
AtyKNwj3yirnGRENCw5muh5yiNJNfmNCAngDSGQaHjqG4tEGXU3/GyZdzuQpvZEOS0o5FmMzDhon
rEsC+0pavE2wgEl4ToxASyhF2T93VGXiRKMgP4NRu6yHy9icyB9t1ycrUGehQUOLjZt6FRdURwSP
WdXHyUseNbHar7JUjIUn+R8TUUN7x5P3l5LanBGKokAWnMWgUWYl/ruJn0mgJFbROw9hr59jeEbB
1nEM8h/UafhGF4K/bnTsgYwiXdV/3bFAwb6lsosPIFv89E3HY352QVzW//AvefDnsL9KlHzFOAAk
NEzmCez2rJiPGv6E/fBpZsXf1PWG4hSjd2IoiIEZZL7bvs1pgH5m9YsM/282kAW6Y102TxeAGDFk
eexE+xUaP1aF1l9eR0AgVFpJviS/yAKMIOxIwICQTdr8gZCFhVd68RAf5U4kC7CVtiCJsUBLeknj
ovxvjEI0ZiH4s4mhTFy6mBRuWZuY1ymKolllr1at871ZWBZvO0Jp062YmoXIRIxmj5K7ZnwL2jjt
NuMwtcWxnR0fJERiswdWavziUmnC9Vq3k5dkggm4UemKZ8CgYOWcQuzyQ4WtM/5in7n7RmkyEE9R
De3jpEdnOHY+Lv0jMQW3ytBh0X43NEN1sgqF/3apoxVTX+aqC2BZ+4O6p6kJkKDSelgK7ae7fOxi
2MUa/fsOGGKAHTUEdoDIngiHk1DxkhFH4Kdk87lNlf7HuIgjA1aITnZ0zM43umi6x7wToBxT39fN
R7WkK2umAOv6K3096FQnomXcopBAOybLSJ6I0NPLIVy7sD+bOg+6e0o9y38oneA/GHsTxKpRRsc0
iWMCDsMG/W2GnX64I08Q19wCayxllM4H9hFPhfcGdj1mQxziq4JLk0l4GyVCwRUXhjox3einryzu
oyi8eJTJy692tcq5s0RxXsewwYrEpNH/CBGxhNti9InagmGwEsJgnG5EAhjmPaJAsjABAYhEhUfe
n9w/mqSC3Vci2nkbFfFkJxDoOTw6VWp5izbwIcKKkYEeizqadjlXtIZuoisHs4PVN9uQiPe+GpZH
UELSRx2bjLe+Czv1XpZeOh9gHJATgwIfLnc3i1htCJeFScqFq++Js7wBrVDn0pss1gHS5JXrjjWC
VrvELOpzNmQ6UcMgSNszwcJ9EEdSv8PSncidpA34pVXHMrlHTMyxDmlNIOQntmqT0s4kRCyP0wtI
K7Ip6EkdbGtC9mc1mlDdC5rhG21xiszRFe3wwGuar5elmv3fpVPRtZPSMa73VbmI75Fgon6brn30
PpqqpSvHy08yKSdpvsU/3Sws+GkH9jAcw3ea44wchdJzBhJGRPJgKzHF17E2XNBgM9z33AzJA5Pq
quDOy2vm5K0x963sCIeCmzIf1Aoa7VqZoni0romz7dApsvacUrf5mYunemxoW4mCdKMkvlrGrFi1
vcn7r4S+cXSjpUKvD0PywBTECc8QMS2HhUzzJy4zYTYsskN3b9YCDWbeAZuTKGF4nIbB+cLOL//E
9UC8Jk7l4UgcUP2vl073006EpyFCShnE08mWZQt1NnOfAvIrIQz50kGKCV+PZlguTCm2ozuhQ0/d
kbVu6k0kt3ZMb+9nwtzklpcaCtTUr8j5NhEP77LL1iXQ296H2rNzjVMdOgZ53rbpC89/Zote6b0l
yum2gp9Vul9XUN+oVZ2mv1I0kPq3mUk0fOWBaUk+ZHpJF+Wl00dYdZRioiRWCst3gmrUnXkp9m2M
KH0H/QCn+IjL958v5/i9oqwlndnm/Q90SdQi0ppFX3vTyeHTY+O3j1StA0aGDosTGO7TJ5EeAJpC
tIyPos9RrZPVjGIHtNZnQxZUssV6ATmi4LQP2FTN0zloYit2lfRYkFTkOD8tPsPu01hOdrozYxG/
gDRgbuAztUj40TWJwwWfOXlL4HQ2BFTQ5bdJSoYijtA8PsVDECHlkbgu74gKR4wMhEwS9UeE5IdH
D+H8oDFO4XIZpa42MFn27M0Rmmrmdl8IfRD8BAG2yj2Tp5wle1b77fgZdGmy3tGt6Rm+aJeAVo/T
VZwUnzTzb9IAxY2aFNQvJHEsj4uOaFNyDGd3eNyy5tCTmNk9sOqKL5B4Ax66ENMOyIUO7vRKbk19
aUCzucdU/Z/PbuMYPGkHDH8iI2ufrKmvjoUP1uM3Kn35aCxF4c4lEkNvpYLcRfW1ANvYIgDJCSux
po9qtekhDlRHfIIzRsjAcSWXl+/W5BB46/MsvYjpb2XG5wZ+GxPjKcDD9REIcgG+GxAV4SWBMwtM
LIky7fZPce6jqd7xt7WLw3VduYwumHl6LEO5EA0MpLgm+niFM8CDXczM9l3ENa8gFUx3MNbEzxSW
frefVtte+rEW8y5wfbzr3UpB8kVblGdHtgYzo/BKjufEg5q3o9jwkn09heN7u2jagz4XBurQUgSn
LmLmvJdKhn8xCWsOR831senbVn6Ws4wvoCfLr7gj5GJDRIsmL0+Fw3enBB310BG3QBQuiplNwIKM
DsedgifEnClpeVE3xvtJjW2H6bGr7jxENvq0dJ31j4xnSA6ihGRxayuU1kcSG7pfKxmezpcQC1nr
DlS8mn4mnU+kl9qnBJMvAgtnqLpvx0Gmu03AHlDDhh1SQkL4HEYfuWq837Bs1+puIlDgOgJYsRuZ
LtN/UC3KcLf6HnbZNcTRfSKHwoR7pmddc57NerMuAGBCtkoKXMJ6DyM7Wrdg/BO5WfCT9wNW79iZ
6hV7HfHP+dzilcClWud3ees6z7jbFaa0GMnFPfkMqbhQn6dIoRc5mODYEaKV3RHSW+8anSLX2EI+
SptTkgAkuRhvAUMDjwAhm89Ae0tH0+QXNrfLc1rwkJ6wcy7czWFO4qcKuEKR9MHROVDZI49bIzME
r9jiiO1sMp17e+xH2AgQqhoDGsMniQmyGp1LMTI/h4ju6bzYR1Mdkp4Bp2ixtxYCfwmYErV+JbM2
wZ0j6rH4U1UVFkWnUZLwFXD8aPk21I8rlT1/Ds7egQ1rpdxdiaHD2xMTRf5e2Pk0tA3t3AoIAnsg
yVH8j3cYq5DsA4iY9lT7yT+NjHRCfjywCOp82oVNQNvPHEfV2WfmtYw0H0PWMOkreXH4LIE0Jhg3
eUkQwlyWeuy9f1Qha3mYuaD+dWTh/OonQrTvkniAZmVY0KwIGyRbE57ANjljr1BnUgmy9NwPo/s6
JWHDa8m2wj3U+KnMmewI+x+pzOJPyxSovr0wdbzHfBOyBJ3ift0pAaEbLaEzPoBrM867nLFCpUvB
lIF5Y+XRKGcFki2mY5V+awDMiGuaMcv+21fEBRwXJIl8pmCs/C8eQMwX2xHSU3rK+fLljwon4d4t
BWo+5lu9depTFHmiwrwq/f9oogcE/Jav6JzakCTZneP6E/pInyncXycoKcBj3j3CEtJRiTsIWBiK
HaS86cldeCjPKW5XLB0S8SgnkoRGnwbC7yOSXJFbb8OUUa7eSQstFnQKnBM2cZ4TcI1pj0tIpLkT
XnvAzPBGE4qefZYAX9+D3QjDF9cd2Dtjd5mLg5j5iR9QRyPOMmOg7kLHCb27NQpqZnJ+iFVrhtTl
0cs4wXDIhqh+4DlNSTibmdIDPa4A0ERTE+4L6Fg+HynLZHsWOSI8ZsRBHL03eBwAxdUq8lgQd/pL
FL38HtDOJG8j7kTA+CwIz4kZNWm7YRm9cM47JJwthlErbIL2fu59gjiHtUGrD8EmOY0sqci1dyfv
osEG2yMlJs1278Qx00V8Lc0uiK0fHJAYRPWnV7L6uMsNJflbkoMw2egpy8MrUROIoOFKhwXqgrIJ
81dGsgHNe8WgIDxOAxRvRrvNDUyRBPBZQadH7G52a+bQs26igVTTVwRWfvOwwqkqDkzS0p+2A1KK
ZxE52qGZyMjcNq5hIUWLRI6fjXr75ayz/cojEzqnPugj/8pMDS8fUspqp4CU/G117yNnDEsPnuvo
us6mwdtt0BaGDJpWtArVZpkFnvlSa2v2DcE3CblWft+eJoccy32gYjJdBRAW564LZ6XP3EzufIo9
uq8XnDTzzVvY0OpOGUz2ImFZv1lxGhBK5gvidmKRBr8pHjhRxpZK7CgXBhabFEED0tqaOKNjk/jE
zGPwBHUqp8A8ob2O6/eIsd0tQljLC7/A4nEyIhfZVWkCYdPzYPQmdb/UvxKM6guEgb6YnZdwbJG5
FBrICi5f9BofAHtDUII4d1DcG+QB4V7pciwuKZnOiHAdP68uS2/89tcaktv3zQ+l0u8+kEPkfrcj
u9MTbvQsOXTe6D1MMf0Llu88c7ZzBdTizH2zQp+kBOTvdMPWeSlhVTGeWfthnV5NJ7oK9beGOHDW
8MnCgw4YgZ3ZTOjlO5fV/HUjmYKaMevM3DFNxQ5MQ+4zsnGbLL/DRR05EID7CBXolM3i4igRxltL
+mB/H9YzyYoJIzgGyIWftYbwM85OMBaQ5/KtW6n44bZ1QbVUFg1kSQ3Qa4OwN7qUMs3IEIdog+yd
9HB6YsRQAF5v3Us3r1F5tHFT+nvSb3h5whHIC+REHoRX5swxbKEl4WwHX+KYrc3QrKF1TXxusW7K
0j9YWObkuVfcvPeVXUM+n5A/mzyWoV7GN7LwVPkcos+5qXO0m1I1kJODe5ll5l0L9woUH2Q+vPXl
UoQQrTAlHyKbSNoFyPU9sr4iTY9dmAPr37iWzwkLRQFFdd011lOSgPDIbz9pdO2zCL3WBURb4ENg
QBaeBYskhybe8RHGR5V8JX17JavL1IA79lgXm3gnOVZx1BR9d9ThMETvflLQVbKMXA/YsHE5DDB/
JmTfbGrYPhm2+EUko3eOV9TgOIdD3icVaeIQIW39HudI/s3ByaEr4qiEQ5owLkJmIcRnzuCVSEoU
g0STiz74bYuK1GpKEZLh6TIJmkx7gnhgm3BdPqECIsnLc1vvcVjCgEQ1aOPUi90YcY5thhSCD7Zz
Be9BVkkh9guyplvoSRiI4wqg9Y1FM3uUFk11dQwZaSADy/4fiQy0D1eIVlKcfSuTEvp8SIiAaqhk
WBBOJJROyvq/UaFAK2FjhsdwiZnLQ1odgvqSNCo4eAwpiHUZ6tDuKB0lJytZdCjLw9KydNMaoRfn
Tw+XHXcEw2eu53QLVSP7V0xiIHCxm0FLJ6v3Vxek8GV1WvzQA4G1QIP4F3os2Q4uHvE7r2FUtiGA
vHR+OIeR8qcjD+GeIpHoz9pxIyRlNfTB+67z4dH5nh7aU2FRxSKCA1T+kNNu/26YVZW7SEXlm+j9
R6ttUj+q0sr7KNKV3S4q8MiIWSIwjsniCO80hNYH9cE6kJk42IeCIwKt5it9+hQe2K2upBmsmjKn
rpeSSrQZqa+g/K2mxX7Z0D9CKUIACMG+rZ6jXs7FVcu1+uOune/umwZrg+Y3c2h7tvTv60+1oCE8
NqvX2y3qVKK3M01PeHYZ/Y3bNnLLfuNUYYfkoW3Ep5or8zm4QzQcmti4yV6VruNduixJv3gm5uEI
xzTIPucaIPc2ckYG5FG0hNdmoafYxej9iIm2fUbM05DKhRs2lW9JbAin65NpnT/UYEBwmiQQ9x0J
J80OUAnJoAy+PLvrXD//aBeB88qrwGRgNWK/mOxsgt5uK+w4Nle8JR0Vbdui2lncRVzEEhBW3eM8
BY4RZ1qgdisbar83gfNPvMxYsIoLAWl9+5ux+QQXWuVYpRaeRJvWL3S+2Rf4PYZrWLGYaekozfxt
kAkHL2LWoPZtdiMxA4jsuhCO3FblnTPdr22k++1C31O8zsGgOMRsFCS7BIkZRsKZMR9YMzwpFpmx
GtLa51DXAm/c6Gh+xpvGBFMKA1ZQUDzgsztmx7Ybcb/2ddMnMNNhM/WsMYasZHZW9vh3ht4wnGyL
UCP0NU7sIg/HhkdTUY+e24ljTqCJWa+4jnMWsoOD3V49yb4Y3AOdV999LK1YSe7yvH5KDlWRjvjI
wxyP8hjicX5pel/zwUKWAzqByFjjtmSZnSxntSJjPFjicprrELdheF8WE+fjxc38jmQVlNrxDM6O
c86He9AH+shaXusf9lA2+ErZkJYfKm/QMhOBAith646E2u5K1a/tvWBYj5qsYYILJixOJ3BRQ4Q7
fmaEXh/dlj/+mtf4nUCssapAqNvrwDmXmjn1cRVNXjwNNVrNDQ3/wH/UGJMDscvIC0DzPqv7ybW1
/VVmnSSAzVl8YhpE3W6T3h8vZNH466uAM+ed+7kGDuW4yxzdaRphuykoQYkPJY+CGUMbLpS7/gCG
6WhYH/yh/zF4A6rIRWRGEYmSiku6hQKUgQ2ik4IeelasVPU21Z5c6Y9Bau9cCJ+QEEJh2t3UoSHe
JdLR9YsoyfxTmyEkPPeqFi4u5F4TwKYr64dQv5TSG9srhdQyfgSG7pfZZpVlu8CxuAY9hLiwS8Ju
+jMF3po/4JqX962r1Rsyb9GcvEFCBwsxgwgGBh1xNotHJVi3kllQ57aCTVAxTPel1XCQa5NatCbD
fCOCdYCifrUl6lhsQFX8U/F+mT1g0bAmkoWSczPlgMSQoooEAjpfjB8dvSFB1V2A4g1PS7KOrNtI
zKy3KLYIQwXVjBspoQwkQDYC2seq3Zj+ajtJm94OwKSJ2rVoBytCV5K7avJ1/OUytv3sUP6ieUGE
c83rslgfnHkWzW8QI6p4ajFcQtoBE7MiB1d1Er1q+rRhB2vBfHejQ8neBVQmJ/Tw6Rfa4P4OWhmq
e3Rxgpeedup+bgZUjNOtUCPWkYnTGwuHIboA1MVXIBBfulszWNeeNLoCuR8adwqfch5eDGE1hI8H
R5PpsLNcez+xQk5/lGGgcxyQDBc3yo3Dcue2fZ2ceaJJp4Dwd8tnMP0vNiO12gUhvQAkkXE5W75v
sTUBg+X7AV0Bqg3Ys9NF9X226lOgV7f5uwbx4pz5G6LmtXAH+0TyqxX3jhTBJ5Wh39SkN9sS3CZ0
BrQl274cY/fTNr5dqiPfRZWxiMY+GDBZJOL0d597Oj3UXlR+FKxSiVmrePmw7d0A6q8sLJOc9XfS
Tu9pmWUKi71UmChB4dXuIaBCq6+sn9P0Ny/v6gHDZaGPdmHIM7Gjw7z59qfGEJeMv0lFDRgAWZbf
UwWw83ZW0gGVgZQ31kkVRHIn45rBnq7TEQ2lLgp/eDX8Y31XBZzCnKFMnv23bp3sOU9KEAwDdwvp
NmWHRbkPYcYDCQ5uj1pVht+0Yf742WAsPfOEGVT0c4wzS/YhjSCJ6j6U3wwI8Q8+rMA/RXFJRn0O
2b7/rNmc9CRO8a1j5l9chGYDiMGDRCX+GRAX/4CUgahAWFejOZA0JidEFmlvGYVEzcSIKvY/QESG
RLbVs+O9o9H3u6NBeOTeVTcCEOUUGUYvYYCfR5tprk818PN8XwZuj+8TcdzF5H2WEKWEy2LvuTj/
KF2c9E70Fo/RuJbVDy+5+m2wuUOTDYX3xf6IXLoFKmJyzENJaDNbtP6rjVKXCNt5zD7WodFPYKaY
XHe4HZC3ESyNw6Pz5/aHqiwx/yrH437pA2Ixd5lWhT1jLmle2kTH/+XgRwyZ7NLEiGFjyFhlPrXV
Fmm4XT8i68u7ccEruXU8tpbbiYlszwqHq+jIQjVFCtxqKClFG/ivXayWCrcVRCrl1reKqXcbj8XF
LVIdzXlpGRcSM3oXTzOymqafm+ZQTDZUO0NlRhQkRHYShREak/dre9bGeZJ1SGRUwewSPCViRmoz
V5FQouVBE1Pu7KsgCK6ycjSaj9UrH7le2MTPiZSw5FUUsLjvbDhE28LhdDqQomLjY2qjGxscuHY5
fabVjTZUqzhT6HYERswxM+N35RZg12IAQhh+SUOY8R+MzE2l17y1CHN4zynk/I3BqAI1Fnu0HF+M
TpADbNDar/I6YyX+by1AhW+V8Z1q2yzMciAikIXTQHXLXl3p4azimV8+2OxRQcMApBtnDjHCJy3c
DglvZJx/YzkUF7/pkurcrVmfn5wwa69tRXA2pr9hnuXGFqtHdrfPVGc3Yyj7ZXHIZecihMj3QeVQ
XrRQbXmz0Cbd1ZAcIf4sgSR5Cp9uCnLHkeqLxwYud4ZJYdgyPw7AG4Vl9uG5mGuOQyNRWt4B9m7s
rxlvAPJVGyT1UTM5e4EQGP+dkfGhw58b1/9l0knbKzE/RHmijwXYDIu/IwRswoS/iXPZs2l02z+4
LOIrUbkIGDxcHq+RkeQPo5nwxWPsMPQa7txVrOw3AbDoh9YNJnJjhGrcp2C1hXcMuI0SpOCOX6n+
oOeqNgMidFITNPAwBIRU8G0Qi+WSUPlFIMncyJ83EKErh2aFFT7rwkHEf3FFxT4/BPnPJ/Q4c0Tc
MdLcTVOMjB/wMxpwOGJcsEsX7gjIvl1CKFI+3RKOuwa3C5WnvU96krkPvhHxGbJE+jNHIDV3una9
/os6ci7JtOes+JZAMj7AmGhiQbL2X6Rmc2x9631gyYj+5dzIRF24dAR4xEnmIuj8IUFbYHZygIWH
McV2/9Ffz8vJihJcX08AyAeabA59DHXcxkMq2IREg2RKk5swSC9ggtffqFLWb2yZ3m+wxvwyMmat
wwQPS90hQkJ0i9LBdFcQ5rKeVk3JsMVPgnUpoRT8IiLaXfnkk8SeSOLQN6cgzfkjc+MyfEI91Qpk
LlRcwzUoZLjeQyt0lh1uwQg/OREqsP/cG3dLtXRJvNsRYECFrqr5GfrQjHc9gCbYBpFX1pcUnpUD
kJlYlJdA8KfKTYoqk2EwWnuOT5AR7hWAa4WtcFbRy9pPpGwg0y9IsNb42ngbSEQuuELfvV44fzHC
u94pgk8mnm0+pdzeqAkITcGX1u2U1zTlw03d/s5bQp7MWNbLFgxOKVnFLtVJukMFsrpKief6g5cF
8eeUSv+kiUVhQVr69j5MytG/KwnlhMlGzQ/NHssR6SpFwtq++3DqsqERK+iaybLFEL/35oawHV/P
coK7lpv+t1VSRTtvcKf1yOK2Ws4xcy127xCX27/oiBM+iJL3u/vVhIAEj/gKPHO4hQMtH0HlzNO2
rG7sT+AWpImw1hrS5MUrec+pXP0Qzxj2fiBLMRgDVfWk1W5KtCob0Tlk52YZ5dQ5TJpxAMSL5jw9
3K5zYDA1SVrSn27qVs+Vby3rspwt6DK2W4+gdbldCeicX2sq+fwAR0u8dBnozY24fcsMNpupOGLv
qRJGHB0nap1NBiWRacS9EHFzInaSrApapHU4Ae5BKFBS2v8qlwgzQ8JJe5pRufL7Ij97AkgTpj+w
xwq8M1k4UPKkijxA1kvLlf0FyRVpHjiwL+cAUlfMkftu5ILoTvsu+1IbegpS4+QseyG9wXvKl3nl
tsHJjxgI/fTblMsFJ+JaDNdZcD0nsjfJIfddJlMsZNsVpW/tk3eL5kO90E8oTLz4iP7FzeANFzIG
DFkFttD3vPdNhC5X9G8IMwj+Rs9B/6KcyqQACRed73UXBI8le8IVfiaG0UIN60/H+57RXWm4xozl
AxfXJos+QCgwbVOoCThfiSqITnhu2IEDkoG5N9D+IbnyElkePU6d9m6kC5v3CtJyqw8sTwq553t1
MbvnJma3VGtv3Q/Md5Jxpzo2LeERVcfE+SgKkJTui6xKurxBBY5znDpvUcdAjnwKsmCXwKOYoQ8p
nUW8az8wNc2WgxKhF8ycdqIo0uifhe+SkgJFagdCswFwXgsHG42VsSOvGJPV+gXh4rI8lD32Kp5l
MLadnnsuU5ISrixDNQNRzel2BJAQfLPkkAhh6aun49CCnL9DMonCqqggKmwDnBpvNyNYzv3sDNgk
2nm8lg4FLtmOC7sdx8qJ2XA2UTVOtUTsR8hBhlMIPcN0Ng4Xxg4TDEcneWttdg7JvwVWP8bZI1N1
GEAGn47ZR7G/2ve5nMhMoWzIwdNlpFJ+xZWor0kGx4BEZpwzGLaRgk+ev2VYynGeOkP84yMogYg3
oOHdjczLGTG0uX5es5GEEyYP8ZnkDdIX+yrNLm7lxMnHILQ+1WSAVJswnpFGkAS2oCZjLH/TBhi1
+v8j7DyWY1fObP0qCo0bcRNAJpDoaN1B+aIp2k2zJwiSm4T3JgE8fX/QSLqhOHeigc6RSFYBmb9Z
61uiPMLsdMwN29fYfwR+BMGXKb2+FLYgqKrCm/a9kHLZ7xBQGrkVq03h5BXxBNNIBXThFtJVg67K
lac6nqG4Doq0AQqgUusD9ctg7mpSkfY5Dbq/jwBxuDedDtpm3xJkIjfjAI7gkKUOFddInlp6nsCi
fTfRhMIOOyKgTXIBf9qF/LhT7PlgvSG2kKhyYvmULOdmNAAJk5SCnTdZEqwOJquNjj2bG1a6fsMV
fanRk/gu30ZXj6cs67rfXTr1CkUTec9ryjc4B+7tduiS+gbvbKPHk0caX3eVCSe30fFwnb7ZTY37
oDAwh5BkNQVfjXEmNpsNnsUtQncAji1tzEfj19mI4mBu5hFhJniX91Dk1RGcWCFeJGLw7BF+R9he
JkBYC+c+tYWZYC56a1BqEmKzc1g9M1tcIC2gV8MzvGkYtKVPXuGjPvDJ1dYs7mMq4pTaHZ9SFnXe
Bc8EOUBsAFZGy0K40LytnI4tQ5aN3epbKTIy7ZKMgaIdKO9hTsgdOPmx5szaeDmzc5LseqJuUOly
/LMZz2dWs+Fe5rqkjeKplGF6cGJCLuGzDOCGH7NC2MEKYLG66TFAoo/MolF10W8yIizn6ECDkctm
t8xV8FtZeRbvGttaul81yW3ZLkeRfMFyNj0lVpiaDX5XBj0TXbzedpCLb0sGko9FS6HMbrIzV652
UWkqjPuPkRUldDOGkPYDoZnp2Uc0PR9rSLXy3aJbT8loQf2TbkcrjcD7LUkOl7Ibu+V9kQYh7paX
OwekKxxTo56FQ/bZJ0Ox5l8FxmsuLuMt7kMGoGjYtcrykHUpktK53xRhjZ5F+Ak8NhkzIr4MPvKS
aw1Fjo1gEaKP3HHXKXkgo9vSpFkQT15dOABDiagzUuwfMdID1tq2HEuSfHE/giwDmAoa6I7+rRqc
jcPCEXI7OrYk/9IuKjROS85ldPhkbQFQy4huRJJIHRBbN1YzOfPtUEaq/sMwcGJ6E9rCw7xeOYl9
LMEfodLLMbRjkIf8vOh+j/w+iz4qWwfOXk7xFF07oFYGki3tKQ6Xt4nr6k+MGm6ijOpE/kC4C36E
XY1CZKLY7XL7kibB6p2i+X1pC3x6j+wdXflWu70FxMORo53cVGJp1X6awLnskQtnw7ekh5AhS9UY
NkY7cvmqC3tbVaBlrEI4tlQ6bnyniUe3UTQlaYvZLp/H9oKbc8z2nIN5eQcgSqIlBHEX3SQK6cZ9
a9Ngf4ZTB/dpb3dyClkeI+uM8cqzpPG+FOWEs0p/w/zN5WbD4zEwxboKBMzltxlrHhL4oqtFwt6t
YldkDKu9eudg2g72FPmwb/h/BDf8EUzD4kXPEnsDS0VWLIl/rFgtj5+d1HaLMzeurYOpWs8+6qan
Zl7AAsaQiHwyNnYdirCA8CsdGoFpuqDE2joWGSrsuWO/ukEFHkSEqyWLZOGCqmWMzp3dKgG3q/HM
/FkRG+wfR+mxIoXIizP5PUupmxFeOnG0G2VVz4grTVDcTFnjVOSmx3TQYwgD5NM2Co6NYRTVI3zg
EgjvYH5wO+DZs1llBbGAulvWI/bTLgFl6Y81UBfAzLp2jku6tNMFBq0vmbhByEHwI6bg18TII993
RTD7xwGPTXeo0Wan07ZQfUHiPaQb8UR2EMmaDKec9izcuiNXOJFZzpmHpccFYFKFI4NnUJOWT3L4
RG+GmWJxEkCCiIHQ5AfUN9Bw4TEcoAo2ZXYqgDzICgMGhyHpaaNv89YSHZSKzcxuvH7P+r73nr0G
oSx5S61HLJHxSb3cVqmJ3Q4rOR0t+2MmYUG981OsJfyXbCs+y2HOyi1uu85spigU8j3TcZvG17w3
vostOkOXX+ElAJm/IS6EU5qRsCDDLxJtCLXMAxG30WnjQcFsJXkNrMMmAE/wivAW0DHX/DEtF/fb
xOzDvWFfkYlvr0RZjxR3ssAXI5aWmjCJjGko1GLSzD2BbB5soy9Pbh0NLhLDmZXCVeExaT0ZqZPV
7ShcTnWiQsi8wjyDBq9n5r9VSDl+59Rx4x/0DYz9iDBy9EAaSgMlRUJo6bjyjLEee0Iw6Kqk4aGX
duN5Hv5v9uq3Puhxea9dCDoDTF2ATjhBq3h4HCi/muCKaXYHKG6L6zMBv1Ni982Tiw8xyKQX4ISV
0YcKyFrT7PH9OgWIxVL4Qm/B5uOTnsk+MKjXdbqMh6xM/fw9pA4YrzVPXn80ZUs2RREFiWGNXnbB
aZzs3hxrYZPAZ3USXBFjC4yuxp5n0pVWyuiZcX8/IgOO0XG2XeGABzNak6geQfvaF4M3nXN6K9Sg
fEjFrkCvxiIZtQIDszRPHlHKNsz51ZiRbNTQNmxnfBD1riyp+XeWCXpKI+YXdGtxSTodymln07lz
H58Y2Kj55LP5EztWWuLZ4QEKToJQ5U9OeYaMRerJm8rtCbF12uW1yYUz7EWRlQZbeId7S2IWYaak
QlQEuA2Yi9ZTPJ6JiAq/u8olTrlWoe6+kYco9UFrY9d8JSjgth4yFnUiXLkxD6jniL0ZJhe6QpV2
hX9grgcDOWs6a1sRrca6zx2tkWUeJ1K3q/H0GYwmi5afmTbVNdqQFKBettBF2VTtFES5mjB5RA5m
Ng2SFMN4kyXXXddWwTXQhbHCzZyjY4sIsXf2rKYo1fwoIrLETxMeLN+qUtSb1aQWDkXIjUh5dfxm
9VWynAqQjR3Ptl2G15wCyKT6UfdfMVvHZ5GLiZUvjjOU8nZFPVxK5B/MpqgTGIrTsG10piu1mbDL
AZWYPd4BC+Qp8UqBF/y2gQSo+9mlENlT3XgIUGhQ4ivSZfzxDql4mpy7QPXi2p/yWe1Jhoh/daPU
GvUvPeAt/PLmJdWIKz+8MmIqVypwWrtQsRc41Jlt/Y60yr97HOUl34bd/RqsZcZSReZfsTUovT6B
xWDxJ4eXFUIdrvmboyeaRyzJhXNeSG77yiOvrkA5QRhHz1cvCYmBkXFY86XmuoO++d2PaMCgkQbB
8kBuVnxXQXyaj2FRqGbLhncNr6mEX+190pwJmWn98oTKOJY7u66ChhkoIseH3mHXdOhbYqnulp7J
/hPbKlI4+HziiuOWeKQNCwN1pEWClhd32QsIBfdHVUl6QlIN5h7jVvIsmyFqrlLPBX1Bzg5cdE9b
4jJHI85fokWLx1HIsToU3mxrEpYCSZQeqNtmI72ke2rKKWM4zWF0SBE3l0edVNGdlqy2T6PLtIvY
nTzAljoSFbm3usYDHiXjUGxcnwH0XVwWxgM1PkjMDV2vGchEqbX17AQLAhkA0j8zY5nOvmXj9B6M
L2kTyghzDxnQzQUuL3E7lufjOLURDxFSizWGGIrAs45lG5KKkaEUyJg+y5aonjZhD02wqHVf6Qko
IVyb1N0gSotQZeJ0Wk9rTG2HxuM1/ggjjGw7P7TUI7ojoPVDaaKHphDpH2ml4qZkTM4g7p+QLitQ
yPazZVkPRLz3iBKLuYfB3qeM0sDxljcKTAX6sL4Tq056CgMykMCZZSu0sL+GNeAjN+sWbhsvK8yX
bVMD+yQZQNnwq+Q8EkWwzplw/yEFHCXZXNZS9Dvh1c18jbY9qm8Qp2GJmNL4napv9gjxqqPnAa+H
ujIqJvEKZ0P2Wlp9/ZkSHv8nhbJpX61Jzs9Wi+Ryy5axvGr4k5JdjJWccY1N3sZzZXfBS8Q5+qim
rM7Rf3H4CjT4rXguQOrWZ9J4xgN7Pz5lHfoEEbq1Mlsf8XlHcQM4dgL+HH4ytnKRc0Apy49Cpa5z
Eo1OvhYhlj+a5RKJi8OSHgMItrjyrFzoE6XezJoy4K8noVpEWFV5dQKaXGH8XYH4g2ivSHU3PSBB
yXacJ4W5SaUgd8qMmRkJTMuVGUYf/hZC+1ukVn105ht0gTbbaJ93pVAZi446oKObrCwE0t3nnX3d
42FMNoM74avi5i0vc5uYEXuCsaESOXa5cxfoOjfL0jYvg86GN3yO4HQCS2fZ3o+oI7dDb68dYhLV
vxuGQTBPEoZs76U1dn/aRWC8D3pDGBJikdTT17lTeuMnzjvGs8CHvc/IzLyUgyObacNyT3wTezp/
s2kth5tmCZFjbrwyjL5sJDwZnLqlc086Iel7UwHc4TRFDe8ckJHr8nZotCoPHW2du3X9RrVPsghZ
hBNrFxyQBw5kfBDlur60bf9sIigse9aoK0oQEQUBSdTtJKjBf6HbTcvYxXGE0G1reolhIopj591j
HaxuOtLApucS9zRQGzcuiO1FtITZ2RrB+rihZZ/1EOTEuWQtZbHXh6q8RlZGRijAieortRam0QmF
/ZOuZPaGkyz6DOHgmX05c3ej5gjoTPvRx9meyPYurKkSt1E8Qk2v+jZ6B62N/Qhsk8dqrgobhkER
SzxEjwqwD7rGYad8lywsgqryYptJXP4E3PtrKKG05CPiHxaOXkIQ80Q8t74vbM/9AzBgBHQuW/cj
j9GTnLBb0BG7FWIfwr5mf+8RZ1TeudhGMu7vRGQXW2DUu5ikVSsFFf4BJiqNu3yXK72coa5PIAqL
CWSiKILa3SWTjd+lNlknqeabATQm+sL+1IzVBNgMmoZ9tAMUgvxWBeFFPSiSXYytWGxwd+jhwbS0
PBvdYlW9qjqVnsqBLuF6buIGQHjLBGCz0ACpfWwNqX/g7J7PtBQSMTBRrp51MRIbhn8SIU3PHoOp
O74yFo3FXVGzR/jBVoNPez/4NbDRw4iYOoluWf4RIn1k0eB2/T718ZTSfzijSvmcs+jJmoRKgDEF
4dDelINyf3GI+/5exXHabWc/j947HBPdn2XGXy33zHJ7e+sZvNsEdku3+Gji3LseeuwD2EuQEhSE
QKEx3mWzHJpbhHhzdxjMXCEoRBJjTTtFJRbytDsWLsgmZHT3yI4XR4SCldtssjl3AhgNvtO+enBe
qyMu3Lq6zDhDLWyTIbznLQiuMr4n+StxmHwvDG1Q3cyIh1mcQnXAX04iDtQxL99mllzMteFgTE4L
BzQ6L2IDIzzIiIzO6Ed6mknpj2vQgBdwaGB5y7eLEtOveAlaidu3K9oDsiK72NsoEh9VhMls5xfk
BzFOsfJfKQkBzm1YexSvDCSQmzLZb+UvpnLDd8ALTK2s1Ugk4ORxLeP98QTbQIJrtzw16/HvV01x
9Go1+qfaZrTMVguEzYnljhP9Id4LMSS4QukdqjpG6O1j8I1PJOjMLotz2YryWsVDP/zhgneSW6AQ
fF4phr0VolPJJ2et1x9RQkThE5SpdaM4LxI4QT7zWB9Wx3h8MAuoL+64SDsnqSJEl1Sxw6s/x3Ny
jCJM/5ummzCV0ZEjWaeXFwxWYpvmxaNkhEzj5brYppqad1uiULIfFU09u4WCKPX0LtYYVLkBQEhl
C2RniiKoj8AbtFYaMFE931P1OOQCaKhQt8Ad1XcHoGO+YYyhu+fRFoS+MRNvEBD5ln8uMiBJDyah
9H2rcUx4JzdiOISEqjRYz+Nl3MyRsobXOFa6uqoMgtotk9VaEG/VtMGdW02d2DOoFNwNxFNWP47N
SvCAfE3BOI3LmBGoC8fzCX37mJ/H2DAyYx4TIH2KkHbKBxcB6vuAH8y9bUkt7g92SIEBQ8HB7jNn
fF2HkeT2lRbRTqbZYu6LSdBuW0QnX0xI8H2TEiBvEANONrB4ogyQpVphHT/XhZ4/qCvm8aEJCHAm
osjY6ogCzsEyZNVSFxu05mV9G0Vll16T1uCnl7pi+bMLABiyssbrUTLcAdrtYtjEBgiA33GhqzIA
13CY0GPVTUBUAG617qZC+dK3D1OhwvR5yMYEfT9fC4fWnLKM55oJQus+8Wy/bZ/pNAzRo5EdFWyg
rKUniKKRYe+91hhUJiAWA551/ol2g9deB3P3Jw1oo08YoQZ1GrWyk1euPNu6Z2JuwkcZpU13oowh
WdBMvotn3LW5UgrVyfJ+Qpsd79edj30SCs/b3ktQbtFTs85m1yTIIAkldvOwUBSnlDkdMbOQLqwW
0ZE8MJs2VNgOYUb6qo4w3Ow9lXTFF0ACuBZT7CdvjTTReZLYWBgoOeRiIRoZfzkekw5Ec42ZzvaY
4gmTkfG+QvLWu23LYJr0ocziEvWD0bkwCieKJEt5VnfrDeatU1fvNXBACzHwhhPFArACS4NMCPhm
2dntaRnFsNKqGgxVIkDuycpmzmqgAhoUaVvq5Sr0sTIx85pgRjajFg2AQEMeT8dcKNpmPQKVNtfT
b6tM8oc5DuIY41SsUGwixYbcDBPvdaq5H7FEttEvEcN8YTpvrFsLkwNOpY4Xaosgj2oe0Zoc1wje
5AW9df+TmBo1koUEn41ynSj+JxAyGKhbCchyCsA/GK+xICvUxCE7ZLx+OxUOWCGRfyNNLs2iXzMv
S6tdg9z+DV0/y73Emww5s/gM39HUOAQGkaVy9hTxdfuRwfhLv6w7ns4p5kvLQ3oL05DBZp5VengF
K5p/LIvTrUg1E1rb2B/cB1BB5tE4Yf9OZmX543Qy+wzJm71yHDMAcawR5m8mLnNsbkiLPhiOorxq
56at9y0cBmsfFHn6FgwlCDwb/fN7gk/tyUIbHyNvRn6yM1gWL0VMYNYmaCv0V0Dc2q8uo1phz+5k
D1hp3ZdAuM5PliT/TGsaBn+76KJFnT14jYB8aWdEA6I+ZnsXlfbOsx3OxQnpabZji1xca5SZkI+I
OW42KBhhKhtwpSWHXoN/cZYN6UXYI1lkpCHnGqkoLI4K7WEScmTKebukMzaKJka8ttGdoCOg27Ny
HH2y+mll3Xlb0jTbb+qsKtk7pvQTCpgSamdaOv51j+hQ4KSSbMJ1VfO3NoTbJLQVfpBfeW7eYyzi
vBoIi0K4qgUaFfSKaTgeOQyKbzM28tMynLcrELywrobaa758VnwBGr6iJPk1YCC/jyzIV/thkc2l
d239xJ0TeSeS+IhvmNHNAsMo+Zw2A+cq3ZuV+O25ZQQK3m+M8qe26QildLivSfStWNrubVYuP7Ib
rGeDIvi0NLVzB1N5peuAZerYmWUxghOu9q0JUqc4JmGECW2Oc33d5kvwq4SCMWwHOA6oG6sK20ji
UKSgAsHeG7ARvLcQzTRnU2jncRz7+KEJbe7CSBKgBXQgmi52N5aAOZCSu5sYONk1pr7lU4xU59vY
Jet640104WxYbRy1cpymFyNmOJk0o+w92Vm3qLPdkplwHBRnhdhp3A6t6h9YqzXPaTRXt2lJPNYG
zQyDM9X53UMO9ZExTeRPP3aWoh1hE+Yd3azPq0MvyCc/WBYJ9Ft05wRY6mZafmOfap50O0aISMTq
De5HuywO1E0kmvPeV+NWWJRT+1Ili9maRIO3QkwnNsz4svs0E/EntiefGZGpVLLDw5g+BjS2PlVj
WHwMruV/BWk/pjueBDKyalqyxwDaD7+GjY9nzxKhuQ5Wm8J2iQqLSdtSZ7/aYEanUlhG3US1XTqH
gMqp2fhdygEatQySiA3iXN0EwMne2mnyMR97fP9UDSGPBhcaAiHOBtjsQ53Y92Qhck4B5LI/IvZE
PFTVII/d3OdvanDyN8At5XvfuwgrbTHLGxYO6XNYerCg+5Jx/Xks0uKYT9D+dhN77XdkOHRIod8g
5TcLIihqh5Sy13cqyJsOavP4BOWB5XiHvXU8y5L2WYcIvsE7zey5Wl5G8Ex1TTlAsA0iK9sX0Izp
HcmTzBb/iyz31oAxU+1bQbf55HoWocsYQDR2oMZ9mHELTXsLJ9bvPI7HO6Mx6VFeO4qibSzksgqx
mIKBlMt/WQKl1wbrqEATGUWB2THt6dK9QASEkLNjDrzphmDFr7NtYZpT+faL5v1loe6VGehxQ7O7
idpo6LcMh8aavThKgD3CCXjP5Bpnr4rgL7FZMkOsedZ2GqzcGJMM0XQhLVgENkweCo7Ki/aX6Bph
TD3t4N+n0Xvaxe5PgtTJ26Dh6hiv5z0mjCKuPhJQDdciMSv839jQiek6Ik2wyly+wv215zuGtS30
DxRbt/E0OcXZTidIJkA7ClBFTgPZM6VxqU5lm67CSxgUcJ+aVkR7C/TyeA2qkmWibFF4Mqyw1WVs
Cut7QIx9VOuvDq81MljnSDT98ubCRv0+rAJ2d1Sr5DVrYRIGad08ZVPhfwZtZ7hFOQPxqcIC2c/C
kVCVGIXeyEGC2aRBA9WjgablR1IP4cZxTzZm0zpOMRF9AEAOeSg2Qjg6TX4ksbjCIdREYXxSdQVp
RBuq930Mf0xxqCvz45JgFO1tWqGeLXZnraaEujtj5bTfAKyzw508bqJtwryafa4FBh0Y6eiXDDyE
CjfcaKxGgH2xfRgSHTwiVePqxrYW3bITZo0lxEhvJ2xTvuaE46bQ9avwBaE+ts4wMu6x7llc8uXg
J7fJJVwzMye9+qtLejenLt7bvCjjawoIecf336AKr9P4Ewty9avQBePnOpRRcRVB2GAwbwkmBAmr
pO7Qjrp6CknIoXzOInUrcTmB35k88x5FPbc0Ow7Z7mLbifz96JFjvxFOUaPrYWK9M2y69GZMcUgi
1O/aO5fGF2++sppP3nTyMDwvrH4mXD/kySKxQKgqh/RDBzio3YFO8lCKGA4Uzrz+ISBuiFFjWpVn
BOz1yPzJJ3ZsLToZdviT85oDmWcfwq549TITQwOuUpfnPIrX8X+XoRccMAmTV8D+lduoiVHbuu7E
U0rATHmZAG5/RXCKCLtZmqTZxn0WvXTISSde3LK/6KqYLJYYvKwbJxtwr+Ru25NwEITfPOCMcyAN
lwzXU/HEyVg8RUvZljvVd/NvG+vFAwuHXm0ZrzegvuFhXcKlX58YMutefX82Z5JqpdguXSBWHlUI
PMOOxiwCTDItbzZS51vcgBgrxABIg49PMHbz1Vij0yds2kAVjWE88mHQ7c+TDbtLsFilaMksVe3y
wHJvbQowslqSQl+T/o1Via/TqXZu67I6nCeXYqwnYFJsLdM67LCpTrAC2Utg9m1mee0ekTafPseQ
/5LLhJltjLiHuUdTuyeef/60urCbV8/RtG/FNDLH6BE8P8zFapWiuNW7Erx+ug56sMU2lLT4hnJJ
WzZgGji1uG4IbEnG8RehhuUTjff4OcVphq2oIybHYtRQb0tmlsUmJlJcbKOlsI9OT9gh9epq3m3d
MntBst6+dJD3Ui7H1cmQWDMb6wCYNzyGlEAvd0z8Hw4V7e/wnqR6b/LefMRQsV6Xmv3rxnOZ4u6J
i0u8U6Mxlh0jata7Tg+0XqjDU7RfJk9eXIl7ARQnwfRXcWeVj+gKY7Q6GOTxaYXl9B7X1FrbuGRS
uYPVaJ85uWjoO0Qo+c5CLmBOWAmiC2Yutloukw+ojAnXDslkhUq3eA29AA9+EnEHsOoGkh5V5rPI
2fgccEZ1e5voALaEDWIbxp1ta+3Y4o/xI/PliHKrrqzdhBNSXPoptaddUObozGbNmvbckzD6jJ+3
OwEMFKwHF+SOrGtZsbLCdtJhnw5LCHqBR8LdQeJx3werhxvZkkDZn2ONmf2wPi6Kj5e3aM82G+YG
DSi0SnSDLZlclu81BwvbMw0UceAzLEFSx6eqobzKtYQNoSXhBoiUyH1ls9oJEIhBZY7aNs2wpfjk
6sCm3Dz6ZJVFh8b2pt9dMq3El9bBMMzKVaJgQO5BbFc/VB/MWiXYAgcbysZCbvwrBWgDJcYmQ2/T
lIgvdzLLYPEIkSAOaSFqg6lLKvujr4FMbznCnbsF3hAyGWXIjhrRbBHE2suZZX6wYmW7ODPL2Z7S
pDuUhZe/6nmO1aaGsoUAg3ohP/VdHZAijZMvPJLVRRvC9BBUaUtr85MOKR5Ip0fNdS4sv4NWSCnD
7FEaGZ4iRiVY2yfyr+EN5bfLPEqL6yUay2fPJ/5kh20iDC4p5/PvITYxu6Kq0fauKUND+0qe7yeD
AVgjw9TVDJXY5bkPsGHqdoffMr1PstY1yBr4hzsMywvvBVYSMrc1Rc7OVVb8tsgC1XeUuNF9PpZu
vyfdSR5HX5CpNKlsuKXem5KjQ0uZbCQXkeDtH6DpdFZmfwF4Sj/sAdbLtq2tsn2G064fCjGwWTSL
04qjGlCGoltuae7YISTwuyFQMeNxmvQD22n5jbncrra5CPFsED1pL3tLerGFowt3B8d6YjFToU+B
tEdxF5N6Oe64MFsqGcheb2OmAfW1Q+99SG/RLd4Y10aIGcVrOrU3jKdwUBIhJBF25UFT8X67DCCj
XYqOnAITW8s9diEuXFWxtsOE1X9rRjQtIwnHB6aEKy48jgLXPVgKVbygGGJ1V3e93DNQQRHCRI9G
Loe08My8rb5pGMrhscrb0jwXAA39DYIcti1oc0hVRsbsMJZM/XTF9RM9GhUqOXVCFT5PcTEDvWfc
OvxZUFal+65FYrGz0Wu8ZZzuf0qOo6cZBG2yLZW37DUtJ3z8KlIv7pCW16IjyWQnK5ctuquq34Xv
IqOBIVXfAzaL7xZXS4wGQz7/MKWdvgV2lnfKyfpKM29NdzWIP6hVsi/2ObTRl5gv+JElFUqhbGC0
n8QV4PomKCWa8mKdtAX10E0scQpipzDzZBfeMJhG1LqjqUG+E+08/KH4YobKS1mn+QOimdhDo6qr
0WEUwfG8s+N54BARjhqDpwAvWnno49HzN449mwy7TSv8cNwUmj30sF3sae5vksyp2C8jtOp+kwPA
x+Rn7JgZcHeJcM8RnP6B1U01NyiPGCuzZy8Xh4nX1rYKNsAJz+cao9G7ybEnLnBi1z0L3pTGjoJM
cuuhhT2vmA6X1PcGfEifBe507yCbwUuhOMGa+9DxHZY3sAU88tdSLx+iF8ezRaG3A985DtAmVYD/
YWSBsXxKCYUGkm9qf7gmui6QBznMqTp6BBqWX3haHR9ehFN3BgZjXXl7wA5AEq/cADIr9X9kD0Dn
49z2cPEy9Jz621gPfleedEDmkneNX58FxD6JdcIHMrk1xJ19l+GOkHtQhBMYlZjcuo1gvi/W7oEO
H0/fRKkWWMt9Dqe/OCL5ZnUHwpNDspA9Fz43VOdfpeQHWtvJLitSJxA7EbiK0WplgRlA7Snp4wvA
HJKBt3GMZR3kgsPxg/snfk0DCGObtEWXSmWRlDYeWk+59OfUejtJZOlFIa0n775FKpJ3nE8b/NfW
75aB248nZfvCLLfttimoAQqqgqCWbZ+E6pWlNgk+Q+XYaPAUoee7pMJAsxORzt3tOHrtzyoZJgPA
yHTFnrQKHz5SdrLOMxfkKABySTs2zT/aw2hNEHYxsRFC1k/lg6Uh2+PDEickhY5iBFG3t/VgqXkD
7Tv49HMzHyC9M50nUqNHeTT0TNF86aKKM0OfvE9I9H9HBOUl+6l0S+ZONGskjrEXUyd+D3bvmqZh
OWGYosoHEExRVk8NCPdoUYPkPy19K4sa8Dd9nY8IaOlxHE4e1eoWAmjY7iEeERBfKVJFkrEM3pis
I1/BClt4Vx4rfCSVXYYAMugL61F4kvmMctPmJ2YIO2+LRanhWqet80TNh3IrCiiMN4sgOXRvJJqX
jVKAlaQQbnom+wQ/SV2yUNlifkR9lDiaDHdXWn5z1a+PyC7FNmMdhZmWBIKUjXg3DFM/2hJgloL8
sBf9y6OjZZmKjsIhO290MIKh/SRLpMlIUzcz+rCJNRY1nMPQp64xgHM8kH9GE4zAGxpBSXDIELfa
O3Vt2V+lYRd5u2R0zLjVKmQYAX6FfxuujtqkZRV+oiTqXgNUoRSpmCy+ld24fwCEjTwm3syTXTs9
sPgJbu0m6YGX7rC2yddAMP09lEypHxCMMV/ib8tOAxr7BxBL06cq3frW8Qi0PSTscMI9UTUy2HeE
sHFjuivayG3ZW++kg/F4qxq+YPIZvDbfkqrBVA2WayA2kLZgFugxnFmWpumfMi/JZi270roAdcph
v/mivSqzEr6y7+nmWCQEOJ4DLPfXom+zNz/mQCYjFJDgDt4BGkTUzeiX7N6T/iZckuIVjYeNzw8Y
12ecZPOXgWBMf43apNuoOUqSDYNheh/aYaCzfBzc/B0z0V9e7Jh3Z+mr+1DxRTFfLBlElBbceiLE
XHC5sxEfaaFK1vRD8pjZ64Q1Kdx5BLKued4kmXPY7yamNnR7mAgoXjEE+JFJP0QFtNXOkhHPggXI
Ad/TkrwGs+17uxgtYXCoWVDXGwoCNgVAlRUmPZvLGsC5iQFFELCF8xf7HMltvvmi+ZuJSW6m/prv
EdtQaofJ2nUxjdsMHEXALGtH6ZWp4L+rQK625KWARkPvVSKHI4/ijhZromO3EjWcmEy2zXbwbHUP
xmf6wL/YfqR0LF/scqOBhm+Z3nK8xY/sP/s3sN3t0wSjHMpQbIPXsV2PvxgIJB/Ef+F8Q31Jpb9v
4JPWp0b4MWCNNhjJ4BpqFkFXCbp+4qk8fATO/u9/+z//93++pv+Ovqv7Kp9Zs/+tHIr7Kin77h9/
l3//G1uF9b89//nH331XCSGVDFBV+gw80aDyz78+HpMy4l+2/ysWSdy1HYvm2i362xEUfh3G4/1f
/5Dg33+I4tfysQ1Rf7NZJCPA/fcf4oPJFA4ciNfBwaD7KVHovjmVCU9EtYvgFnl6St4ohY93b6eO
CUDYR+Xur38H/z/8DgoJc0AAGVZrqf79dyhVgJB9WazXJF1CNP1lQOOD+NQZ/xhEA7S8ZJKG62NP
Q/zXP9oW/+lne1ozMxNuoNT/87NtR6QgMbPoLZ3GdS0R4QEHLoWYNLSCk68y/6dhvXth8dYeRdnH
ROvyhPx/fo3/+An8y2/h/fsnMHYd+QidH77ObtVhUATE4iDIcZf2gYnV9G3w+SF6TluGKn/9Aax/
3788ZP/8/pWvPM0bYXtOsH4+//KQ5WDbZM7F/OrQ3DIuYFb/0NV2ChIMhM/xr3+Y/g8/DL17YPva
9T1frB/Dv/wwlTBgazEsvSGxacUjl4RjbSY7wLE1kuZ6/b+knceO3Eiwrp+IAF0yyW3ZNmpJLVfU
bAhppKH3nk9/Puri4nSxiSLURwvNQsBEMW1kxG9meF38W0gbUmqR1fpG+HkUl9/KjQkSEyq+0O3F
hpJocmN1V/ouHeHo5BRp9GHKsvJ77GTI6yQUMzYW9trmgqOh0wwQEj23eYe/+F5DGR2/z6XvgsmC
8japjn1E2TPC7xjXIPzbuIgHcP32CKgIkyGqBViKlu9vj/raFEvNEuSyEmtRuRh1Wj9AyKbCd4HR
eHc9CerBGGtB6Tur928J5Tg0xYQOGHCxm2gPEh+vB1cb+vhbpSODdgTmhGZV0wHk/ftgtkUUSIVS
CqktRlcbB0jwgXKBtArp23B41hSQBIBEa6HQH94QzYYR5EgWLn+uozWa0081oNlLUFaacrBwcBlP
vVLjwVGzpuXpdri1terw/BAcjHBB9MVI6jX2PjmlwouYdfB6qceHuADjNQZwM31vzDf2xtoiwbFF
ZZHC/GGtXH9eqEIl6dRCuZgtBtqFA7Vvl3TgKh2TN8zGMlnZF7bqYGlgwnq3dX1x3IFzHVWlsJWL
JA/a853Tg1aVOXanxV09ds4X8jF5MmKFfoOdD53Y2JcrH2trGgeRrUog/M5iLgs91zybEo/baGN0
x7OxeaTqjAsDBrDBxirV5pFbnDoEs4VUVc4901jMJNBtVCibVuGGzavsvfRxJg2KrAqp88jymCJq
Eu4ncn5gnGBzYXBgJpAcM1liL1TWhZlujP7K0rJ5YhmmZmiaCZDreqqBDKcD2BGWVqH1Z8jwRraj
xwRRb2jaBxrHMLNvL+a1+WauNbBjHA2vxjuNKQzVgUhdNK7/8yUYqAO0WQftUs6+Ozkp4QfsfZKj
5xn2HXWwjfBr083o0x1lEjRVW+Q4PhpbGpp+iYs2J11Cu58+gogyf2Qc/L9uf+lqKEOSuBmqbVpy
MdlAK9sa/e3IbUOy6D39ItiNftP2AEuBzT/ejrZyn9ocfJalcXnDEtCvZxLZW8inMD/cZAKG8imn
Rat+pDpd9F+rKZTOHhfELv3Xgxh7rrCpNp9vx19bSdzjXKhzigpQ4Tp+UXuehxsokDMfxbNdQNny
P5P6xRdp1KIDkA+eZmPxrg7wjIIzHc2CDrqYS4B6THCsRK6JxBa2cgPShmRsXTJ98KJB++f2B65F
s8FQ8biwBQniIprXDBXv/jJ2y3rwUrhXpT/JDymdOv1n2GMB/pZwjq6qEncpGhXX45m0+KH1qozc
3DSQXKbGpSD7Bej0rpQ50KT/W7TFKezpVKo01AldgzrI9DyWU+U9hrkjftlNMB7/PpijClO1VZ3R
XH6aQHvL7JQ0dGGRew0E8QQ6MsVDYTzrjeOJjW9b2xkOSZfGk5C2wJ+0/0XmlcL2x11tDF10SLoU
OO2I2lZmaYDNDN+Kzn5vO4DLUEusfyFW3Tdv2BmOabBkpEGOIhaZXwGNMPcLGbvQluSPWsJf1KI+
PmKPZjxTz6MO/obxNS3LcKSmC01frNQGo+NQL+3Y7bVKnQ5OrIALAXgJ6yRVS1qQbwhnm9xmpm6S
XC7ukK4IuqYYhsS1AgPufo1mDOKQmInuG7uvPtwONg/W4gYFP2uTLwBgV0FDXm+L0WtqyA5RAhyt
t8tHFX1r47GHy7NxtqwcZzMcTRgsVC5qXb+OA6TLpyhtpK6XDlZyQotJQEsO+2o8iRK3vIdcJma8
sTFWg/LKn0nRyF8sE6/eCICytU3stgN43F00mAHNxXboAU3msWGdtKmCDnp7RFfONYedaKH74eg0
2RbL06e/IfRSjV1FIFOJf0cftTMXoUTv+IDETKRvrJfVr+Su0mAPk80uaxn4Pw7+VOfQJDDM+471
7t0IdQMzr1JD6Qy2frP12JvvnuWi0XRbEpD6kKUv7iYo3DXNqy52JwrQn0wkKsQevSqLElDJKfvk
IGiqnVWU89O/v5XR19U1EluHq9FZDO4EQdf2ENV1c1RjyxNO3Lh2xHVqPOF3g/ljMOhG2O78woOf
WilpZ3/7+9nVTOBwFtILKpXm63WcoKKOI7GVunoa57/szlGerA6/cqBD5XD++1i6YfBgmDMQVS4O
AgelBWr7VeaWfinehVqWfeVp5Hkg6Zoft0OtHQM66arDmwFbrT+J9oszXTEbUhGKuS5cIrrmcNdw
Wq4lqdXtOGubA7oGch4kxwZHzvXwwa/Xe7ORmQtYRfxs53K2VbcZetEoRb8llpxXCi8hAi7WSoq9
RtHqTuratUjuInPKP2YWz88dKyw5veG7OD1VTdN149V72W/Tvm0zM3HLmObLPRKg9blBedE6a3Ai
vtwOtrb9EO8T5MIOy9CeD4QXkzVNWuBgBJO6cRdZd5aiAkqEGPch7jNK3O0w/K5MY7i/HXR15iiV
SoN3HcXMxQFeyZlMkbDwK5hJ7xJs736NoupGYD+KUA+3g60dabzMbVPwTpOaupy6wRwSMF6ZGyVZ
Is9VZuB2GWpQX/cox/lo6WWgZN8whzzSwb05pDfcvNfD6iQZPkLmxHpRqxyhaSeHRGeM9mMBZnzj
HFsbTYNkwqYhSU3AXMSi/Gfp2IWlriP6HjlpO4+OucBvRtHgy23cSGujaegWHVPUDdnbi2ChKUNQ
21bmGi2qHSejKzEDiYKqOmqov9l4a6TRxt7bCrlYLXbkjeii9pmb1orVvqMj1GECgwjz3kbx6BNQ
F/X490vGYKlQ2Legii6z0qhsuhpcU+7SmIMvEDjDe0+ZcdBdnln3oxZln98QkIcShxgPfs1cVHfF
VE8FrMscP4cgRbEN9RILEYp9m1b1I9fT9JYhfRFvMYs9/OEEs4Dc7dHtafhCJpHSo/mb3Dv7kWiF
vVHbnDfZ8panbE+1UedkQ7Dnej+M6GDXPsoArlRx5z5U1gCsqM7tcmN5ru0FMgT6E7qK5Jkxr6UX
x1kxtA6tOJ2BrNryO7KKyh16FPlzMzpPt6ds7YvgMeokEMDOuO+uI02NzU2bdblrJDBs8F/Kgh9l
EmymgGurnyoF6RGILu65xerP/CzCgdjJ3UhW/jOqjDMdrm7vtG74lJWVsXGYbIVbTNQMNIXMGuUu
7L84PXVY2+yQw4H3M4BYLQ6WrN/w5KQfqP55NWjM3SI1IW92JkjJmQu+TzXRYAEZZ3lpVX4WFcrU
G9fB6rzRpBM0kcCWy8UHBii94tTX527rCfkxQlcJr5ayEBtX3MrDltSc5NIwNE6S5TsPu+zYq0eR
gdUfLSQs9EBtzwiel+eCl8u72UwM5VcP04YnjFGMN+zvl9HnQXixDVRZz+mKTWo0Geqzn6OOc0pT
LXd2sXTwlHMwXdgIuTau84AiMoRmEujN65BZZSVqGmmZC8Yg6kG3gUE8ZR3Q7b/fd4IQzB71CdST
r+PAg6egz1PBTTWa5f8ChemLjw7lH2Uj0NpOELQRgBtpukkZ6zpQJIcxhx3MTijDVDkHafUA+vuU
JJlEASn3sjdcOiz+OZXlGUSL9ToeCF5P4RWYu4hXwR5BrB1tHT+Z7qqyaa19IJxqYyusrlET6Ckn
MoeznP/9xSpBxS7GIUvJXfxuqwcb/5N9ZuvGfxNtwTNv/Pq5AGp7D5hy60pfyzrFi8iLLV81SLoD
wCjcqQZCrCBPjlROnYIzy4LzJKv84hSesvG5q0Etyxa0NKhtL8+ZHDkVP0B42/VoUCMdWeGfUfQ2
GDNSmYPKMd7u7d7cupJWN4ZUdd4pQuVSmH/Wi1EuYohdGVrVbmvTOzlDxpD2carBYN/eGKuf9yLO
YjadSaUiEVkkLX15tADX/asDi4EIi+OYh4JZUj7FftO8ux117cK1kLejpEX6KZdrKDTHtlCn+f0w
pcpwjgaYiKfSGAoDb/UIXNgbwhlAC+fKPU+Wxabk1VC36IDFriliXfmJNkUbP6mtKCzg9XSLo++3
461NHsqpKv0XkzNn+cZszIG7F9Vz104qCnUa2uUYraJvMp1vB1o7begPUMzi2yD+LVaJpZUCsRUe
fTLOw59NrvvTXW6xH07gR2v/WAmjvXtDyPnlR7GXrre5uAnRmDDUEfyam9fwfz44AvzKfxCum/rB
R2wJYzoRGtVGfvGnibPMBPlCsBiOoZqcq9fbgR56KVFKUC4RCp/iRz0Fen4im0q135A14C+Cek30
c9s5lvoh6dHjxs+0agxUoSE7B+1OYsxSnauyDsJ3I8ne19ujsrageZeqc8uT/y57nnVj+S0gTlYY
IPjPGS4XUPKRegb96jifb8da27L0hbjOmAXqJYvVzOsXy2xDgdCX52N1UIOg6D/rjQkNDkWbcI/E
3D+omqbWRty1VS3nF/HcSH4NsAgaisKlwabtqjZxvqF33yjQh0GDDhuR1pb1nALpVBd0k4b19Wxn
QwVZpxhTF/5H7h300Bv/08JEfWxiL/tHQIjb2Edrn0ZN2KSmAUv/VcFbJjmWDGPIolbwzXtGL6xK
zlWOlun+9tytrZN58xgWjafXmBFuMDGh0pa5TZwYaA5qVdje2erY1qc6GGHu3Q63OpACfQqKswaE
7EV6hSZKmHdWkrtZg3RLqBsqmniWDyKwCSVIYbiE3luGEvjr3HynlGUtE5IYYJmqK5mrRTYnEIQb
uiFmm+S/3/BpUrfmhI41uaytxWkxZEnD49dSGoQU9BbW6B55lRAhrWYIrAPSdWm9MZ7zMbM8hubB
pANjW/arcn4KTjkee4N0FYj7zEjI2p1nTTWKsfYY7zvbVt8Bt/Pu0iguPlJXLX7e/uq1vc8zhGIs
j1VeqosJRQ+C052OAWaWEBd3XoOiH6rIjY+2UwHcSq0B1B7g8FjfbgdeW0mONX+4A5bO1JYH8IjI
VsTjH9tfRQXnjKvrzupwST3QDK6/1iDYpo0kYfVbSbicuUZFr29xCqhFYXSyUVK3AUsagUhupPOg
KCCQf2D2GVT7oGq8nJ4fcoFbSe56bE6CGcvGibAY5zIpRI8yV+ZOGL9990WUykfczGZ0DorG3wcb
JWvEikDSbXTD1g4Imgr0/KUBFWJ5o6uYW1qjUlNxj3ooh3kQ18OjbXHwfYIOjCTrxopeA7CA6EIE
EuAT21ZfTGxRC0ez44i6e9Vr38QQ3KPfSdVdbQf/XYCd5j8YQgQPESJS37C08t9xMaWfof2L59sr
7PWQc39SPWPQ6fxzwVwf+lo45Fi16ZmrYIqC4ZAiH+0mRZ+6rLBdhzlLQX8H663+eDvu65VNXEqT
f64bGGnGddwO9EXYSTtwDdkVZx0WXXRk44pmn4TtNE91Ed/fDrmCS51jWqAr5qf+q4QUwWWl00on
4qXdxHh9yCm50ymK9l8hjla4GxSo8zwMoVMnp9GLf/FMqB0fWd+h0DZSq9dHGj+FB4A6oxjpKy0e
AFI2jSpaRGGikpfNFGbD76IPp/ABLU1Y895gDc1ZQU6MF4ICU0BgzSTPG+MxpyzX5yo/Av1bdKmp
ElN3v56DkNJAJvBzdiHKT3e6UuFdlhktBL+4to4yDJOnEfPYaMciHt3QwqIbwa4Uwgp0Z9Rabv+c
19mAQeouSGAEL69XqOECfH2VVwOcvMG2EG8ycR06UctDdfwNgcCp/WmbUhZc7L18xNs50fzALQMF
YeU+j5GoTWQCI+H/FGh5bVQ62iBlVBLIcMq7kCJFdJSIWRQbE7m2l0Dt2HMTGIioOv/7i1erXalq
HNtD6Nb4dyFDoLPfz+akyB5FS5Fk7+HTlvbp9sfNi2O5eLiSKN0C35f2EgBW0qpVMl8PXXi6efCI
Vsfw09ESH9X8DJVHUBXBsMOwqjtnYwln4nb0lQN0btlQnbZUHijW8mmiw0vQjLIM3QZrlG8SJsS7
DsllcRp83jEQfgLDfO/nESTBiGqtudOGrrfwK/Js7XdWqE15uP2LXl8h/CAyIsxWqJvzMryehMZU
I89zisiNepF9S1BTp9fSdNPRStlHt2OtbRXdohVNbQRg0zJTD+pCqzV8xlwkJL3haRKDnt3DiR6Q
vH9LJGuu0lszfmORDXBGezHmg3yVb1rjoQA52/yXNEqx1VVZGz5yZep3QAv4e3EWRQmah1KJAffo
yXt1CPLvuN/8C7tGvuWcQTqQFv68EaiEXE9U4in031oBbELiYIcONAZNO0lfoN5Anq2d8YZjWWwR
0DymvngxpkjSlplkWyI0IsdPkL2T8Ack8jCCQR0U4Xs0yjtvp/dq2Z47pfE/wC/2rI1DaO2Cf/kr
9OvPVY1O1YFMRG6DAi26aIk9njFssQ9NX5kPIhH6I8gKFPtuL5y1sPPhIHWABeYrwEZEE1fgSBnB
y+oznDJ937yHsqt+AWdV1bupFZ7yTjXqSdk4l9YWkikEmCMw0MDEFolF2PZBLnCdcUPw8RhPeeQv
uuxxukYCG/G925+5Go06+p8SBHDcRcbqBKMlon6IXLxhkmM5DvB3QyT9kVAOP98OtbacON3BbM34
fPpL1xOZdyi/I2EZuUiYeQC89aHAcoBkGOeN2hf4VmPo8RGNoxhjT79CFkzVAtP+dPtXrH2wmLFw
YIlNHdz+9a+osDucOjPDGMcT0LbUIdSK5zwNe4ncRG7IjdfIfHUtbxlBPgComtePXN4yuuUFsP+4
QgsKPb87oX7rW115wv/W+gqmO9oIt/51/xtuPnhf3KR+aY7ahLYFY2wgITWUAH6fi2kCXsHjNty6
xdY2yZ+S0owan3Oe63Bp3dh6peW+a7VmnrzDz9ZDwFfmKvZaVeQo/0iv7GfB1soq3rBw5xIFgA7u
j1elM67BcYAWBVxfWP2nrsuDEv3iIjnY+L69IdenhQegmfYrd9Zi5TZjD/a2IlZQaj1SM5p4LBHi
gOcaBYdADvKvG9gz3UIFuw3hT7zKDWAYjpkVKz7qDmY2HIIUPyxESFp/44BfWy0k75TTKUxwnywO
eIn+sYNcUuTWTRl+iBDdnIsuSpyWiNvorb7xWWt7gdILyEIQuAC2FlvPSbsUk2/S9YH+04iinyl+
KGNuHG2UML9Ng7F5d6x+4B9AI3p5Gpn59fo0Yoqh2MdFboac5CnpApyElDhv/qMk4zVvSKBmOOrc
VePCXBLZ4GH6uQTi7yKrUKVHa1TzEb0SJWl2+ZA1G4nN6mACodJBUlETXKI1rVo0eKzIwO1pUTyF
dl08aSA2D6BwZpq8GpIr3j451yJSfgTZxIGmU2S9HkwNds4YtbxvEOPNPoip+Q9Bsvg5K3E81fou
2BjOjXDLm6myLKXNQzNwEfboD9mEZCp69/GR93H430Q14fdbPm/mwgkg2q8alO2AvLhiIKkSxNL6
BRDuSYzo+e+z1oLSjfTwG45q2oNUjUkWQW4tDpXS8nBWp7HgIiKH4EmhlOOXOm4850ymb9zf/ri1
xw5bQJAw0luiNnM9d3ru1H1PxcJFQVc96tT87gpg9o9WoDoYJht1fm+m6mwepCs/bodem0eKnxCJ
pQTJtXzo5HhtqBUGce7YGN8T9LSRf/Dr+BFdBf2pQdTncjve2p1ErZOB5YSh1rpYpnGc1iJTBugZ
KBr9prTaZIc0j7MjUtk4blIduUP9V5+Ot8OuHTWUvPgDYhNG4GI6a4l3sylbgJTtoN8PPYWofWVB
YkJNXkk39sZqMJ4ZFHNNnRbzImtr8FWofTVIQKl1tQsDmh0iZNceK2m2w+kNXwYWlZcAkDEgxNdr
J1FhqkciSVw8vvNd3TjpM6LeNIxqEbwloXBmyB+QGdD9S4YjWnfp1FVa7A4YVU530o6nHxaC8B9D
CP+7ZozxFMB9F1ud29+4ukhNOCG8gDm/l/VTVDJlxJOYB2lUVt/N3Lbfk8hO5yk0ev0OGzFbbqyX
1WX6IuLivTjZobB72+K9mKsjDE5E7Ryl9J8BCph7Y5zwyLPSMTjf/s61c8Cx5qQCkgbZ6CIq8nid
3Y4jrAkqeM+JiKzPhpEpyhEUcIhr6ogxjp1Y6hl9JtzKbwdfHeSZ+kIHC4kBU79eSLIUiPyBkHOj
uhrfzR6u9jPSRd47T0Ft476oSLG23v+rw2xDR0EZiPNHzr/pRUKspUkVWI2auFnGy3E3obH5C9ny
8Hs3Yf46Blp/ynotzjfW08o4g8Niy0jwSQ5vjeuwHWYulBrC2LXK4VPqId7a2TFOGKgqoZKPqkBw
ibXZ6gPLqsTZ3x7n+X++eHMQfG5JQjClurU47Ed9RMo7q2M30UvEnnhoNQ/YnCVbPf2VsQXhPJfd
yepmwt/1R1oVkm6E4SMVKz0qSoB2CoAsxAv7rvnWO0A0slj0329/3crZR8KjAwDhgIc0tphRG0V3
SDHw4VjkQ74LMD4en5SwiLD2yZsi+PtSFeE4kOD7UWdekjcxEhQD7wpOhgqNC0eLxCUAFLbFu1vZ
GxrnuDVXszl+ltywTpvqoUORzvXygYK1hluVPDXoU0skXfAoKQPdO90eyLXpmxsn4AGACrFUrqdP
mR2sKpw+3LA39fAT4CQUkxQijUe/L8z8H7v01W6nlAjQbTw81lYo8HE2CAUzeieLYwhwLqD8DvKt
V4xo4UZDUJQH7Di6uzd84os4ixVqd/FkQ/vHhRFTG0zUS/8zBIfy2BYTdn5BqB2QXgt/3g66+nEm
S3Sm+cwkjutxBc88ochqgK5x8qb7EMel3j1b2IUc3hKH0hhPAJIrfTGIuNxKONt2AghyNNRDX6uT
/ykH3+psLJTVD6K1CM4BNNQrcCJ8XYw72ix1MfkS5zgTg38UTivFxrm1uiCpByM2PrPil32NJBEe
kpZB5lo4lX5FpCfQjgYCLclOi2qJipowag2nGgrUG8f12u6jefj/Iy8bHZxheB6SZriAZNQPmoQI
v+Po0TB2zFL7Z92gJXl78ta+VQepixwGqG62wfUiUVRkbTijIYq0GGd5yPo8NdWQPqvB6B/TJEcw
HFnGeCPq2tlJWdGhbEL/QjMWUcPSnIq+zjLXiyMagzFgup+i8QuedHb07+0vXBvTl7EWyxP59Jwk
LmQ2Q6P55igNknd1mYu7AZPu5w5P90//t4CLzY6qCt3KjpZ0Cn6Oj1OsMDvi31l81mrd/F5muEa/
Yd3MpRMgQOTGYllMDGCG6EXIFqQ0bp6RpxbNkx05wPamxBbpYZKRtcXvX9uN0ETMudtNOWq5S7Bf
w2IaKJWL4HpdAus2LKTpEIjfGM7VFfq/cZZ7QmRRCRaHtB/BzB+onY97aKnwlO1Y2F+yOO/Dew9D
9a2EbXWJvgi7OD0btUKZV9aJ21F911AoTD28P0qEtc+BN5jhxtm2Fo7r7w9UBH7FspkSNFE3TiEQ
rgIAzinGi/SezNB/6Po0/HJ7fa4NKGgBnjaU9VVeiddbnmuq8LGSJv3VzeHf2d/vITOQ998ltn9G
Ee4OLbt2YxLXNiHHC1wY/sySQ9cxrRSRXBFwAYI+Qp9ZoC19j5OofOyRUEWkE1LHRlljDaQAwhs/
YHwidOeVoNIYW3ljKYBLBxQDfki0/auuu1e6HOMD3EpmCUbModFcHFDmVuyiOYk+a7cAyqvzatHe
dQzSU0Q+rj98cppKpAYqFIpPf3Wnmkn76IMHsve8ONA1fcPUQt0yAarrUKgXR4+IFInfCM0iD/uv
e4y3CwzsMPL+ZKWobKI/ZF8GWjAbJ+zaSQDIiGsPdhw1q8UJa8bQ6keVjq0QAfStZuzqQ41a53C4
/XVrY0kiQwZs0wuD0ns9lglO6ng5wJo2FR1RnMEr2tMQT6WG+n/pbQBL1oOBKZl70HM6fB2sy/s2
C5wxcq0GNRbFS5QHFTT9VxDT7fH2d61tDti8gFh4SKBDswjVGCM+JorBrGmqHaGLwl9DUI4fazRr
h7MjunJjxtaOAJSpTKhA1PyAi1x/XJnmaiqxwHbbpjIwBMuH/ifILaQMWzQcmoNCC7w6o3mobWXC
a8PKdgAqAxOClvuiYmTXXsmFSGElBPXX7Mew0I4TFcD+gMaJ3Ei7tdVogs4pqHmKjctjhxvRy0bc
VVwspKp9gRDtF8rzzSmXpXFWMCw9cAi0uKpbY//ZbFur24eBZX+sMeJ9RJubZqA9Qv7cxeipfkP9
zLq/PfVr8AuNPBPoKpxZoAiLHTvWdp60Hr8Qj3rM0DxL3qVKNf2OEV7CI0aLMcYSxnPnjBXCla3W
tPuCd59+Cpx+47esbWOez/+PwQ5lfjE1Td+rWm6C6kryOs13CAX7IV73ah284a57GWix+sJIH+q4
QG+hSdX6n6mYEiznAbJp922Ou9vG7ppPn2UVQrJ0Qftz5b0CZ6lw15vIRiZn1l7O95NeK/h7VEBx
9u2AaNlcwnzCCC18ryKAsr89v2vBbW4grrz5ebsEs4Db47B2fPsiUx2p9zpSjeJjk3um8rmI9DE6
l6iKR09VncXNl0BiHHO+/QNWdgDpPeuf2hMQrSUcpC36oKr5XRehN358cJKkte7MBmQNNiWB8fef
y/EPfIebjrLI8j2ddLHUKKE5+F221edy0PJmp5WlM50ErnrhQWa1ja+B31fvlApHnDfcfzOThB4p
aq50uRc3hD5g0huXpnPRcLKzZ1VYjlZEckvnedQchNdNnMI+iSwst2RC144aMAU6slrI6iAkvdjI
swNLGSHHcLE6egH7rgWgc1b8yflYpEVtndBl9bNPOHTi62M7vXIhezafDbWvvaPiOVV1MJquH975
JjWB/VSMrfE0DvgFurcXxPoPpctK4ZPGLuyl67PfQI4bH2fduzgDJlZnKnRRvFdFN37MTK7vThkR
ntY6auKYLw9Te++ps71CgNQn6vRFJ7yzX3Jd+TvTieWZ1WCftUR9A4KA18UMxeP6Ffay2l9h/tt7
hWpfgG1is4nvKQIeY/6v4fXt9PdpExBUykBkMZzBy9panCiKr6apdzG6IiwPwpzQ5S7KXntUuswv
o11Z94G5R6rSCTcA0/OyWJxO8+6kIcaNyEN4sWwmXxlmFJxzkWWXWIe28ZIH+D+8+M0Mn4kPdSXy
/xLSj3/AqiWfhkTRoo1bciUZoDgkGGuQKLSrFsdxguA3Juyec8FBBh30TBlBOxa5+bX1JqwndWTw
/hm9Pt5iC6+kPWTF9ONg5LBplsmq7mctNrqad6HrjqAQAlFlto+AWKYnf4rDc0p5PNv41pXzWP8D
T+cqsOk8LFKtyYzDuis87xJ7QxU+FB061lGc684eRYn4iHNwW6HhjE/5zpiC7vvtvbd2GP/Bqv/R
3tGWvTmkQjMt0DpoYKmijwdcbBNEJHW7NKK7zmyqLZL5H1TPYnWB4GCUQQJwIC418PqO1VPijkmp
uNbqnVra8n7y4lz75keD+qkr8/Fz1IzTPhvDEueaQY/ubCUrFExJBA6t6J2rR8X21I1i9lraQ8Yz
g055o72+lE2ZNUpXoOyL8F/4za+m7ilmbJAvD3UrOnR1l77PJzR1DkaWYOSMtLzzMQm6xDiHyTxc
tydmZSlyEatwFqhAU51Z3BseTAarHxEYTTxaBjwKRWT+npIQPxqqUpDUpEkz9XbMlaXIKxylS+nQ
gnrFRExpqtpN6DuXtpTGQ57pKopTKE3aB8cqY6xg+tSrzxQ/fG/X9mHifbsdfyXd43Opo1L5Bi++
lMPVEiUt0FaWF4RM0+9jCfl4j74pniS346yNLV0LAUkBmhPKEdf3DUhmvTRk4VySMMWbJBs19Z0M
Os07105QPzh93nXPt0OunGgGZwrVG+JS+5734Ytm26B1Th7YinPBr6R+jKBdB+cm1OMdlM/c2mNQ
gsxI7qPSdrgdePVb//ROEEjkdJnn/EVg0XZW5fS9c6mDmYJQeCXWI7pnnmfV3q+d5ld/r13Gl1J6
5zgD+mYtNUY6SOxjHWbeJQki6EWh7n/HqprmNEVb9VC0s2307W9cOcS4qXiCz30vLo3FfFZtjjGW
1ziXmMP0BGk2eYz18EtcDVus1LUVSibJycWWRDdwMY1o4JcNGZx9GeHFHVrJSxyzsXHS3zBrWEHj
ozXLsL46JTvcx7FyUeyLWdbNWW3MMoATb1ifDCXEozLLlb+X7uTUA/AP7Hxuyi6vXGvQ2hCHPtZJ
bpYOhpr0EAGEFRYusZ0ZNn9fy0DuwGEYqS/OlajrZTkEQRh5oUPxB+MYDIvyCbcOxDx3FHSwfby9
PtZmjRvdAl9HlklCcR0s0orU0fXQudgsxqOgSTMbfCTTFsdtba+9jKNfx0GEaUCFZnIuWST7T4lT
yviUG5g87qgMO97e1pv01+1PW1n6c7fF/kPpgyGy+DRttLtsxM7kouj6D9OLnctkTJcqLq3n24HW
ipdEmhHKMCVJtRdpYZoNYxUavCZg38TntKnUp6kPfbkTSpWdMwW/10Q4mFnnSmhfRI93nV4Xye/b
P2NliAH0kX3Oqi5kqcuKAE+5Ng4G1g0i0UcjsrSvfd8Ee+Kl77Ui6zc+e2V8eSRTKKVSAxllyWXL
gwLtEc9RLqkfkYBPtv8ce4H2XKa60/79Mp3zTiDYqmlDq19kgk5copmrm95FmTKr2XmON5YnNZwr
pn89iKh+2BqFNhJO6hDX61QPZSP6CEVr065xuNK1Ft+kKhVKfScoT9Vf0V6d9I1nxUpywZExb3dj
BoEtRxJDTc+vmsmnIWQZ2ecg8+2jpg+dvBd9PRkHbez04KkI/DC5S4dya+Gs5XfEhz8NK4yH1XL9
TlppVeXgIetfSa076SwkZ9fjm4K1LX46z5rw9XvKEiDB1azFa2uYaal9lXRnrNdTb2OyVxYyIj2k
WWxdAF1LtTi8BGI9kwCZsXbElVcb5JGmKsriVow/XSQm7cvtSf+jmLDIvP/YV7B7IRmgLHo961jM
FHB8cVfIbaWU99RFhJvyCCrvxl4LZEZZHn2Uj9L2De8QFEVkul3SddODPWWpelIHikN3ft4EDk6r
kxa+b1FManY93bDqBI2rD9GeM32v3sN59PrLwA36BGVd0T7YddjgFZebaow9UtJj/eQVpjwWQDrg
v0ZeU/28/bVrq41SFsoWyBnDfV2ci35M3a43UZHPLTLYGHp+6QwfUm3MvgxdJp9TTab3Q2LJd52f
GsfbwdcODZ43s74nmewrnGWJM0kXOhEmKY5Wf/NCpK10mWX1LgbgshFrPnaXs8qZPLONqXDxeLme
1bAFK1qK0btklcETUVd9r9p7nd4WOz/tnyS6rjlPGFurj53fq/2uJU2MNhbzSnZLh5dTi9ML+ohc
nMqGXrfV2MyPOjPAzG7SEsP/7GWB+omDPOkPLcbvT2MjhvS/vx9p7vS5AcMAUE68/nq08XHAlI13
8bQiP1o1JtU7Tub+qCKufr4da+0GhMIKFonC/Ux2WNyAZSmw8MKZkhw+mIxdWKTeO1XBoGiPZ/rw
UcvDJj7ZdgOAFiVkSkIhzGd5qrpqKLZaifNdsJz2WdmOlhPid69AUVk0Ci3odN7tlh2+awfT/KgX
jnW2Ry3dgarLPiMQB5xOtaIPQSqMb1YiylNdKRNbryEbD/HLcDbulbVlwGQgWUyBd5byvZ6NFv2S
qu1s71LoqW2fLEzF1Ls87vH37tCO1HaqVPL9SH/0DesPJpqYmTbgfpfgDV86pVYgnnIJExuLXFkP
7Qc1sEEZ+JTv95MC2uoIl7W2N3bf2iluz5BcdIMhbiyxKkGAhGMzGs7FiMV0sCeBi3SbzMhm7d4Y
jX5j2lfD2cZcO4ffw8deD7A65TiJNwHL3anSr9ZAAXRXRIq+H6Q+1Q/cfGG3wUxZO184QMmcaeIC
3Fps7Tyf+sKJWua003GgDD3sTlQlDuL3Ba04XGtLM8VwNW6Tr5WJTJIZNPbn2xtv7Tjla1UBxBDX
qyUAMDe0sa4Gy7mEIpvuOpKk5pi28lcbBV2+8fBauzfm64IEgfoAeo/XIxzGVNKtgc8VWT/dYZWL
9yWX4PArVYGxIJnjK8/W1HhMdgHK8w1HDKRn/KVmHX7I14sXxKjkQVe33Bx9RXUnSLL6k+VbZnQ0
RxufSyvu2TvN6LmjYZ/8AKO5k8jBdt7/9YgDagPzgQrqLJ+82Mi1BkChSivlgiq/+IZGqCzPom9+
dAq07I0RX5ldXp0oYQMKhCD8Shc4noK2aXwYXWkV3sd22us7mSTWCauf/g1g9rnLMDNIkSImCb6e
3rZTh9bGIsztsLd/niFou9FLk6cO99mDruRbffSV3fOnkQraYiYlLx1H0AyL8DyGyt4asYGZOBKi
yv9wdl49ciLh3v9ESORwCx0meWyPU49vkO3dJUMBVaRP//7w0XuOm2lNayztypJ9UV1FhSf8w2Hs
ZFc+uMm8KKgJs/tTrxbousaSpveTrlL1Fyu8FmPWmoVH72JTAvLHRCt6PP0AI6+tdcBvzecRwOfJ
7nXryg31u5+1eZgw8Pq/wTZbRw6OBW4P7YDULoNfGZhk/YgepTp2M/LWhNoKG0hCidF5cMjBP8lm
sMEnTxio4maI9yXVZ2R+fvhas5gRNtjzNYXMSxuO/s36TAHaAPJ/vgeswgbWn/ILZ92elrsCuWT7
WFkyqyKK4Fe1Ly7c2fRvAk41hJq1onM+XJO1DkC7gOFQrjMPpQl9+jBVHs7gJUCf9AEriivB7+WP
APttDfQpNm57CnGaJgkolORUmwHIqhBHVvdJFPNshqXMxuZm0ActuEWNt3+oq8DNQxl4hZeGCrej
W53YhbJWWwBG0gB4/+MrezSu4JwvfQVqMevDSdGOQuH5smDXpKoZjBycMlflUQGWO2qqWNxoncKk
/O33GYaNwBrW5jYym+eDJanlVT2Mo5Phx3DxYaZLeVjKoZLHpU3r/14fbX0jtkdgbSBQBaWJBJH6
fLR2cGYvnZL8VLV1Wu6cHrziU+XPy9XnYn0OXozEJgZK4iBvu03kQaUjD1FV6B20mpdFBaXuH7U7
4tFqLquoM4gniXoXoFmKzfl0G1u52INnbaLRcdqbBhPgw+tzv7TbHUDXvJxUi0i3z+deSqFwONHz
k/89z7rhDr5Z+2jEaRaHdm731+7zSzE5byUgtv8Zbyu209t9Yrm1m51sOzeG2zmfVXVQqNB2ke6m
9y1VlvjDaBVJ5LrS8G7IgHB7r9K2uUbKvLShXbCnFL9BuvH9z2e+viVEUGV+MuuqnUMdo9ndUg/W
P7BRr6nPXFplHk0cEMBHEwtu9vMix2DBhAjybu3kethPXoUPpwLWF+pD69kRoZl+JTa5EBlRQOVi
tygarVfL+fwmQyJjihrAqSK3rd8F8VTIowFz8p3CFqk4ZO2YzEclKkzF4aHUV4lol95SDjDVR7rC
WFJuIlFRZQA5bWIjrcdtIpyqQewhNNp2JC0NO2Y95WfvJ4qOXxxIeKGn1fZfQHARWGX21EEpgm41
UzSE72Od032yGm34Oor5aajLgHcKAvfp9ZN0aT9RgiHexIaNq2uzn5Bmz0ASQoJN22nJ79xet/eZ
XViHqm6UfvP6YJeqY4BjyGNWSjgF5c3ijpNQ0K8oCQad5u5EVxk/OhhU1tGoGl6N2tKXu1SWqUZv
2suCn4roxd/hOCz5m55JXIkjLu1w9jciVoRqFBY2z0NmqdprEAjGw0jz7pKFKEm1mB7sBZqO/Y4+
TPXh9SVY9+/2LqVcw2ki8mXozQo4E4p7ucWbWcVySHZmbA72XYAWdLMXmoParOYP5c7Wkiy5Ep9d
Hpnm4P+MvJU61eNC7wyQzqfF95W1p7PrDE+YhQdA2CfNe1cFFUCtgIDomtb1xZFXJUtgj/hIbFXC
bLsQGo9LcpohMn0EcRjfITHZ2D8G/ikcwP34d0jItf++fal/YzzXAAUv0s3HNUAuUoiUKehcQx4G
ZMTDjGv8Ji2D9OsgxklGtpYX13jIl2aLxCQFdkYlLF/f7T9aoW3hO2pKKLk2crE+xb3tf+rLpb1r
9bG0DkVVlBjTo399LcO5hHngsuCVX69sYE7rUf9j4IaBeX0zLC11Y5zvfQx5bg0dgnKU6NJ7WgSG
86Wfdd49EFsn6j1vp7VsBgR31TIfAl2YXyTQ6r8QuVg7ObTC2feAUNYF++N3WYsg1OvYeMh7wqSr
Z3f8bs6l/MeHbP/8+je/dKApD2LnAY5zpbmej+VOHYBv105OSTkadtQM3oRdZwd7yBsMtStzca0y
evFzo6m8Vg3gnbubz03RC96SXiKBVyTN07T4NOAyMf2Hy9NghwtVhZ2OLl70F/O0qciuWsJc35u9
PVGOk7lM01O+ZMuJfo7SP4xBay1PMbCmbmf3xtWO+6Wnguh2lZlZq5NbirY9252VOAOCaUXQP3c5
kqVU6H0ReVblqyux9MVldQjcYXbTiNsO1phVnXVQB6HQpr0ZVsJbPpI1mEnUTFZXorZXLJSFssZ8
u4MQTz/NPypBlAoofZ5vIWvJ0QFfeHzTUo9/DEXqP/hjMVgHGkffW2zvuivf8tK6UuzlRVxxqnzO
8wFjrTTjJrfQ2YDhZEZm7Pf6XdE7Qu4HMursCgTpQoRFQxNbD5JEugfbDlXrW4IyBBs2JU3vH3pr
bDBn8ZLZj6pq6edHpQqzv/HKODPCTCvmvxAOQrcSoVQQjmCzXhj6LcvSLEinnFRqmDthilX51/H/
mUE5fnrzMSE3YgutqG7YMOta/HH1GDPs7sJGfmZCxmfaLYttiDuNWtCwM/wJ+OcYoC349oeWygJ2
5isx230BOnBV21JRszPSpcHYBUGXBju80bz/0MFx7rukLI+xAc71yjZaL5pNZLEqwaKpvGpgULs9
n6uXGGrQHMAcAGsRpRR6NoiPlcL/5EpOfeForvZhQDhc8iGIoucDYXBiuglKgd/IgWMzKksvDUgK
fS/e+QnOAx/7xnL7iH496P63f0/O5UptouRg+JvL1k7NttLnEogFDu4PLryGw5ALeQ/5z9xJQ5uv
3EKX1hT4yMq6WZ0ktgxteFptmS8SoMEQG+Ot4RSAZD1RjldwKpdKKQgkALCgxWSR1m7CcMeWtRaU
yv8GHnG8zRstjWDGjLezN2sRZrfFZxPD0OyYdM2+K0ftH0o9OOAlrnT7G/hu3edm8WR7aJR1TYfv
0n0BzxELsFW94UXzoa0WpSbV+99ACwX6XVuSHN2YnhzV57wYXC1sNVs9AaSw2qNNdyq5ffs3J2qg
GgfRij8339wbBifzFtCyXlv5xzrt590MZO8wT64TtUv8F8RgnAC4/kkK4EBt8ezkJKlV9YzXwy7/
qQvLREVqdMdi3GUCU+wQI8lqvJ8Wc8k+vj7VS9sNzALP+vryABs8P1nxDHVJNyrtW+yByIosrVXD
vpJe/+svxuGNg7i2okC2cNzY8prKS8FeW0s23RSiw63ZpkB3DQFy4WXDbgLreuSpEV/fFgib1FjQ
2ACOKHt8x7Dxqe5B7fYHCIHZl9endHkoCpGEmeSX255VXUmtAVrClJAAvRkq/WcRd+MX0fOW/sVI
4BqAQRHOUoY5/0imqtzcbLP4W5WlclfUzRB2YtAf2MPxlaf60qSouFGJWD/VCyEDHCEH7CA4ekbm
LuFc9dW88zJRI0chgvHKW3npWicKAa1KZrqK1J/Pqy4nbNvMRPvmpgl+s5k+LlQ3xLDUUWGXzW1A
23G5C6ylufLp1rtt+3DhR0S1RSd8xrjxfGCrpB7rAAg+kZp0Pzgf4lPp6T+FMoMHI0/jI91ADKym
TLQPspDd4fXveWHevk48gugHlYAX/XYthg8rk4H0pArqT/gSTXM0D4G4N52h/O62QfYJCxppXHmu
L2QqJGs8LGsXm6d0M+uiJfJI/AKXeM+vn9d3Guhl78ShqxX2E1FDfuVyuTggW3a9wsmIt/tWxhAt
hIMtfZoszdd2SeMPU598MipVGDwkZXJlgi8vM3BQFClXpDsjbsmdbekAsRzgscx+nT/Fhs17RRBm
/Xjj54M6wpcDD0J9dlXk2uyeXK9qzUnFqXe78lNQG74Mh8kTKPLOlrzXG8vPwr5y3qyVsRl3EwWh
0oGxfYKBF/xuHoXYcz7649gcK60e97mX6Qqn+Pitb+E6KPUbA41D4KzbVLqc2JipbYnTwNfckfrZ
u6IThLFuaj4FQjVvvesYj/RylXGD4vUCIGzAgaRSijyFC4d9gCchLD2U0hXa+wzA0TUv3BdHcR1u
rQtSGls1fzchbJGRznlj0Z4c2gq7At++HTaq9U3ROd2xEbYb2ZhJXDkXLwfl+JO9cz+D+QQpdL6B
EDEVle1MzWktn2B/FtwXcdanoTtS7Ub2mMpjetU8/cXNbjEoWbRL2sdt62x2LW5vXVqZXnMyglH3
dikVqqdyzvV518qrWdDFwQDt8ilhetBsP59hIZwZtY9SnFrina+4D4mPnqDDv0hNn94aMa8T+2Os
TbQ2ZH43mnMtTuXsOtNeFoldhoANi2vNthfX2TrQCmAgUFv7rGvT6o/UzlxETltqRDlFCP/jWKj6
gI94EcVeYt7lk6+uhOiXtgksdDQc3VVhcBtgTLwGHZBFHIBIjm4lm+PW8up5DEVJVuc1vfaxzeT+
9cvtRezNJP8cdLNN0IusKergz1l1zfLAztBU5GW4Te79uau/qrZMfqYBclVD5cRXLtZLuwbJIbCN
gAzRU90ssIVe24ReA052Vt2D5yr9YTcNmufuaG1P316f6IvHYp0o4Tbqf6tSxlZTLPZL3FxyPHhx
JG0/FpM2e7u2qetrRfCLC7ra14FkhIW1PeymZnkafqr4w8y0J4MqkGESLP92evwTGxN9jlTjpLTV
RF1eubpfRDm/Z/j/R6afdr5f22Uwk1h1+J6yX7+K1aDCXQC8mioRN6Uags+LJSYR1n5dxitYWvv8
+hJfOjCGxwKDFEX+dyvLaasxECKzcJwcnXvTFPaj2fn93ixVxYNp1t9fH+7CeQFnA9mDO5UG4rbM
JAIubc4+SkeNLalGTNUSKp+iJJdH8dnTO/9hzONrauoXJgmvjgzgt7feCxnJAjWTOlB+fQKu791n
ehMfIdfVd5AezRSwtbu82fAR+BIPMehqUBcIHG8uvFaMXb9GjqdayGI/pZ3Z3nSyL+Wbn+Lzcdbj
+sd9h8U33U68qE+z6uIhWnnmx0ENphcWkuLH6x/vwmYl2ea78TFAFm9jRVVlBARZg5GbJVoDTneg
bg3V9b9WJDVO9TnU5LAn5jPDruh6/ylHVjY4vv4jLn5LZIAJPbjfgV2ez7hTrZFR/OVb1vFMaalY
jomM/RsCEnRBJbj518e7cOGBQ/MNEHmM+SLYUYYG23mw6pMozHavSW65sKfterMsQV1fiY4vTg5M
MYqGOgS2bSRnOq2MnRif0GXOVDSnzfJET12/7frUeCzmMrlyHC9OjgxrxaNxQrYQMcNLpmJcmFxT
DN3DpGytDwVOBzWmY1NgHV5fykuHH+1JyoM0fmgqr7P/Y7O6wvS6ss+aE6djCvO8Qvgz9vSPhq/U
Bx71ZR9bvfff64NemiKqf6Bh0PKgeLOJHhNXrws3nTkhtuG/C4QBzWvMne+1V11TDLn09eBUwJ2n
x4SLzGZ+RmPl7TinWJzJvJ4eKivPtLtmUsb8jhh5ir/rSqO3eGXPXFxVWKvguyhG8v/5qjpNR7ka
9s4pF7r+GSQZxr1Sn4qfRmv6n9u4eNfoqaddGfXCk4mpks09/ru2si33etIGMmn11QlrgexLkM9t
KJUp/J0/ZkYZxbUTpGE6+2Zzk2pVkV4JKC9OGjYYMgGrsNMWq0qvp4kNDdGusmzKEDcO3BdxdPND
TXbGXqULdsXlYIkrpZdLXxiTChaZi4C7Z3OtI1wgU5EiSMgOrkA0+UvEGylu8hZ5iAS8zF9McyVW
AOfiuiOPPf+2MNqsOhX49MHmKZ+1wmh3HfzkD4suh1tHgiiNChzZr8CuL31b9vCq/kCfgq7M+ai+
pscWSFWkwsw4i+IZXSDCoOSboffTYRqVtleWLX9h4FN8ev2wXvqshNEYLJguf+ibvVwvOIjTGy9P
7SC9d31tyCjJ8QYKhRDzzuwqsQsccU0b7cK7xu2yogEYlabt9kkZdAQ8soT5EuzdYFk0Po0Yy+zq
GUblLuuFO4ZFrXjW0iB2ntJu8H6+Pu9135wVu1Z1WUABQDXZ0HT8zld8KQZDj1t+QW0ufn6XDXjx
0j/x36wZ/nucNU+ha4Gj8SbcNPPU7loPqaE28fwuUuWs1G23dEWzz7qmLm5en9aFu5dthBfIalaK
gv9m+1KDMSnHu/kJ2Qt2UgN/y3xwYzte4Jo1JYJ+b7+VzgbcXPbLuLjky6h3K27aXR942hQqLei/
iY4ksBv65qaesvpn0Y7Lh9fneuFqYGiANLRRVzrQZq74lZtF4aGrZCXSx01TKb841IupvrbBGPxT
5JVzZdNcOCyMuIKqUdIDMr8ZEZXySdq9XZy6tkvf61bqAdKamvJHRmXiv1obsCtr3CG9ssaXTsuf
w27WWA1trRm4kZyCpPvRiMa7r21ZFKHbDO0PEXf3AIneO7JXd7WeNe3+L5aZcjSwCoTMCJTOT0pf
z4CjJF94GURyAnt431bJ/EPq9ny0pTe+Pb4mXQC2Q4rGf9sdjGR3oeVjUeKkI3/2XTMToiTGCb9H
vKhfn9mFWxdYHwV99PyR5tpiGwyl4jpYzQMwZriLW1HdWV08qbDXEnXE4VfijZrG/p1I3o6HXq+F
P4befNKg9bEq7FG5NnAHxSioDbx9oNnONyyhpysremnX8k6CDAfGwY23eULBo9P7L+z81FRq6KN8
MeVwZ7bl0B86zQt2hWa2cTi0hrPcvL7Al24jCl2roTcIOxz1zrdOrZJAlhqob9Ct8/3kQEfzIQb8
slWvrsQJF4ciBiQL/A352gwVowqujFTLT0CQu1u/XfrboYH5WaIm/vQXs6KNypSgZfGCnc9Ka2an
wEkWBUG3yo/+0mbhVCj7MfN4SP5iKBd/U/BzFPG35AVvYeMaqzdCt7TDEA7FbB/c1FbDIS29Zrpy
z1w6D4i+/O9om42CqcSE/CPSiCaWrX2oBNCud0Y82lFW4hHQelMVh0gIe0fh9PWVEOgltpsjATgQ
IRHUDdgvm2VdAF/qycDoWPoZkILSsUTF0zRH9BSgiXlgrCfzgTKc86nKelePFlD+d2Whldd8BS/t
JYTJuPJgZpHDbGIDs1Wzkbd5darGfjwM2ODc05jv9q5TaNd8Pi6OBZCZHG11ntsmS24hYVsZmNF3
LZYPWaVyIxJZD6i6lbSeX99Ol9YYHI69alGi90kD43zrlk4vtLlu8hN9UzmD8zWKcT/ri9oPZafs
o+UaaoxwpHTnO0MazWPgplg2gPpqP77+Uy5cSuSH3L0YYOCasAUIJgHe6X2JuFzWlN5DnY1WEHna
GDrxr7gq1m9emdf294WAgea3z1vm845RPz6fPZ0wd5kFAK8WzOlPB2iecfC6KvOex7xrEQbI/LrY
vz7Pi2OSNJGlclB5xc/HlGaD6uqCdaSv6vwuXqZG0TwZpxtopvpjMujam6W4QfisqanDcKtKzuYm
RNJBTyc3RvB31rBGNjX/ttfy8gPUVT9y82S8NuCFUBrMDB+SEAHpjC1VwBplo3sDA+ZG7kZKmlOz
L4zR0K8s5aUtgzI1CTBJNw/aZvP2RuJOieGzlJgofTTzXrS3VWOPyf1IizM5tsKnthijMTG9dWRO
DK2pFb9GmQhUw/lHzDLQEqYBxaceAxJrzAvdFPkmS5QAeYsEPRJwtF3kBLX3z+vb58Wc133Ds0aK
hrgjgg7nIyM+pCM1HKhTYtAejzwjR7sDl5EUSnfmTlZk1Is8zINx7ap4cS8x8Fo1ApQCRJHqyvnA
ee37WTNVI4L4snvXNMNdotAhDuemGt9aEluDylWRlyaHQbNxs2GnbO5ilLi8U2H387dK2dNTlsRp
FAyzdyXiezkrhqIlzI0DwIFTcj6rthudaTBy76RofY77RgMPgG+sM91XtV3sXv92L47+Oi2qYETN
4G7ATZ0PJnIcw5fcLp99WOp7nD2X/+zRnb+lvd58WffZtXj25WZhciZFNar9UB23Eu6LsMq+k0X9
PKZOtbe7vkvDBTrBfRmI5TsiZNMtUpvBX0yTPB5Y2urh/AJfEMfSrScI6s9t0Lm7utY1PYR7AvIx
cKsb0efS+KsRMfVdETIInW5yasFJzGmGl8+VWMZwguP7rvJU8i6d8/ogGn+8Mt6LuIgPSdzsr4ob
q4TuZoPOlitGbfKr5wk+0H5WmbaXujN9oduiDl2aYLhZFVNO4hDEb7Qw4sEgi4dhCx6Ze/1FylnV
eWr6TOyTMLpwqZdIXjMv2pKBCHGIuegxrA7Ka8SzHpo/isTIiWjK7S3jhzG186HphHym1Ac1YNEh
KFvps5h67VDAEvhC3aF/yFX/ETiU/Pz6cfktCfRHSYbfAdzvtx7hCnDkvj3/HXUjQYroS/vdMUtX
E6GlldNwn1gQxu+VChCaChs4BdkeLQwdnkSRJ1YfenGfj++X0l7sm0T5jfolJZocu0oG/lcvdruf
XgGwC37LBAfhVssagAxgW4PhsRtdnGg1x/mmNKn3oWFXw6MlXJX9ujK19V45nxpmaiBjINOtV932
3pGuHEUWG9n3aQTu/AjSQX7P58zBByuIwdbPnp7sC1SinZvMam1r37qTXlr7OqvL5X7WhWF88DIt
LcMl9cZ0N9d5MsP0zBZxxDi0iB8NINXNbZ5Q9Li1JjR2bkVlVsbHouAfPXewnCsCT5vbjbce4AQH
fuV+r4qVa9Hij12zAOiLPa+dfwA1bp5MFWQqDAysFaQZJAe3vuYSCXl1u4g+ETL5FiUfDqG+RRiJ
bKy1Eibed6fMhHPU+plELAQY37p3SzV5yb4dkLqOPGAxxrtOQRwL0Dia907cGHW4VmuqQ5cn/nc9
TTVjFwdzlYfAvwY/ajPM9Q65lnb1U9UXehGOzZK8dxTcjwfHl5YH3CYY62Pqt0b9rbfjOLnvUDVa
2vfLJEUr38lqro62RY/lackRlbwpGlU5tLBzTVRhZ3fTcKQb093peV31YVdORvZhMZLxXe12pg+B
UeU/3T7NYEbb3fLZrtHg2fXawJksvbI95PM8DTey0or42OSD2UdTmTTYx5Vtnh+UCCZ1N/lLRwVu
tObYfWywsv5VUBYbQs+Mu3bvWVqd/ZjtGUH5vii9PCqrwknCCS1OOz+45Rhnn+CBlM/BzJLd1zTK
vah1qjJ/J1r0uhXFApvWfCid1tHurTb2vnuER+neaoPyfdstSiKxEOfu0UFCLdn3wVzat5OfGWIn
TXCT+2XoRrH32dgylOUUPCGvaopQH50+OILUK+JwdqCqR1PSW92uENYsD3B6VHbbadRpUDZYtKee
xyy+aVAeqELgV1P6OWhH4e9rw039Xa9Atz7Uui5KJLfdKhj2KHvoODUio+rdD3ZjeDQPUJeL2jbO
oQfNk//Vokzq3nuzGbSfyZ5s9eg0Tm2DAViKO1OhI/BJpJzZh67upkfd6ZQKSyfNArRqly65bQdz
CngAu9bZ21ZjVEdNBV7+Ti/Mwn0UGF2D7kVaf7npMz8PQumnoNirpYagb0/afaZoyEWDno/19wRl
NBVNPPM/fbf35qh1G/GB63NdtdxOpr2Nevp8b6EtUT56zbj8kywyRStbNp4owhwZFcQfMByNPTMU
Qzb6EW+WOx8TzGOqx2XUNaMMrYLLVey0CgmBdzaBSfwZqxtD3bZtEhjvbL3T6tu4arqpiSzV1tXn
pKq05DChfZj+MAYX/9te90rZ7HpZxuZ+jE2BFpVXZXr+NdZSlZrhaPReY0bVmFXOJx3ooXtfNUCs
br22SRqaRmQPEUdPyc+6r5l1cjAXyxJJNGaaN4Rj5drx3Ti6E24lXZYUHezuofRzGWIngsxjF5tF
ujPdOaayjrHSScxpon9Jk05/WmgOJmHHvZDfZlzNxgHJf/PfGM8wfFdRCtjBFp+HvTl0uvV5SbV5
/GFYwgKOMugq/zKKwXm0NSttHxzF2xRyQyGc7PuJ3t218RhMUeKYstsNgQs4ZzSbSn/K2yr/VwF1
dR51nbxoprLnhpOWV0vU5LlzXJB5NkK989yf7lJb31rkMAy2d2p0O3desC2OhTWWkEC9vg8bVI6S
yGyTBR1wr296FLd8pCXsSkwAjpbMQDZ3Ub98I52rqC+06kMPcNEPU7fxp5uaZsscDn0ST6Hj1U11
12JJ1R/0VKa3i1Vaxq6TctbCYJazRAlPy5W+J6hqqh0Ktf77ATvgNuxt3Hl3duw06dGyc9Mu9tjp
aOjKwxgtbgeYSz1YBEwcnWeESapf8WBzrktV9ukOUdrBfg8fT6q7skOP9gFF+nyoDrm+2O5d1sXp
N6fM535XLpaTItZv2nXktYnzGRp6Pu60ZfYGP0T3cWiSsPXJoyMT3ez3iV3E8lQGIJci2kRmjkOg
vs6uEYO2o7dvigNRACJdQnFFfWwGc7jRx9okaevgkkTVlFbLfT+WsXoP/xrBhBKG7qmjefQfz5ud
fEnqeT5MBupWvyTGy2bk9AtQL5T+y/7oiKX+oAdF4ESN2+XO3ppsJQ4zLachEm5rTweN5iYI7gIn
zHAuQD7elHRJ0l0d2963GozHfD/KlW3sl46tbpUMVhvUJmvCcZGyfugKMF974WaTe1sbI/sZlrbp
hvQRm+7JzupMHMEyDe4+1msw6b3wNONhGNAbMnY9klXGz7lCpupRh2YKld6Z8tJ8SNZCKmiAhPWE
BT6pKCabEd9UPoomO8JTtzVvV4p0qaLXo6FNO4PG3+qHBJyFmhfVqK3YPc3zWAUzfrZ54vTDTZPI
8nOLyrR6H1sxZ9znGTFCXht3OjRSWiKsauW/USZn/RVU+IhbqJYg1bJl++F1YLh66ho/YqvMspBL
/2TIoKihmFwTo3wRKjEUuTsVcNiaZNT2eagEeSFPEynMH9yK9amfZXLvpVn3XWL+PhyF4RXXDE42
GQuTw8MeQSeEmdc8fls2KJDKKghs059BaadOqHlifDSGyniQGjJpicBRwGsEDgqTNMSVz7vJsde+
LtVFihW/c0JnC7CrnZHOUKflP6UUUxsVs5s9V5Skdu5UltdyhnXpzgJrH6Dw754cQCHY1puSXt8l
vkN/Kv+RpFJ7yuFEyXe8HU2zM+Az+DsnoZB7rJ3BCd5XFfTvfavLdth3yUJQVlg5zAI4Ze1tDCj/
sw0aeKDMK4Phv3hM/cbeQdVX2ddRS3X9AM+k0m+zoOv/aWvXLbk3/aq5XwA5DjfEerV1Bev6YuNA
1kdihNSMw0iyu6k7Dfnk9khKOT8WouVufc2N5ENhpt39qA0dm7ZVTbd//XS++HyMudLXV+bkKjy3
ycI6VfuzScH3x/pqqRB+xJjdKY3SSdgEibqmgutsUyMWh9LIWveHBcvW2cwxGZEbXdJM/zHlOKEd
hDBq9WHS+nG5d0hkxr3TGQusHr6es6vN0v8OOmMwI5ozsKVmpD+mMsxhdJaf0hYRPvcIk3TpHk1R
K+OmnBM3eFpaQvQszFd35ToUlpWKf7NZxA7h+QA7YQobhD6yL4KXLNnH6HBUj4FfVlVkAl0s9qYy
jWc0JkcjdO22BTsp6KKR5Ii8v2uqdEk/251wug9JbTaqhm0+qWYHyltPIs3tNM2PkOuM89vKBlQa
NllsYngMaVPbe2bh5EMk3cHwDqgBLwvWW3bvoZ3DZUGBfF8NzjA1O9XImiZanIuhf7IXnrBvQZxU
9U8v7Zz+jbUr7qqVKEh6p0OLoXa1ubJQIc6zsRvnZ/oFyT5bahyL0sx/9BbrJxaP2pU+1/ZJcGG/
kSDD5aKQatLSOr8hZZdOxphK/VlryBUO7lwkh1krzA966ZTJUfeXYWf6pZWHRYpoR9i7TWFf2fjb
w8ZvQJmXK5oSCO22rarpmOhaUga1+Zy4iRVhuF58rscmDang24QcUNmuFCNfFF5+j8jBBq4BtInK
wPmsC2Eop81789mziSoyCXm/TLvsMDZxHGqjuxxR5zCiOpNftUzL7w1lJ5HfltcE9S/MnJXn0CNY
QaHJ3NTTKietOOCl9RzLLLvVYV7t7aGbPwK80u+VVOPN61eM8eLMg6WnxsMDtaqr8lqcT7ybPTU6
o2s/z3nQ/+PJ0n0MyHvce+g0nh5mKveDnZTFUh6x/9JIcTut2ytzEMsuHsGnHcBaxFcKGpvqKc0S
fhSasvAYqNfaW2JBggWPgupmPwMDSiMTraW937RKD5ehHr9XDVoEh6WzYv3bldVYl/fPN2wdmA4m
dBtezZdypn0xg2/jZnxOUz/+Csakq3aIa4qbNpVWsE+bdF52RZynz0XQdN/onuZ7iLe68cbX5vfv
YHzASlSmqQmefxU7yJrcGSfnWfWD/yHvTC+Kg9SVBIGtR9DpN4U6vj73C2uO4w+Vfyo6K6V2c/nT
jdS1BdXaZ5Fl/+Wj3dzrdoP7VAXtake5Tn7Fich8G25o/dAIhMAotlESXkU0zuc5GJQk9Eq5z8M0
6je2nuLLMS7L9ESB2w59p0iukXEuXG+IWK2LitgDsJbNygbE2OUgaue57vql29dzt9zj9+ItIbLc
8SP4LFlEVu4MYwQfqIn0zpqvtNe3EeE6aaZKAZvGANttc8aV1Uq97Jm0jhrAUQL+uCNGb6KJJGun
F1APq8yqd/PkXHM8elG3W4cGNwpCC/wqXhPr9fNHpVBZFNiwL/Sfsykuxnd5zY54SkvbAQ1SOKba
ox9WdI9Qva1odpVv7Qcy+DHK0Sl/bJC8S2+rfNRuBjdWy3+Yz5sqC3W6Dtmh7z1j+jXZo1Q5Tjmp
8bRAr/AjAZnrAWpQL978SFCBpFWFnj7dIwDq53NpuwaBqqZkGQVPeO4omYfpZJegJYKieDRAFF0J
p1/uHUYE3EYfyacHsRXSdxM7NiQ16udhhHS02Jo8TZqcDzKtqrsA+6qb3tLno+BpO5Y8pFcuhXVr
nl9OfD0uRo8gbT0vmzcKR0Jpkxu7z8GQqqPpN3KXpMGEGu20HF6/DC68h1y+HEk0aAFK0vA4X9yU
auocT8J9dscORTeFftOtDAyVhk3r2nI3+KqkiqWMdxjK1/+Ps/NqjhtL0/Rfmah79MCbiem+ABJp
6EmJMrxBkBR14L3/9ftA1bOrRDKYq4mO6ogqijoAjvvMa5x9y3bzVfpawO6ishB/fDjxOFxTQNhl
e+mmHz8Ookh6n06K+b2a1P4+NIPKD8sp3VphqbgzzNKdlep/KFfK4cSgfHBoWEi8Iz53POhoS7Av
y9b8Toho7cxCHl5iywIU0sDf+bPG67/HQsODAj7CeevkiRKx1tRxYn5XCjX+MqCm6Oao/h+aosjP
zO3p8bO8F8Iay40Pfnx15lYOsCyJmf+emj32VtzAbi/U2puS4hAZQvLEjJKjaojozPp9f2BUuADO
w2tbv2OoURPSe8P8Lg2NsxmjPt/jTYELVO4gpt0Vfj/Uz4GhZGfO27WSCB8XUR0GJQEnpkTy9Hgi
jb6LDD2s0id9RKnkM/hiR3E1Wyi0fjs5dQuDbs92yrRB31aZXlkb1laiYI5TDtmlHiotC34oqSI3
vRb7Go4r58wy39lw9BSJ8BcMLYTmdecvKtoiKbJRewrL9ikI0mRr9HHoaWmqbhKBBSFYTN3Tm7l0
KzGmXjMKZxdTutt8vPNPDxmsqkBhYtSB4IG5DkDbSG66MOzt74h1hQCP+vGuqXrpeRoM6Vz16TTk
AAGJWgSZtU53fw2pA2BeZiYZ2PeEDsRloGj1IQiNGNC9LH2ZlTZBX7M+t6uXXXt8itInAu9O7Yfe
PEHA8WKIZ2Gls9lHT7Wq0bygCf+9w6eiIanSO/QXu/HHx1/0vQHRn1tsEpay09rfibLEEApdjp/6
xpi+AuBtfKdW5R2Ehulb18ovHw/3KzhevyDxBdSUxc2NlvXxC8K9tcrOssRTFdml+anIErX0qKc1
8mUaypErlZRGEdj60YxhcFlrWCu6k9Uqu5KY1+/NJgFJOURdujUGnOi/lVBdz3ySdyYeCXCHc5wY
BPLlKgKanHHSoqCxvwe1Xm4Kg8ArHtuUalgyvOpZZ7t1GHPBfPxl3lnaCLbCLyO3gPK1pkdLTVrN
2GszKhovwJUS9Wp2RuObLMXNObnS07OOtfVLVpJok+BkeZbfAi0pNeI0RDftSbai2Kuaot9ldZO6
OeH7pRnK3cOkdKUnEkglf/qWjAaRAuAZvmIntIMSk4Jm6ML0CUkxS3NBKeXe0OAI4iaZfk56953F
xmig6YBmQlFGD3n1nvhtddPQJE/YZsqql7fViHOhjhDvnRRj7OjrbWFMG5Gi9uWnyWBbz1C1x9uS
HmzgGmog/5QRQrQup7KvJh8dSjv+nLQN6/QPPwu5FNhqCxMkCs0n9bsIW0zcStrwJZq4dLwCu9EN
UfIU+AhTn8NPnMz+Eqkg60kKSwYLmOP4q8xJVmPz5IQvmRokV72ZpDs7y+iT83ncvpC0x9qMrrSm
r89csSdnzVImooBAfIo8FYyM44HDfKRSRmHvOeZ+eKZEN1/2fTnel2k1PkMNOWf/8f54gLiIw6lO
nRSLcksr9DFRn4Mmy/dqil1XP+apnyOYV7kCVeYz1an3BiSDQTue5gxX5eoFrSAdoigY9WeAGPbz
3I/mXZ7SHZPxPdxovX7WyvmkPsLxhG0Te/hX1matp1KRw7ozVOnVzurO3BRD1ZLxqCEt8MCJ8kut
DtP+JVUmy5AOIYTn4gFEdNt+yrWpEttIm/uq3mfKODVn5pp4nNk8OukXDjBcCS5RSzmNaxpZxHWL
GvMrqIAQ8WDVaUIiKbC8keUNY24bwZVN7WYnJDudb/WabhBtwYbkToqN0LkphZptEKHJrc2oGNlw
05Yd0jC5pcvNvs6tIT+MkkBoKIVojQAjoChjPzeRHu1rrDv77SD3mfStDTrgjxQqtdS3uzZ81YgV
Qmx6WqLzoVei/CFJkYEPPRig+RT7ZqnVVeXmdI4f6d9K0zcnbK3vmkFifK3okf6d2DxOX2e9F50f
O3kaegAW0pewba3ILXML270Sx9CdIypU9od+nMK7Sq0pVbSlxq96hkwygvoeXdDhUAjTiB6sOO4e
0KoMxr2UB9knHTzT5EoLjmkzxRZtQCkZy8tJbdXPs9O0ytOUzVhuFUmSxbc9LYBLE03IyJ3pKKaL
JYiZPTb6KMsHe2zAurlzA25605hafOVAebUvdGFrnWsJqcY4Ja0THJSj0mkPdErC6q3JqBx5TaXU
dGRmtXiI4SPrNOmjJL3CT0iTmT4neDSsDn+XRikm0zXMREc+aAilTVRADdgh1SxdBVk2Ol40WEX9
2aymUB78Tq/KJPfNAE3eEC8gEdrbEUj7t1mKZf01Cft42EYZVd6tU0naTz0K5iKDyGQ7FMzNAUjU
cOYCPjkWl3LWAvgmvoW3ui7rKY6Qo6yUp1eOiHYXpkO3jfRWbJes2q3B3yG+i+W2HA3JmRTgZGQL
khggWvqolFy4Bo7PxcJEGiCbev2HOchZjcAEvKINCDrlnv5S8ViDzsF+gupn4exabONpHHx8/ZyU
Dgg8EGVBaQrc4EKUO36AKRsjI8ty8bNFo0/ca3Zrf5MGZSYQy+pbOOdxfDlXQe3HYZc9cjtNZ+L6
k5ALnC21A1qRZF50m1cBCe02JSdxSV4I75VdhKeN2JT5lGsu+iU3EoZyNs10pzwHmlwf2FQT0YYh
4CbkXoLuVe6V2lU7lrVsvkxIuG+reaoOpWqXuxT1URQSKxwwPv7S+upQpI2N6gQyDXQ/wd+uvRy7
VKA3bI3OC4pt1gyGqE9dabmjz+ikr6PJBfUO0pZbCD0Pk5Li8YzKklTO3LLOC5WiyNXHpv9sFCJ7
A3Rj/KEwGvJPCBQs8STRi7p4QR2PpU56MEXqELzIuELt42ZuL5qoktHFRZ6l6s9KKf8KwH+/WX4N
CCwJ8h+bhTDmeEAksdM0cgqHprUR3lu9098GNiTkXh7aw4Txm3CDkppBVpf6QavKZ7Utpf3HE3mS
Ev96CDhdxFGsXLABxw9R90pJYzt1XrKqU+tNYM62GxHhPYZtP10Mk637oRknr8Mogjc1nIfb1Mjl
zDUy2d5+/Czr8+PvR6FUTX+ImvGaJJ3mnTzObe+8lI7dmQen7/Pa7TtMSV1nQMVmoynVTPuxiO+V
bhL3H49+uqSZfnRU/mf01YdAiEs3OuQ+X6ohjzZmY0/C08Lzbr2ne5VxbMIqKOjUINZkq0lTx8Fp
Gz54qiafdAdOjjm3xo6rcbg0I2c+0+Z5bzywK/CfsQQCkrs6k4reNifHmeyXcTA01FxH7M6nafBw
yNGf2qqOztw/721ZyBtExmxa4PHLd/4tKesXJO+YCeclFbVxp461+J6H9niY9Tg9RyZ7793opFNq
WMhGRI/HYyU1EWGN8/ELRvXWuCs6M70stMieXSmVHGx7U0N7/ONlAlZAIbuhbIOY0epz6ko+2FJc
BC9SoHTCa+heia2ccJWfOWLf2Q2LbQGTRqeSRu0q6Svx/phwKAheGrksvCIPHFARpeSbGPbu1XpK
vaoI6s9xXDe7j1/xnRlcsgzo+1ANqEuvZlBtEeDUq9p5UbBxd3azPMe4Vun67Msj8LszUcP6zmTX
I0dJAo+IIopfa1a7GamtlCpCekl1SW+WguyUuo1qhq9BKaVEEW3mCs0Jvn38ku8sHQ55BCCojLFK
T+rOuKlQYTb4vEEtEJoo+j2p4niQMDLwjaQ7Z+Xz3nhwVSDGkMIx5hK7/LYtaAbWqSJP0suCj7iQ
YOVs+gIWlS/ZUXyl8xXOtdvfm8ZFB4s4aKHIqKtppO0UOwESJi8CzU2xgVUbeJJqxrmXh3FwZrW+
c3oyFpkSW/9X/+v49VJjCJsy7IOXXC87lUayDrxMGWf5zOny3moh7iDfp3vPclnteKevKy2ZreDF
ykR3mNVh8pM0iS7oWwdXVjWnh3qagzOX5HuDIm6+JH/w8MBsHL/cWASFkzSdeJXIFDw9rQcfH2kM
PUKl2ndlp1+XahSf2YWng6KXRjFTpYGKmsaabzAEvRwFsileuyiEHpsZVU+HCFLa1h5FdZWrtVO6
sMD1zccb43QmGXeJgKhrQQNaG/NQsa5HEVrsiaTVardiIghJKBn9/Hic0+XJAYpGE58TvA192uOP
iiuamTVFF76Og+VcaVM2ufFgmQ+6Kjn+nw+1sCjAe5Ab8MDHQ2UiSmKMByOGGrKrSVLjz3hLgm1G
yuKPj5VfBoywX7hzF1jN8VCiasIGWgdv5Wj5dSY10mGcFLZCH17ZYVNsP36zdxYJ2hxcDpyhi5jN
6lTRg9LKugj+TiM3xiayxvabI2npIXPiCMycpqJAW5wTZl+nWXxEOijohNO6oMy3fkfwLXWu50X0
KsvDsNPUONhouKS60ZRoN1SYW3iGo/oFkMfoO4lsnjlq3ls4hBZLKWxhb621+IOomqxKk6JXqnP9
gWsy9nQrTx+suY8OH3/e00ObrIBKNtLo7AVW6/FsGoXdG7NZZa/NmGqVL2dRkdzZSOarj1So2ntR
Qro+Jzz13qDUwthoJJOENqs5zcokAcJeFK/KAMlXxsf4nrqQdjWNebhHZGM8c7q9Mx51AhJnDDxJ
5daBRu6Ycw38qXjVastwgTJHaIsOTbsZpkH/GVMmPnPjn07gcgvSkEJjj6Lmup4JMCjORTemr/Kk
zlu7ENZjH2kYAyn9rP7xYoFkh2Qx3QhQulSLj2eQMKIIh6FMXqWATsHnKalJ/wMnyKRDAV3g88fr
5eTNljxOWbCrS/H75FOiMinKQYva10Xm6alF+8hVCFC5fCWt/1+MRWYGQmIpdVAMO34z0GOlKc9R
96rJhQFKAFkrnzsRgkcjRedaECfnDEk4tdklN+LNyBOPB+t1OMtVoI6vztg0V1oQmR4ClMbt2MeH
3on9SM2TM3vv5B4CLQcYGHyayjZw1ojMorSDPBWx+ionMuELnniV7KvUCs/kfadztpD6MBunU0+V
Tlu2x2+BmZP0TU+epr629Chg1+IxchGOQd96qeyciwKX73SU8jNfC9YO/in6y/SAjwdTGgPOS+ek
P1Kj0wA/5sYjvNDYm8fUAgAa5R5ENscXiZr/+HhpnlQbkAlFYmFRuUZ/VgahdDy0Nppa1tV9/ZOS
qfkcIXR2SWY1PVQxbKO0FsOPEvHAz7GujBe4Tdpf1GwaznzrtVXYgne2NLRKKaQT1/DP8UNEuTQG
xWy0b5oGttufzTioXSPqREVdbOqQN4lktI8Q+9cfJT0LAcVNmrLPBqNOqBln6nObgH4/pLJSyNsz
X2i94haKBtcZQrVkyQhYrB5OixAQaVNDfUOsSHvo9UB7lkBafaPiXeNgpkBnG6ke+RWZ6GUV573l
OYakLJzGYgkm9P5LPSfjV1gY3TlFhhMI6fJwAEgXhzVWKvDh4y+n1Hba9sqsvsl161xHdJ6+KfhA
Vq7a2NrtAEdwcJ0WWSV3oFyfuXQnwnDT1+Wwb/UQCm2oV6FxZj7XV8fyUCTCRAJkNQtb+/ihrJ44
sU9M5W2e0vHNqJTip5FSVdWZtQfEys55nr2zftig1KgXK0yyb30diUMsykJltN7iopZxoxjyFlVE
K2vdKmzEbdGUuXxlhZPs6mnc2ZuCq/ohyPXehR+Y/cgn4pltqLZZvPl48Zx+CUq/S7JOAgSme52X
2GmBrkSnBD+SzniWEjOg3Z/3w1Vgod2YxfXbx8Otz2MqvfTW4eaz1EhI1rXKwOkaqBCqeBNcAu4s
4xHTSJV0WZdNexi0vL/QBzv0Px50fXj9GhTvLir84Hap/B7PNnS5EI4ZgxYzkNVWC/UdLS8HQmCh
3HXonu5GNGYOjYDR+/HI73xdzmjq2hS6F7DyatqHOawMo5PEGzpFw/eytYtNGEfapd6NyWa0w/3H
w518XRhEaI5ySnPboUGyelEiJTmK4jh+Y+M0mashrPU6at3UINGRDS51LRR6Db0/l2euryKkQPiq
S0EEUMFpQVjBtabDNSJ5q1O2DpSbYiOcOjDw+uXe+9MVy2C0NmGWE4ot2tXHs1nWltrbeZe8Aa2I
JreC0yr5qUb1A/y95CPcUZd/GIzxftTxoZ5p4IKIJVZnGCTJmEZ5n70ZQuT7OrDtS9jAwWGOgLB+
PIXvfEqGAoDLRYOIzZpzN0PqLhO5zN7CVI38zFGk7Riqag4tkQLBmfc6WZ7Le+E4smSYmGOsdUio
QsaKhO3YG+jF0IuSUdt3NKN209RLdxmec/+b8RCqsQkyAeauHXPkFlRTrETFWxQbAkWIsqjag6yO
xqWo80Jyy1LXzkAnT/b+8orshuW4AR+6nrokpCcvJVb2ZsbxeB/EVenXRWy6dZcAuJEbtb2qdGOx
SS6Hc0HTO3PJ9YIOEmtnSfyWn/8WoU0GCYOA6vkWdmMBnamvin1TDXFEpzsz7z5eOO/MJYORlnCO
E8uvqRp5rkVZqjXF25wnml/gXu8DKRx3PaqM3gD17sxZ8+543Jy0Thcs2frDZqrahWU2Fm9dHZt7
ChIJboF1dsfFle8brvkz7YDTj4m6kkJdF3z0Yj60+pjVmFliyJTkbbYG+aESXbWhwDzdUcg/hx0/
DTkJouA2kTj/0j2TV+eoUoLvJFhK34RdlZjwzGqK5oJtfnUaNb7HMR7OWCxXIKd67daEc7ht+rk6
00I8/cA8BA0Cbg90SKhsHa8eqpKTHE8Fm9Oa452RFDFyE7n2wxrLZN84xZ+idRgJjy7gsBQNKDWt
69noGvdlK835WzPpz01XtXuhcXGVs7WJSJW2Hy/X0+kEGkYnlrLkYl2+lq2CItQlWiB1b1qiBzeR
PCNcEzvRQdf6tz8fCSQhYQfNfdrbq1gvcrDJbKW6fwsGtbyaVSf0h15EW8zm693HQ63uX2BdSFqC
jgXCoCADtrbjmeYGqQ4pU3+KvNDhCzeqT1VNfClFYx4y2xCbIJSbc6SVd0ddIGWccxoB9rKQfjtm
BoCaQxu2yk8ID7rut3alfmn1ttuB0NFetVJNv3aIrCh/dpgvL0sxhBYPyTzX/zr/pDMLIlpp1Z+T
Oim4cOWB9iDQ5L4PsyZQ3Dip+zM3/3LN/paE/j0iVly0npczYF0ONUf8Y1SRaz/DkS6S6Ir5ixpb
0pkqz2rf/T3K8lbEGFB61/C8rKUwmeeK9rMFx3NAcAWY5CBB/SySHJfJScU39M9wawz5qzrPFUWK
Sby9OtvssRsdKdO1n1WBy7a//H+2q6YICkfUAZKaCTg+Xqmr7ff3iJzecBeoEpLbHq+ZsspRCVRT
/ScQxMhvnNg8RCFqpVKvS/7HQ51+T5It+gC0yfgfbbnjobrBiRZnrlC4spjqCYTYHG2MpggQEZcz
qBNa9/LHI6KsRkKs6UA3+Od4REXYxWCAnBGuHjfORWc79zFZr7OJax2ib4OB25mVeboFkRzjO3LN
c+HDYTgecQowIE10pDvcTkFX7bqDiIIQiDT9bNLR9vE7E88aaLj8+eM3XS6i4x3BeIvqIDks1Ow1
kNhJjNB00hphVVCf8rUYu/CASpjtalUpvoosUe7QusHxxGr0S3OSrXOu06frCN1KuE7clAhN8AmO
X7xVnd5s5SIWbmLogE+wdLzlK0Ph1otzDJGT7b/ooAJzWcai7LU2+yzzYpCkxuoF/Rb0U0Bso+LT
l5ko/3Q2GQiSDesHGhX7cZnt3w5Ua6jGqe7lkRUbZHPiO+juq5u0RcTrPudINF0Qda246FQUOM6c
Pr9AuEdTyuDEcUvlkD4F59zx4EFlhkM5ayylAPrStJ2pIqqXYVqKuyjTECJLbauVwYYDNtxMUiU7
F0qANBkspLnwqliYuVvlxdS6ajJkZIGjQqwSuwgjRPpdkaGr5iG10OouSFkTc1xUPqJnI+4K6d6s
yzC/MGKplyHaY5bnaqY8ERcrI2JJpRvADY1GT9eE/YJSUf4tzELUGM3ZqrXOD+ba1ooNRaAZvlCN
Wse3j1f7yS7jslm8kYimKRsjs3z8aagoV1o6aopwTSdrDnkTZNeaXmVeGJb5E4ng+K2x7focM2CV
QtA1QiWDM4wdTnpNGnE8bG8gNKM3mSrcEApRcxiqYqq9oUeJ7zIteyu9gCs1XKLoVmZ+RRPkXB5x
coJCgVkUh5fOHNzUNfLGhOYFvWfQQpSoVGdyAb621LHB8ste4eTdi6kL48ypffLSjIm0JZodRE5L
2ff4pUGKI6TTo6fk6kbxo8DK7TZHn5zG7eBcqOOo7wzQ/VtznM0zO+CdtyXqxqyaq3ehY6zOUtKj
xHAStBTdqY72ViuqZC9UdRYPbaQ1+lVBFJydibVPVhY9copRiwAoRCtIJ8dvqwi9izsKhTEIXF13
W5QIW0+pDSVzs0GUnlRKznUNgCU4c9T8qq8dbXcyGjCQC7MPJAmU3+OREUsqnEzToJi0ct/mFyPp
ZFN7Zacp6dcWrj8IY71T2r2NI2DUepYNfOdqNKO8u7bygSt8S0aNxkWN7uNt181S6Cq1Cgw9k7Ku
3NhOq+9CglV4fGWDfjRBNoJvLlReYf0Ik9TsNjrhsXywNJJVxJbo2QWXTstuVl0pt5QIvyypmX09
y+ToxkwosmzQp67LTQrI8Q8lvYnuOPNwgSfrQeeSQv7x90iIn2XyHvXr4HQbQ3100tDNpk9/dpCs
B1l99KQbWm1WQvWr9gm5DMkdJze6dc6sqfU6Xg+ySiLbEPdvQxLqV1I3V1M8IV3U0cH+t/7vf76O
/0VB8u7vtdL867/599eiZMkjkLP6139dR6910RQ/2/9efu3//rHjX/rXbfmWf2rrt7f2+rlc/8mj
X+Tv//f4m+f2+ehf/Jz+8HTfvdXTw1vTpe2vQXjS5U/+//7wP95+/S2fp/Ltn3+9IrTSLn+biIr8
r3//6PDjn38t5cv//P2v//fPbp4zfs19S5/rrln/wttz0/7zL039B3LlC9GJcAzw4HKIDG/LT1Tt
H5QsaKxyf9A0I3j56z/yom7Df/5lmPwI/B/1cFquf58CADl+/Uj5BxVrmB7AxImyqLH89T8PdjRD
/2/G/gM9sLsiytuGMRGFZhn/tu2XXg2UZSzwaEyy6Y3VCuxHTSSIyxgbBU08vEnq1Nmi6mrt0m62
9qKh6jCb1s6wO0TfOpTBUVe57Ycq0twwmNPLKo2sHWCGp0qeERhz5tCbC6P14knCdxoGqAoAd0Nn
zXG7Rr6nbT3tM7tIP6E4ZvnpoM9u2COMlyB8accSirhybfko3zUu4gPSxphEc2Hn9Y4C7vgY2FLv
hjP2YIHZbPhTpofYkIlqWzx6uGnO26mNys61EcpyM0vp3NAysvtxFsO+z8rvpd7cC3QxNn2HAE4g
mlvUUr8YyYBsExnxlaLO1YZoOXHlpfovW2CFqrIkNShDzYVBdpn1aeWVDoKlBTOEdJwYLtFj+wE2
3vYLK/8sCAa9LB2uVTlv7uJeqna6ENY2V+riIidpPCBPq23zRkv2RA/FJWtEbGoZnHRWpdI+watr
rxaR5OVy2F3iE6GlhM1huLX1vEPdJECyvNZmyXNC1fSAc8VfFDuoXBlnnc9pVZiXkVQGyN7Aj6AS
MR56DUE2u5+vdPqEP9vO3rdOND/kgh6H2VZemCnIJNrKVVzNhjcW6hWyO9NFnAXQTfn7UaIerNbv
E/utKtUMdqDVl9htoiXogFB5rBL9h5NE9WWL1ODWqWvEVcug3Aez84yBx23eiN7T9ETd9jkivdKc
VLdhXsu+NBoo1hnDjJ9mofmtUt+NWp9cUz54onm1H/UxYhloqXOYKmQEwia2vDGwnH00dwcN/T3O
zA6TiyIaNoA+DFcUaUk8El1GtfLkhJXkl1K0gftVu8rsqMxgtuFikj5PIm7v0IypnyB/zV4kqnQf
DlVwKSqjxJYsCAd3svud3JrPsaJvdAQkJkW6EimKhikOxwkieCPzaJTNFcRZr1LMq7AwLkSefTUl
3WWxMRegr5dkpFYexyaPiWBCt8pCyZ2q2s2EjoqnjspYTrtHQbNqH2gZGBkjzW9xQKK9DcECwSlo
Zg7bU2++tCPW3C4iHDJt3qG6jEapfuw7Gu2YYwZsrV3SooLI17+s6zreWLPiVTPSbcQUO1RU+YKl
gh6Qbu+bPLJvG01or7HU5i5Ap9hrRNf4uowYoS4PseKG1dR6hSq1V4o8aheNUekVyn+V5aOGKvxM
HtFMHuAwJVbi6nmsXOiEom6j9dF1HGjmfdo2g84iMX8MyXTjZK3fxc2uwMp0k6fo6Za22m9kI5Y3
apCafoqt6iNKq5joFKL+1pYivsvKsnKxKgRJn5QYnfUhEa/Wjbtk7oiSuo4MgXb4eMfivrIatfs0
C6HCD5IKCMy4RahB03hIiu/bGCVJmAsbCErBTq+kIvAqRBTdvkuNiy5QCi+ZB1dLgWSFYgwRTxOt
B/+ovdCsZ8uskIHtK3lvRUnkqVM9Xtc11gWQkm1na+llvumUOnEBA0n3kdp0btsj8G2Hau6FSM/6
dWQ+YnL4HcnI0EWRaOckWXAQveUnOTpOSG0/mIWCrmmAEWCG/MFmNDIwDSgR7vJ4FFcRpgx+YgcO
MqIBWnSmQC60KAPpAZ6f5IWxEdwVZXhjqRwOhlzgTmFKN3Ho/Cz7iQUpIq+PkicDCtM1lER34vy4
lq3B2DdWuIzbG1cSHmDQ7tBvdeUxN1y977rbHvr7VWzk7T7EmMvrq+wmbtHKdJymugltI31UkNr0
JMVO3DFoLYRLy+GidqzSr2qt3BFVKtQ7DWsnc9+U7pwgBdpnbWe5qCWTzaS6r8ea03ro9zcQ+zAh
c/W6T7cYzT03WeaqQ+YnoXKLNP33aeoO4Tx/TrgnRG1djKXsx7npKWj26p3FFTZ5sWN6cTstUp22
B1fc7czmBS96lIYtHju6CkTN2OoNRZE74UQXBnqbVd+xKwt6M1K1aVUJXIUSQz9CcNntesPV2u57
Fkm3bf910MNPBo1bBEjv9a5uX4sJ+frUlgw34AVHJ70TVkG5jhxVgtjM4eRNnf5DjstDrLz0sX0N
cqtFEbSdR/ZZBHsl1ORbpyi0q3JOG09OiwkFXcDbKOxkg+fQ2DhM5uB8LoX9AwmGbIM672NQjsPO
qED1onSKsyuBOF0zkK6XvbLUJ/pB+K0c/mSF2XvHiBN1Y1RldCPhy+jDo4jdoNUnerHtKH3V4zLY
UC4NbpW0113RLJTs0XAzrVIup7y9VkMEQFylGcQ+bZPoWq0QoHABPmW7cAIhQcHCfkBOXzxLZqJ8
MW1cYN0qttqdjmmKTLXCiq7Jm5MLJw+q6xl13W9trO3HdtJeQgu+iGhi86VOyPYggLFy8Fi/z7VR
svymVY29ZHaczok8OIeylqZ9lafV5wFljpvJksvbpok5LUIUKtiGZr5LyqxizS3/zVy67vWQuZFj
HurOQRMVNWXzLomNbyrC4IcMrx5kYvuLkOzse9E1+qYQY7RHaovNidfNfV2Xsw/le0MaMr/O82il
nEwAW0bIcFeh0kRPA0f/ttDsT0UwhV5gty9BLlpU+MPGzdJkctV+Vg7CLqutVTi1L5lm9tL3oXPN
wnoqDDmgXK0K6hxgJA7VQm9ya8N+QG7NusHQVvGmZjb3AJtvAjv8nmGzdhjL+XtuZPt0bGs2BPJj
dT0ZdNoS+fMQj/KhTZyUdmqeb3M4Ol+zDLRbyuXMpIfVtYRxboQazkwXuRvsqzGUHV9CTNorrVra
RtOAfjT4Mb/M2/lKFFm9A02Qs6PKWyivmYtRvIzPcDeYLlrq7L3IQOaorNEdL9KvNAmpyCF4reWu
sKbnqA+K77kT1Vu9tMcLrCBKZGybKfGa0BGbmHrTvnOM1Afcdp+0VritmyzZdUYT+oRd80FN82jX
IWr7JVOobRro3br9kNl+1NfBpsGTbedAmo/kC0K8+roRKBFXBJabQTeukUGKXVSvH6HnbSzV+FQV
2VMV9p/SBBE52dq2bX+XNsIfEe+5E0oQHZhEA51/NAkUJZP9UJ4+A97AAGA0vGyKpp2TFvGrXQlz
kxldfoGGQX9XNPatiec7s2nYiJNF7Us8B8PN3CjS4A2ykvpGaedeGoq7tu6TrxZObo9aVii3ZplF
Lpp7I5Gz3C7y1cXnlK945Qi13USGXLlFbyWbrp9qqgSDmng4ExBeQrVt+2D8kQS2fFnZ0hYImOK2
8FfdOMheBYiLVu1D13DQN06Gm9pRNw7qBqY5IFpp7gvQ1chUlg/WOB/0ZPpWCHEwOy0kGtD9xrS9
KNcv1Nj+Fo3j18Eod7Uh3wyWQXA3ArM1e42diZqwPekAizpnhyRxv8+C8EtsGv40o8LYV9390M3E
bRhxGREVw0ne2AEM6KGP+t08dw+IgfiJkW6bQQLA8Sp31qZBVDDJIbXwMPVTJtlPXREcqEQy83bx
2NvZTxRIt2jIh27OboVghClDPHhzI13n/biDx3oB7QJhPOEjnv4pliKuC8X0SmSDi0B9EAOUyH5I
Yc6P1ggXojOuygRR6xnq3mUjhcVNM0xoU9v6Jo6C0u1jdOIlYREkWWFzLQkzckPZvLUEipQN9+9I
X9pDHovZ4qzjkaIU3WL9ax7VKGMrnGKzM3GXRsVFohS7bK5kNzemu3RExnNMD1YZ+bmcO8Txjdgk
8ZReW62t7fsyUu7KPIr3uVUmd+Mcbjvxf4g7j+XIlW09PxFOAEjYKUx5Fn2zyQmCbLIBJGzCA8+m
mV5MX20dKe5VxFWERhpvQ7IKyFzrt/NVm+2LIID93Zin5mOwrWu6LIDf82LukyoreI7qeV8aIn2q
qln/nNeuBNGVfoyu/0dkmorrxU2CnhD5yOhGUrETd75fC8oQfKnq0N9scV9V1lV44+NSYilqWml8
unnZ7higsh+Z527AcSO/6q2/Lgiwj8rl1ZmmN72W9atvtLvZkpFTZ3ujzsKy4Zeq8jSwaX4K3aJd
rpWrvp3aaGMhuuFaY9YKhJ4XQV1MVdzZzk9G7FSwAlSFemvvZiXcu5Ws8zawWmWfiekQp7xufpKx
d6NtXc07X6Svvdmd88RqcP73X1Kuw4loaxEbQBz73CjuzEGmn770WlDNuZcErltdEiagsHG5OtUn
UtD+bBOeu5u8LS5EPseMnmY4FWV2v/TubnYrB8lI41WHtbMOvd3cOe42P69r9+h4bRkgvH1s7OyZ
3pffJN/fOR35sUmaf9nZLX4izeNZ8w944k5cb1mg6WN+6riB77yJeYHjKD9nIq0Drx+cSK/wA5DH
fSE/xT74qt721mRw/ElPvCXdokeV1TiftRLDe2cZkRjQQwgtkpPvssFjLVBrmLX2L5gDk+be4QCg
e8A/G9Zj5x867p99afNSzz6iPzLdz/RlvU5KaafFWx/NMgflTWqk/F6xd6b2c2qMIBntH2IQP4d5
7sMWevQlL0x9Z9uM0UQ27kTii4AaCC62vFouulM4gSrKB41zMkl0NzAHcTC0T2IagAsnIn0s55Cb
7WmptAe7dsrPYZnQypiyPHoWTsFK4/1LU5ukgW0qDvnNmYk2mbJBu/N2jhjOXT/wcLlqCFVr6CHK
XnxA3VG4qjrDt8qrtZW4K9xiDCVh4efZ7J59uAy6P3o/oBLhw5sT/+Dh/jwURDvc6mFKbhKDs9Xf
HoRWvdpG7caT1d4R1jJF/D0nkatfI4RT2JG2fADdaIowZ6k7b6nDasWMX0fTZqnQ4PUMfNFJL/D0
imG5sl6Bv8tXtzd6xi9TOw5EYLxZpVtfNNemUxqRNXhwNTwO46rayNq2hNDVzCDBomRDLQ27D+vK
zB7yNiV9FnVTNGeMHINNs0rDNf9zay85rAMcjKPn66WynVd1U1dSvVR90XjSvRSaY8Zqy+ufrhLO
abLWeucuMCvIdqqwIoQpIoq9ioQpEs4cUewap6apuJT+e4s6+hP19kTPmP0jzVE/FkhugYNctdMk
FRO6B2ySVZ4WTJmOAokIpT2mXfoK5qw96d7a7JJSFPFWbdtXkbXaXmnOEtprOydBAsj7xFczRT3l
VGGa5Fmor84yheOotEBHTPwMeK4C6VjZ40ydxRMdLHlHGfdSHQgIY5Ual5pvBs4EfmN8EJNqH9jG
vUtT63Og+4N7XrRsDcu1KMPCI7l6lYsRqKVnAMHSHmn0fMcUYK+70nWAUHNNf5k8I79LSjOJKs0t
7qRJSkdFJ7aXkPQsCbHM+JHVRFs2X8Ow+OvR0hsdd7r9nJdqn488Lek0TDsvdcgkWmaO1pp8yvNY
m/dm53JhT/OCmoJcED7ClW6sVm0zfn7V7hlh6qAm/OXgdoZ8olP9t9Cru3Qe1VUvaTcRTcGTmWLt
nZvB+Ca6IZlvYUvzFY6n6qjMTmp2fIoVn5dy+WoLbQv9SqXPZS8IulqRPkZ+mrwbmtlA3SVgCCa7
9W2nVyRxaVVcQfGBEfZAMEsyu9fVakRkFum7mXsJ47Y7mRELzh3NFFRk2NqNR2ik+Z5Q83BInWHi
hGr53Kz8nXqKATJQ/0rstYEAKdWZeRP6xdryz6ElrjtZSeXrLjdXJsDRVEU0qPRBSvekVost0ntX
MIpOhsVOlW6ntfLcw+RK/c0rNOGjMDe8Mug0azmquUz9YPZmL0hkmkdGb6TRsoJcDJPuHZxmLN8E
/bCHOq8MPjFjO3c83GeymfL7Ir01zslMvHmlfg8hSdxzT74uh9q23M5pHUgyrfNYs9ukD9rEvMz6
NvEUbuvVdgubnQ59StOo6qRvIgmsVBM7yBHuRNunXaaZhx9QmiTacICeLC0zD8modZHUcLhLoe11
ZRr3a+VePcZQVXs7IQoyyZcleYGe/ks6oxclI3MCmajFFnR+Zu+7zZQxtn9oBogHZjWsdZ3B4vsP
Oh1Q6KVCU0vrcOmTNl59g0Vy6UFCKXcoajufb4HT8wWH/C7pnCQEGQyl4G+mziUiC8YKlS9yXoN2
eS6NJL30S2LuRi1JsZmW865lD3l3ZB+XkB7k9hBKX80rY5RlPzi6cS0yt3xp7Z59qaUaamhn7+jY
JYPn4oq7xFHiTNw51+fS66dhWJe7vMzXe8p1KdRBpLM326GKpJkCflrdYdQ2Ckvnxt3ZicsXXE2f
SHm/kxVkjlwkq6j1oNLVu1EK7UDzHG/TQmK3wl7iBn3SO3s5jSosYaYCVCMfi2mTZPGiGXmUbKd0
bqIJwVzPXbwZjxghj1SkbLumWNDpKd/fC+KPmfTUo5/TtzgM98qp7/StvZ99JuGV+i5LDYxEQC0k
25icW+0YO9X4i0ea3RGrQTVpQ5D4+m8Ws5M/M4S7dsRxM+0bqhb/gmFEva891wgSmVtV+p3QMJB7
pbOrM8sPUEFSpcMR/kZm1GmYrCfdbkVAbeHfLGPyA3Ovf1VZ6waWXivIc2MKlFi+jFomu2Qunuok
pfegTOY3pzOL62AqvQxl2cPgVWnkGPS8AafMrfWkebRlVaeGyHFd44P0S/+vMpsd2EioFZsZ6qNj
0kTWn11HdKz17XR1BsOJCC25dWh34ebZ2Du7JvDlqIVqXJ9XohXjNV1/W52dRWwWf42up9hKT/Z5
65aXcjWDTJu9/Qwcfchlrc5LW2vx1Gan1V3Hu7Wv5oMYyQ3EHlOfC999d505+SZWh9ah7dUA235J
nTK/3aBQ6IgUvljNjaCU4AR94XKXrLmxUzb9Wsy/dWhNKBcI1OIfd3metZHQ7Hq99KNedIC3sv3D
GqxBsrlDfq/nG0dORz5SfzeseoM0s8POVrqFCxBXjIaKSZPLqi+HDtk+bCpJdPzYjMIMV3QNDj8c
mzaA9JQuYT7l2z4hsIqtYE7sJNxU2X47g29d0bxoxSnxiI2KEwpp341J9EgkADTx0Ha+F5E4lX8N
sl5OZp/eciuo/QG8Ntnpi3r4tdqIWKxt+RhSCWer+2+624xGwJKRnfDdPdnNhup7zC4cGWBtumVd
dFaT55ok6NCCKN7Tcqzzrg7+NU376nmui+y8Vbk/BJpvZ7GGQCCakmkMhUYRAQO9NHZjs7oPPoq2
2NPT7Ky3g9y3DvovtIWRnUlCS7TceoRIPqMz/mjpDgJR2U4bWgEaGdz96n4PFq/SYjRgYevPmMvq
bQRSvkdkRBy+xjAuxtrdtUNXB85aq72/mtA+m+aHW8d55mfECa1tmu31fv6YfftxMPDjUfTRxOk6
p0++BgMFwxXYGscQ8UPFK1VlDCPt4O4SWDKTCYzTdZb7ze7jwq1PXWGVp4n0q9pIjWBUcoqIm1pj
IynlfjHhOcoKhFsOCV0jUj2h7wVzyx6NRff/TFO/fParJq8w6TktFZs9BdQ7NbFT88qZ80C4zETJ
2mM1rg+VLTk2xG1YoS5sHXDVW83MWzw35cwsZ+5FvmXYSeQr+80rD6kZ0k6Ck0d/x/ceu176Mnrb
sav9xzqbxV9AL8VXho8x0hVvUFYXZTxqFY9FYncv3rq4R7Qa3ymxW7RwecDds5CHxsr5qxLdDBa3
vcrF/rE2bmOljeK+g+KxHNyOc6sDQCcbSqZg5YkePXv7AHWvYzQ9K892MWI2SmqSK7Q6csYMyqYg
x23smqhx+iXMrI2u4Lx56rThmPQJXJHP0sxxj3F6qqa4XTIrrjZX7jXyN6pANZ7zMFTzGFZJNe6c
KU3p/0yL0Fu6Yketm4PVu3E4Y/Tk71iUGpc4MXF6h4EwMLnOV7ynt1A4NZa/od3qaGOgZUWu7/ol
/7u1XQhh98doGzqcvDp/10v5ATQ/7tum/vZ4urnWA1NqwaacIy4K2JOibtQhadijh035e1b/F98A
/acMZKDlw/vm+ivjvE3CitStEgfnnRT2egZ9X+JO77tnyynMu9s3OLi3GuFOoBJR5RNWWvKv1S2X
TQOWJIDbDFKtbEJkVkwkyXZfybbet33fR+7k5PGWTkcatWjIrIo/k+W+Okt9mmkJLjVkLoKq2TIr
QPdKr9ypqvvlwQ7FBR82I7NUO/JE4GaV9uBaTWXyQljVvUnIH6t2frCrfg1SS6AQ6rz5oydb/dkQ
g/5rljge0oHoYpMF4amuKIlfisK6Qecytswsu0A1Zk9qlV1oQFE96qYYLz0VdVEz+QfVNP4OwYgR
YnNEYEIeWPnSMyhGlUoIa6587UjChHwePNnveO4oFxRyXUJk5uuucqs24twTkT47xTl11BAx2P7h
tjT3Ss7c7x1kZuC1wB9+k+wHlT8LT3POorJ3xI4UFxI6VDBT6nfnl/2vdLuhb2ZLlp76MY0Bke6t
W7nK29cu8+4GvReR1zC/2ENktlpE3EyAPPVzxKEXd+QIVTI1rmaqN39qe7SD0RU3OXFZRshdyteh
1ZsjD2N99ZzcPhOh10Wt3gVWlT4RS2Ke0t4nD/vGYfU9Acw0Ifasl7V1RopJ6XSFUL+Vb4OqeVt1
l/tLDHfNolkn5aj50DZrpC1D/cJa2IfWbL5oA42prd081Ebf0LgIPZD6vR26bFPBuMJWZVvJs7pw
xYkEbLcaY1akOuOKSdiRtOWPM5r5QFb2kDw6Df1xrVbr+w7Mt3C0b21MK/402cBsUsYnpfLvTAR9
xPqT/AJHrJY7S8HjOuv8axjHn2EmXbmp2dH7kpWgaX57KRoZ9g6czJhMHrJtCZcuO/nJHA89ucC9
kUVE2BKdqswXlVVkvcqzUo6fM8TP2yOVeM6VS7+JN7MTodTbKCvmi+qRF+UG52nS3SRQVXo0vTGJ
XIenjBgPDnkNlFsT/XGYSnaz8RHBaXGiyfSST+qaKie/y/HfwIpWVIK1CtSDrAyIYNd6nSBLDina
7ftE1VrkdrT3UUPagYrWwjsNC5iyz3q05Ot7BWWR8oYe+YTuvdkyUFrVILs60ZVm5Qf+jfqzIGkO
c59Ye4ME4u9VDqzTSzo8Ff7WMrNO9hrLhpqj0UyG2K5xbpDXKJcg39wPG0DwjKYOwHpwdn1tocGy
zgDbIsxypg+v6axnr8kk7PXSHojGdYI5reuzl43yqnKDGkXZF+Gm6RIIvDYCXYH9DsaWHtrKeFA1
VYnYt9KImuwy8vNy40vsdS9ya2v4so3COqDzfichoYyLBM2w444QFg58Y1Wb1dGivSUmtSo9J253
MqgS2tcZAGXhvfftsPFbZdyscoqHIhljlXPKFqsm7uat5PzPDkSBfvemyyeyhsOi9nIg28KhmWo6
A7CFmbm+CMUrnkP3Gk4bJe1vgy8o33Kmz/LO9kozbI3fZQue7KlnzQZFyVeeT61nPwP9HZwN5F3u
ZhN0VZn7oSkDZzKuw+LNu2aaaBr05zde19OsD8+bRxbS2prHoncA1KZYX6eomupY8h7Vqohbc9hT
LHJ7/SGDyyyuh2LdFZUASeAeo9CLMM+xQTpgHlu/DnPN+LoF/Ju8KdKDHExx8nb9Tdxlx8oAMN34
zbNB7bc5Z62cwtoTR9YB4AXtlCHFh3+uwPYhCJNybzBoHrfGMu7Nahx4Zqomf23cpQhGbcjjsmz0
EKD0YWJZ3hdFuVyzIYnNuR0PtL+Qzb9yrCa6/rrN2j5rlvoh1RAIGqPHcWV52b05qiZq/V4EaG/W
yBxG/eAkYFEFsOKdMZsfrpsjDGmM4si7YRWXPK3Ug0DMEA45xcSDGpn8G24zve+/FsfW9hyN91ud
m5EGKcq9bb3SrMbhlWflb24LRAJ1s4VsMv4+64p3RGsVL2VWxqVOJZDb6z9eba33udvSo7T0FFW0
ObZrEsmArF3nbaPgaDeX8Hpg6WrVKVZog066rODiXbCi0Hiw980uMNkvKEA7aWJuo1G58OqrSYed
XGJcvYfEVREFJ3wcXv7N3hJ3qtm7YvUPtCCfjNZVsVcs281fMW2snZKeMpEUgQAX+41j6ChyE2Z6
jmQzskF5rR+VE6tjVyD6up2L8mdVOLKtAiGwk3HU5lu46eIOzw0YFANR32fPqFDsvanMmly3fLrD
OLSzdZD9xqTCRjMee7Y6thuPAFwCP61iDssFVDYZmTAM6BppM7J2uf/AN6HdtywK78KgHzQYks7b
j1aN4sbqc/M6g/fcWBhI+TFyUXy1fwVrHRQisXmHadL7UFtX60icUDjaGcj/QonQjQB+hQk/9ykk
vmlwrUmxjuRse+nF18pnf06q85jYhBw4CBcBZ9jNEpy2W5oBX5TnlA2/kUlIqMeDs+T3bq6eNi3/
1WrTfunTvdc5D7nlPtH+K2i4z7RQn/o8Sg3/OTUVdNVAGaYh/QqGLdvONWJuTJl8X8FiZ/pf1KJy
CgzN7d6MJqti3ciEH+Ivla+1wV22n6jDlTuI6NG/Vh6o96bEVYfoA6R2H5s+pS2g31XtCCBjcOv5
Ol/iLO2tiRlBfSphbB0Qmn7bzAoM08/23sQbGW2m2pwXv1vrqMn67NhNqf665IuUdH9ihY744bzO
dpN4T3ZZ8KbrTruzh615LLwqPTFJIj3zxQ3D0jmXJsNIfzI3Qa6XeOiat6gZSvPIUlpGk7Kq2L0B
mwYag7ChSwF/6HS1e2rzet24J7aXQ7TlVa01PWr85LlondsRK4YQY0J6dGnQvctQO8YubjdwJPmG
Ni6LSmd4Qz7GSiDG7dh0Vfq4llzNHqwD8ev4jIYfvVfRNptklGreGoueBtpqEwKF/UT5syO10Oxb
fV8Z9svaZNS8LSQlzY+SBy7Mku7Uls1VX8x7t2heb/jnjqKf5mjhcQjFrJc7Ut6SwB8HOK4m91/X
Zekid9GuXWFyKDhADCNMHgR6R9uCC525xQtwO1266c5Kt3uvSMPNuVHD0yaixhBPhrbGwKIuWpvy
paiRK+h289xoyQZL7Pqxq9lJYAoFxMXK3nGHA5hVqteuZAxkey3zRy1IeViirFm/Km2RUetSY61s
YhFFBrImB3WZML1FtcL9kfZoEGd3bZ6YJ6mdHvWR26fWLkbF212a/7xSU7prLWXuGvrew9Ffngmy
htjSQZq9ZYndRFfhmE0I+0yQ+lZL4cAny+eVmlE8GaMeuiJHUU1/5G7NlxNziTq3baPtu6IZLnwi
bpBTlPmeUtQcuuTxXuqciQ/X8u/WEfNBWjoy9aRvIj2dkQlu3baHrfOuea9+JsiEoG7TOZ6WPH/Q
pp5mRM5nMvd1zF/JH3pbmelIq6mRbR20yZ931XSbXC2mMgCa5OLr8wfEa39A08n16WoiIhro1qKt
p4d5c8Dmtzl9GMFjI0k4QVSM8C1U4ehXxHRd6Jjt8tIztZz4Wa+5yO1oy1btvlg9WspBkZKHTbO6
2JacD53Z6TvHnYoXJv0FLwnKPqqm/YeONtZHRZE6FzujENuH9ZV2+nzGLrjdkaqdbqFDg27se4l9
tJyW0cgfy700xhHqv5KPgpyUM/6S+a5FpSnoVTVhs9gaB4IGFb6VdF0fKZYfvufKbtmfZeK92JP5
wBi5eVE9TKi5l/xWdquncCO/16xbhrhA2FZG5VrqkQYpDF0BBxpp/PZEmdgyWEVX/21aM1MfbeKt
Wkgunf3XnGggvyValkHmr2j4WkxUGXaWxTj3eLmZj9r+DvHylO+G9ab6IH4nJee2Ebd60WZ7bM0a
WIYWLIaxhtKXLExVRjUv4VioaYWZM8jkG5G3tyMa7Srd8q1o3R3vcxeN/vantddhb2/ZFHSVi2YD
j0H5ZGWyP9hOGpFh+2DW5S5z2VfykQyj0TH6COGrfrZI3VIxrcaTOBbWbNDt5KEH0cD3Ir9Yzokw
X9qGsnlyrPLdOhWX2fLbR2Myx50sx89GWfeWxoYjLVjiCnPPqSoq7bAk0NT0JjPrpcBmGV53TiP3
fWg2484Y8mOqNU2QeMaDkMt6mJomFrV7X3tA7+70O2OmJWYkFnRf9cN01vl2cqk+6UR9kx0Udpb1
EUjAJXH84zKWsW6C6zEbxi0trkNgTFqxG7kd6XxxRHrCaT6F7mLnLDmrdt76VEVyIEKEKciLnXIW
OH9sfiYK3htnNH2Y/bprGz3Zgm12d0aGj8xJGYHIIdFP05LaTyqDAA2aLDE+e1eO6BraZPq1Sc29
m2s6codCsh+tg+9E9BiWcUcTUYjXjpAGkwrui1G2w28GsEfhKcLI0YF4By3tp33B5kLHKt3lAUvD
j1PlRQzA/dQIa2EFXu8zU/9pbBMmWjvqcrrostnxkF5VO4X93KHisy5a0z0ntf1FyxlXNGmczCAY
OHcUwBBGIbX21THhhgno366FzHuMjkWHVLeSe1nZcTstXNqI7B0zGr2l9D7LzoUYEKQyhh0t6p90
RFbvy8Bkl6W5JeCXJ4slrzyKmS5Hwi6Wh6Y27se5G+fIB4G8ODPQM7UvXvqe3TrOrbJxfhUzxXQF
afFHEJOGGVQwD3MnuvNwX2W6+VoVJYN9liP2UWNGlbNvQS4YyU5QcfUOzPpEWp06uSWvBwuC9l2N
tobyOW/816rlMSmatTqZrScPtO35YVKJ7XeWm8AecMY/KCiaO6ta5Qu59S20hKYda1PxebTG52Sb
f1qf6dfLa3lvJvX7WJK3ybqyvukmaQxIqLvHFfEP3aEO5D47wnFslbrX9dZ6QF1vnsk8lZeeD/ee
UxnuoitLEGy+yaKr56Mri+Jr6HwUwSgz/MWQfAegfGLtRlI2t+xaaWsVp1UXrU4q464z/EMz+Pqb
XNwviqeH8zSDNzslqm7yKYyrtFc/shfrEXNjMR8K3Ecfad0vkZs32TPvawhLWrNZOnQa+M6lqOa/
tEgftyEdzqs+JahKJrkeyrHtpti2lp+5RgGWl2sNyLTummTsIntcvzV3GuKeJrhHf2yR9BdDzo1l
lI/utIIt6p6xS5rSB7FWq/NMaHHKJmw7BJs1fWS6xRtSTftjsIpijdpeRj2NrN8uB5wKNgTIrNK8
XoD8gFT9ZrT73DXNazszuBpCfjWpBpEwW97JyfqfvsyT4QAAVe0abXSf2cDM2HDSaddIPp08bz/k
BMU4azmvDe7UqK3WV1paNsSOuU2Sln00Na+5ggdZZ8Hmg7SAd3+VGwWlCDIhj3260s362TWoEKZi
w1kP/ex8ZKPvX6obzeEtdf1alY4VbCmmgW3iS60LpCcUNXF+59NP44g1nMzqF9DprWOi1s0dyB5S
rHFFOSIohI1I8N92c6+juq+y0j3QrQP8soi+jlGLVQcxTTaEugE75W7uO7sHjPHgHA0xngdlorNq
E2s8OLqdnI1CWXuXvBZs4f4E+mEkx7WyZDgauMSVL89kHnlXsxk88Im2CovZ3fe154atDqxjF0UR
ODLzHpJtMJCZuNqeN2KDgtqSF1Lbkz81zrSTlyGrZFwoD9vmyXB2EV3rDFyfaABRQppgvS6oOnOf
sV4UeqnY7jJuwdR4mxIn3QvTR807gzJybuvpB5gJg5HT6c8V5D2Wq9Qn6drpn0p84PQaN3T0LneN
m/3ByzuGkJHyAhnqh0Yxi1iilmgJMmDfEW7nHLx82uIWWUQ4LcUfu5x/tTl78JgWyOTUeOxtfzkM
lG/Hy2Ybu6ZfX3CRrr+WTLtHgQ0g7fqvIxGDgWz098nfuLaYDcJcv4mHlX906vpal9YzOQs9eqa+
jrgB+3DCBAS2br86DBH7uk70eFLNk8k1/UibUr+vNCuJjUyXB6HRPBh4SKGiAvfLq1m3j6gN7FCC
IKKavTGwK2gsSSI+adTFFQohnlVpvah/Hg7Kc58Eqo0g79ctbjImNdMEgfIlSGMweJ4Wbms/R3qn
h5rO+pp3TuSPwg2IkRyOaDjzA7M2xw75+79wYlncZQo4r9HUQc25F/pOUaM1JMsg0zT7YHfSvuBw
q2MvxV6A4nagNtLtRP0H/Yx7yAvrPSVfN5ya4k7Xcv06jpoRZspK+FzMdV9x9+x8HYtFYzPRIAth
LR9GzhskuItQRZRu2KpGKlopZdeDTBrtw4xz+L4nFBW13gp1rw3L+AvZ+HzoKEC6MHp1MGran23K
btiQIUIe6vu2V8w6q6Rd3L/NWinRSP4m5ovTy3/Xvv7bRvefTGL/25/3f9r4/q8Gvf9k7PsvDX+3
n/cf/////vn/X218t/ic/9rH9/zf/9v3598uL4g++PnHFviP9+/2H/3by+f96xbcJAga0vHMEYrz
v7x8hvMv65ZYQ+4R0Z5ED/zbyKeZ5r9wjhK/SUoA0an/9Fb/28mnWc6/CFUlIwlqxsVnzP/u/8HK
Z7BI/CcrH4UP/7OmFzPMraARyzT//D+kBVh5b3ssCGaQO0ZlRqk+q8A2oevRR7rD+G4ulrMGk1b3
7gWzATasUKgFgVGS2n17FQYVQxcECIoy6RaMHzzegoqk3DHbrgRajt4jkksf2YzNRZs8FZbVTZda
6qWKhd763WGrHLknfyFNT8CDREEGRj1mfpQ71jw9O5uOioxUv1r0oauZ2xilg1r7Txqb3dkMSpzt
hoeKSEsf67Hfloic5NX50FmCKHzx+avTfSEXIlOAV5J1uSfQZ2kbLiErmeK5q4rhdXZbxw2VafkQ
AwQklfdVQ6URAhblyWfdBMwFBILh/eqJcHi009rRH+0R8/nJaRQjhlhw8UWmAZfF6tmSlFVO3eS9
jKvb2D0JRJRaR/401+VXlQ6tPAyeTx0SFxi03lE6RBTdTc3QmZGYNtdd7/B523KLhsoVuh0st+30
ajAuezlb0Nqs79Dm2naaFzW0P4BlviqxDjV9/llmTaEif6sw+gfWZgD9B/Za9+ahyIB5H1vA/+4j
s928v2L1QVcnqALVjlUrpPfXG/thPBiE0/Q/K51YN8OaKHKLbq1pFho5Eow3ZXoDZ2qUP2yPebZE
QNu37paUr+TvooOLRHm9kf2GPLDha1MVhY4IyY3Wx4c/42p1UCtIx+EPnBIN4Mvjl835IHLsebd/
vyv7+3KcGnGd/Nrffmujj30+RJ08LslxKlnjKDw1+uT3ZmaL+qWGuWkeXFXHc+mDYPf5i/Bt68y9
WPxK22I4prM/4zpwf1ur034bTZEsoTZNv3WPAI4ktagj5cF9zPDohZazQEM0Mx5DVG3azXWXsgYt
y1I+yJTmwTdBXfL4rsyiZHk3QSrpA8hnPeohGGXgja1FCqY7TngnIKH86qVkRMVRxzayk9O2PSba
0O74UnGmEm2x6AG4D4+x8DNoObvg11loykpDP4fzUAm1X0ef2wscv8K7ql8Lqqx1tno/SZMQ3Qcy
L93J8//B3JktR45cW/aHGjI44AAcrzFHcI4kk2S+wHLE6Jjnr++FrHtNyUgZ2XrrB5WkkioRgQDc
j5+z99rUa6KUU3cdTzHBwbFhjTPKWxHQe3dGUrA58rAZ3GVWmVrPXqC61xRJzLaSRtyti3bS9p5D
LzXS1ASv/F8tclg7ugUtovR0XeFcrRhiRrg1TbSinEfNum/POOnT38ODyMqSlVmkvLhtWkjjJe6n
pv82ad8ffijZ+OoIVJGN1CgJu7upprKwftWmmRY7YXRxcHKHKkkWv0TXrWbgj1l7Vzdl0R5mo9Fn
kDkJCMypCthTKXrtZXuHQ941GEPN3pM4p7xep+tuMopXo4+qCJkEqn7Okywdt9je5pOgWUmp6nNT
kfIZauS8n6qDl8+Ot/OlZ6CH0BUeYa8tYALT4GEDpXe8rjsjuU6x9+PRSpvUvqI61POhFcViXQgK
XAwmPVCLKUehX3rdDQ2nHj+9Qr6Iu2NCfryxmWV3GCYkUd6Z7eQvHWzlnzSa3Cvh0oQnznf4UdBl
24bF4J51pF5mhI1oWAFeUM3WlUDcz0l2sNCXaqS32wCRoLVGyRWe+CDQc2aPCbDHyG0/F/2wjaEt
QCEwmuZ19BmDrAhGi7+HwWA8Q2gN71r+zE3qNgxtJns6O7nKGJS49r4KuomjWKYfgYMMDw1kPusU
eM0v13TbehXg7NhVxoxBevaLp8Qb1LQ2W2H96i2O+FiQsH0Zk/JW9Rx7w1arVjyGNqXyCnFx+MtE
aYuy3Vr4vp1s1zHpYdsaRmx26tzaWwexcj5Ldxjn/RwI3Fg6G/GuFFZ63fbaw45tBXiCkYhuEWip
dCvMOuBc39gjVL/+qa3dntps6PMXmZuItoZl8iIketSt1pwNOugdP1TW+3QZSQxTTk7WEUEoN1nd
BF+GKJrFdVa0tB27rO45Aw3JnYcx7YHbPB5d7adfmrJDSi0K1aHz50ut8tCU9SbEJh2vRwjpa8ox
UR5Ky62fBzZ7nIGjhQrWw8R7zgwEW63wopfc9PqbsFdoNAMhHznZ1a80BrsdmAZ3N4xefC6l3Wwr
JixoU40TR2+8I3b5aKZjdUtragjupgYRRp1MYm2XekCLX6MBaQFZ8t9bhPGthV45qMnOmAg8pL/t
PNUi/kaWXn4SWEXTyHfQsQ1O+1mUpeSpN+WNJ7uly4nGcp7nzUR7bN3Vc7QZsVtiRAmu2wJDudO1
9QMtguLKn5dSwC4t/UoKrncCEmicB6xamxaH5p0ZpBFCXyN89bFe7Svt9dvKdIxf2WyZuPEronFp
MBfyYTSLKj2WU8FsjBwZd92MtKmZHsfXHPl/hXFy53vxMa+q4DUQ1r03pM0nieNgm9AGeq5+U73j
8nbxTtSC804SlbHBvFCbvwK8IRjeIrqAjbkWlYw+4220Vm0IHyDX8uiHWDfnpjlVvrEIPvsFG4QE
e12NNe5Efx6Cx9EvnB073w9k7XG/dr1iWpWI0/00Ka7KAeNcXifVpm8ypzzCMyAgsSpN3BFxi7td
jlcUOerAgsoxmubZXuvQ+UwZZLhfqoKRzY/RnWgemlleMWEzUROQdDrTvzDyHPlx0D4ndFLtU90W
46OjikZvegP5brnxwpqDJVKptDrokKLkLGZz8F4zX/TfIqWZXjdTNCF/7PLN0Lp0fUvxqwy7eNqx
yOmfKVv+LWFgzxnizFddRyzPRYXj3TP1ugtoIl7ZJWenoEXpja+QUT0TL9aXDi1E7pnVTTYaiFzc
GNeY36JRmMb0WpeTeuHNYALCPNTZ8+GZThYRs5KCUvPzmPWxcczKZdXuROgh3BJocXZePU3fOZV2
GDSxPrV3UgbIHeqy+g7uxdoWMebdWQzZlz5IdLZucZWRqNb7/MaG5e+Sxmu2CalO26As76wEkeBW
Ki9YS6xdxDJm07SqhdTXtCH4PLhb1sUwXzvBQMipLvP8egogV/kkCu4Lqy/KtWt4YmeIod8GKc24
FZUzs0WJKqJfuUM47MbZ6rbgNRE+B4oJejyWclXTlvrhk1n8KU/j/FWlTvoygax7GYOoPY8+k1/c
jnO1681JPSu8KMw+05xky+LHrD3zUCV4FMPEVDelyPVN4Q7NzlNz9kMPlr3vUmkekKWgrfbxJCMa
1HdwwKKN4ybdpgmb+NwPGP2byKBBNWj9ZDkoIx3LEc+RVz4hjsookZW5L5K5/2k5VbmGj/+z4GnY
9yiXaBb5WJaAj6/6tD9TJjCL9mKp13QDnLXbVEu7PYiOyeyFNzi5eWQJzWGvNYObtGh+xiRHG6jx
Wvp0Ulbnml8TQkDj6k3TdfpZ2hq5U25m+77Iom8M4Aj7mRQvXGOJ9Klx8mwvCeO9LYZOfhmKnA5Z
oukochJBtmLg+N2TyEh56uVTdCfpwDKdShh5BJjKUlQ9qbNOiXTJqc1GjthOYv3KY6c7ZjP1xaph
fL3FmEX4Xxp7gLqcFM45ILKs21rl4B7LdKZoyOucmsGw5JGA8TrZ5lrBwqjCOjBOSs1JSTdddfum
DWjiJlGKblSU7QaHcxdgdbfki2HVzi/HnbJvVtUNN0heqRZnWX+ZrNzazEysinWdmORH0moov+L7
1yeRY3J3Z+Jo19MszW1oByVqybrqH3S2QOcHdw4p6Zr7zBrkba/Hei/M1CebVbcM7C3ntjUFz3aT
TzAvsqLPVzIgdKRDaYGAr8vjk2vNKMUys+ZJtGtvic5tky69qdDdrTuy0dZiHLx0MSoZQAo0ngRp
ITwLvGgBhXieeYPuKkaJNlk1X2kSlo3Ox+YkyBM73Pqdlz6O82AGKDCioLwancQ7RJWyzxXgJJR6
qUxOuOa8YIMdsXkaSpOjB4bkxcMsJ2fdeYCPUFOmYnzumummtvIC/5aBAIZCG0vLFOX2lhLGubeD
Hi9QKN3vjjWY9ipLi+5esQwf5ZQm16Oew29eo1VzDM3QotVeFPUWv++EdmtyWbTSuEDm4SdoWook
q+crp3DiamU3cb/zvS59NXDPXcGgqB9D8jkwZ1M3LuwY85dUrSaelsgERkT2c9g5Mf59EW+LJXW+
Lpr8rpOsT8LF2GnZLrQC5mTGHS7X8G5AtxXQPiyyz8jD0VOxwUwYJ6boVqbMhqLEc7ZkHBeK4sE2
b2M79W79Qg5fcSWgDqtc+Z25EqS8PFnM4RlpD3cZiyKxzpW8ZtyWP9K/zF+R8lJOlxLP9Wos2/Jc
lr65wx6f0Q9vzS9uGjZb1DDu0WxrICxsP8EPWbYVvohg+KTseniYc6ZNqFdoKe5RfynIHK3Yp278
3QdB+DntAf8is4puWjoRjGJ0kGymym7OQubzoY/rjvEi6r7rKlaI2ppi2JfGhCDVzB0Uh2qekPvL
50jQwq3Jxvw0BQajoZYY5Mmn9VsVPIqd2QbfnRBkQ4vl+9bVY3oWLIqLOA7TCvO89CGyMLRXmJaY
pZX+A46hYGeNtBlpeh6BGXbXmYv2IfcZjNADB1KYwwn4pKQOvrRtpW9o53LgHrr4OgJLsJzbwJM4
PMUGjAGCyfDsNDFDvXWsHRu9HOIT12jK68QmHr6yi0/NTNGyGoWAd2Mnsbtj/cYFVeEX2CO9jU8C
FScKqNipqWjr7LOcm8FehzMbNElLxcbTnAlZv7V4wNfdPOeV17hrF80FBTx9Xbmm7zzzTwyu/xCG
iI/YaMsZ4VYecbime0JRDcdqNZJMdGipmnLc3Y70EReO/deqLuRLNzbDUylm7dBSJHluG1ZCfRb5
LJGJJKN/bDun9K8wZsfJN1x6vn9IKmr8wdepfZQyrcYd7F3d7CmVf2T4D1F5NcN9n0tnWPWV+mWi
inlFfotBdkTlltwVQK2WFgCxdSiHcWwnNVG+Tj2Oj0mf8uKOVpyv0moIn/1gclHoyeYTjY9gX8Uj
TdQBLaxztJ2KCHizDqfDMNaOXJnaAXCiTRt9jhVO7lYlU52fDEeibR4qf7jOu9xMtphI/BSfk23v
QGUqoqcr54cbIn4IoFaTOcfIlUY+1RQd/sDYpEZm/nTniSZIYVrb0fcQ0xGilKY7jqfzsOUZF/JY
ukPfbkZlTdc0dlqUamGlHwu2y2ydOz268cnEctabZfU0whzFANTmdL38sFh5KPi+d61wTg2DLiR+
7qc46PoNE0Xju9locFmTTStgtsdPJDLgrACRsqE/BelIW+atkcSEtWZzvrcG1DCqzr2bDgPbJwbh
6S3flIOYodNXl6W+2ZSAbdeoXzU8HkGTfVJGtNX1XG7ZV2GjEtGHA96ZppuqrQpvhT6C9anAu71z
ijoBQAN4L27yzN9Gk7RMNGV5du8aMQYVcmcc80Z4zJfXqdATOiqoQN6pmwFyneGGkeZSVe2UXdHt
CNUmBf6RoK3rnA5kkW3Yn+qyKcJ7Iyg7zm08WQOCPSuNpPtT6rnLv6EOTpxd6tRVm21aVZfAL9xq
Lj7HiuXj0KUpYle07OkYvLQO8kKTp9ANjL2le2ZYG2T3UbjPEgx29w2HcXkMmE3CIusHDjKtD2D0
KrJ65gsKBCl28tbxrp2xVL+GpE38L6NqAhQQZsvitC0a262ve5Al95wcZPKU+gNTeTkxaEahqhK1
g7AVKIxp0H0enMAOil3GqYExJB78ZDe3KVdFyej8yDkro27CorMqBDszCpqcJIe18DjZopFOZOhv
JscKxDbwwPesepsu1EOEZD87JAgBui3XblGizL7YogNoMWVHbbwbNNvMuRq8ft7huNbB3uRtcm76
RrUYFhlLyoOTBnZ0oD+kvasMTVm3t5kSJYgClrBerFsOF28M01AwGg0Z7ukUTv2RsY1u7yejJVbQ
Vmk07RPlmcDRIzPHT4tLw7hP4tLX+5n6BZ3W1FjFwZejG1xnsIMokjlGmU/00l2W3TyBZ8UpSmI8
9Dgl3gOH47pzO9Oo/T+NN6nKXAAEMP+ma/wbOdWx/OpHojw1ZuDP6wk8yMz8BsG1J4JxXuuon7B6
W5yt1sYgmIyGDmEGzagJjYH3s/YCwGowwELE6h2DPRnsQeTXFEgtooG0mfXeJrpjDR+FukNr91vc
tOG2r83giTYG1CGz9o4d3cOjTi0Btniuj0EX4CCyOMWnzNm3kVV/d1srXuMWfiForkMlaVU39F+9
R0er+q7PKC9WPYKQYZVxdLtDcI8Nd3waFTisvlYvNUEXGH18tHrNyWoRqCEsp3NP4vuWqgs+VQQG
ojJT5J8plC50ve46yqLneqbigBAAdqEyGkbiRr1r5Qz6FdDAPhob4+D1WABbSQmWt6Ak0mHfEKa9
kNn1unTmYRfoxeXC6AurairunaZiumWFtganUkbB0Wl6HFaxZaY0VVjAJ4BlW5WL+GtDtPMOfygv
etoIJpcwpGzzBrlXcmDoe4W2KzwkdqG32FenXWVl50Y5X2MXR/sKfnD1EEIQ3TMsTY/uIJtjhET6
sU3d8tek3Oi24VBW4wTV2X02K/auymH9KovuBglV9SpNPNZmY5HUiEYrYcjehF8GaXJucnJ7o3mn
rsK4Gn+p3GeS5jS82G6c9vugFO63CMVJD53wc9a34XNfGvh1x9L7bgeJ942QQlqW3NgXeGLtqm+i
GJZDiIFgFP2tENm0rRkRremX5Vtt97Sa+t5fKyOsd2ah5M4so2e38Kdk34oKW05dDVROlh+eDag5
h8aNfzLwBXReTXegLnqE6d4TTIxyI1KDpbqKTRqhPdPuMfgl+yE5Clzz3wqHybSmOV5Z+sdU2i49
ZlkSdgGMxrUTzEoIRqOBat1oIdn1Xl3ee3r8SknPeDJD/bm0Z1aFk0JwVpPauFiX2o3ndQ/UYN/A
ueFbANSwmcfkPmN8s6JIGXYC2s/LXCD12GYSSyb6z+oTQokhX8XJmJ3nYiJNnIgWY1yAKcZQHnUX
GmDychzJgSk2UxaLdW6nn5JIgzmt/JqYdF7ZPWwT+BGpeZ5b+zyhAZ5SoIgoaleYDl5Q2xZXiQYE
IZD2VSnPVWIPrzmW6Ju4m04BSsyta2P1k1Ep91jJEJKMdXGjc8hCZHtx3KCuPVaWwbmnjEbgE45g
cJqHt/HQ7sJKiZ+V31LOQXReWsCqXrmV2x09u/4e14yvUMmmJ6/yKpQRxaEgwnJtgYHYmUipGQH4
e46NctOkELB7F42Y1SyeMtm/dgDQZNYHxzit4eN0idtvu0p6TAdQtLV+cZpgPGBzLDO6i8CRaMIK
Z0BbRZCH8rxUbiK7dTQnKJmfOLnhsUHsJmC4BG58ZQeBe2u7PLblHI8H9L3TZu6z59JM2FPrQDyZ
Gchg+jN6w3gpP3kRwKtJ186qcvKnOnRfUCsC1I3bcZPZOcu3J561Ncs1P9ZyYktwfqOXoRsWNyrG
9Ok+i0x8L9wI+KF2OaJJV++pBfS2j3PnGjal8cMPRmMlgFeuy8Er1nNUPEE+Sw9jx7hrLejjkZLU
WCcXABo9lip8ntOM2m9E3h97NpO8NKnWceTq15754RZWw7gJe63WZcKwjYNj4jzYTTPs23hZyO2w
XDaCKfzBQZRaw8oEdjLWRtbBkue4CMvF0gafROXXXRpUn0UNANELaVwnwchLqar8AFkYYIbtGePW
RNxz6MJuz2kGClPUtnLDgHAacN3G1512uxPNQdbwqFuj92oepiRxrvgNcyyPyM+tNOeQYsbRk+y6
5nogsP0xKig2iFMfc75aAs5gaQ7/MlrK6aLpiidrAinWyVTRNGF0tNFZBLnItME6TsIY5E1d8sge
Pel8AV/gHg2/LLDay6hpt6MHAxEIJwYqmD2fXIaHGy3Gb5Fl+PMGYkCQbIN+iO1NlxpmubJy6RYY
pi37NCZ1+wwKtbwqJjbLGJ3BA9PtfJ0a+F2RXE2MAOLBX9nABb/SwKCINtI9Rx5xY9lt9jTj5YAx
lfPQVjF2R0JFaEo9CMykyHUUyxFYd3zF6bwBLBpuhDRpZKcY02UStcg8B3xStJjxrZXqe5y0oF8Y
RwTosdwqpFqq0cBUpNDZa6vEHVlPIQ1hhNprh0kaVa227npmrzSAZLPr446u0Gj3K6Q3LlPmuhx2
04yEb5VkVr8rp2naRWZmHnKpmOQh9fnZzfkp8caMzrs5XcWNMO5Yr11Sp9iaKVaNTY2+9NGVdrvy
pqG/+UNe8D9Ciz/pu28jCxyXeBuJXNH1pDQludgXFPlK4wiz88ldpVZ/4IS2Syd0XhTn3ur9Cy2g
8n8zftWSH0SOjkAIIyHIW94FVBypz5B6+G3WiFsk4lYS48eryZmx+b5/oQUW/MeF+BqusD0hHVuY
DrkdFzBh9MRDUoIz3eJJHqCE9l4La0b7wWtPnCvASG7qTJnmR48idJ1+//7lxXLHLq6/5BNZtuU5
UPkvE12hD/oBbop4S0ymzPAsFxzLgN6qBxl5dr5ThueXL+gnkv7G7DJxb84lnQZZOcGGgboRXYd+
afqIeztcj78/3H+lq3ksOBbqS+L1n0qZ/0eC9v5nscCnm8s/6v9D1Q3BeH/8iov+5w09GxJv/O1r
G/+pufn9j/yjuTE4gP6LFHcPLQIyeEXA8r9FN/6/nCV/y7L4KwGz6F3+R3cj/7UkAjlLEhH1KKsW
D+L/ym6E+JeU7vK3Pd8DqQRi/7+R3VyIbjilmjzy6IJ4zYiAvoyPcpCJmTbuofsJAy2TXsb2aT/9
6OHz/qhoYxwF57ENlCQT4IpsNonAmzqgN7miXyw+yEqwlgipf78AfGGMwzT9OB0ubyL/kf/9DwmQ
GONMg+VO74cMAHZt2Cdh6uwzEx0Q+kZeH7TI4dTGQu/YVKjlImgmMXJc4ra+2AkDh7ZRUHVopT6O
NrIZyo+K8pzCvh2D8ZrsmpeRrfeDdUO8jT3453P7tkOsBoEqpAgvS+Ufn3tkBNZ5vZHcm2VzzHAM
YyBOCIxtABH4Mn1YhmhHNav2RIHk3+dKhDt45dl+KB1ISU1Yf+9033wus+DWGU9aiJ9/PJT3/9zC
P9dq62KxXu6sQ96LEjZDFB8w+9tPyBRDyjHlE2qRmWdIRf2vmFhUtAuwDX1OtFemmkHbmmgrRMfW
Uc1euoORsgK7nm2ipqnupJYDBPSiuUWhUOxTH4j6YAzhqjY1s6G4BxGoQvOuajtsbyMGPXdQMFJG
+hbvfx3n8rG1Saz0iFo1LaYFrriMSI9xjdWcNeq71KYNQ+tq4QhMnSN3SukAN2I0MlOJ5nPjGIG4
6lvzW2W07h2bZMl8v5/ozbRhtveyMtmERtPeOm2KVzsAWQ1yujS+6wSW8FrjEV8PmbGH9Z3fz17U
/cxpFCwqjtx7LJ1PWHdWU9Go66qKWwCQUoPgaWsOd8Fsp+RdZMXVONlQL1VpgxP1kHGtfKO/tZPZ
ep6TUcI8b9x8XdhG4q8Iq8u/BEUwb4TV/uT3QmSRtaaNtz5SPmhkGqUbBEjli2zHYQvgJoAKHYuP
4mXfbrnL3gfbn+Aqj6EGYlN7uf9/PNBm6lTLmK74NIuJMdMs3F2rSvlBQslFpvHfl7koIZiytYyL
o+JTO8flHmNQtM9mYE943DBnSrGMF6MvPIERTb5Qf0bBmz/Sa3/Uk/Hy/iNlX7zD5GJLa0krYi12
yRu/jLeT3jBi2sTjgU5ZbDvbHW8JqvY2LgSE6w54KnN1H3gs49819hTxa/IL41qzZF2l9TwzbFby
JCvIzQ7TplWeDP0GsF57lyVtjm20sn+Mlu+CXBkYhQ+8K7XbXAmipQ6uxCkc2ouBK6/nAxCG9Dmi
kUoO1VTe1UqNKy9KioNTNua9nw3izL/o71RJ9Zkmujq8fyvExTLssRE4FF0O6A7LE464KLjGCQtv
SwT6ubSZQk/zTcJ9wGNLWe+v48E9ubhcwjbZxUPxqdLuP6UGdcJ/jnUQfz19it+BMsg2ya0h2fBi
sSpBMLiYEuQ5mKn3nMDwuLvDyWUsskI4mR0Y28WfUB+gmiSzG5wAtjzHbpMNfx/rtEiza3qHwwfJ
mf/xY3nEzLgMYRRyx7cvRdw6Vmc3o30u8J7QNRO3ThzJ4/s3/2Kh5t7z3ZfILP7NIhHsogadopQQ
KnsmAjBW9t5FKEO4VH3sIIq+f6G3sSq8e8pxFx25ib5XUVxfXMgyE9VIOy3OM2fTNVYwQIZVjSaG
qez4Gd/Y+MEuufyBf2zuXJCF2gSEoRRpnGR3v719dVShXgKjcg5lg0RuuhsbsW61+wOq+6aO9cZX
jN/f/5L/4VF2HULdllLJoqb3L36zpDRT5Tt9iaghI/+v/sQUH3hSt9djs0AINhhE6WyAVEmiX5al
9+9f/+/vrGyPap6kkyUyU14scLGrZRPJYTyTbcr5MnenhzTu8rXXt8Nd01rf+EjWSaquP7x/4ct3
SJkkonimxW1myotE92IFp5+BIiy1a7QH+Xxrkj2gDVGcODtjnRH9hPmjiXFlBEUBSFcHzwQLAi6d
EOrQ7Oi+sh0V98lCh/jggy0y7j8eA5YWi6d62bQpbE3rd5DTH1tLCoMsZSV279x2nh6wizknXQ3W
WqM1+DQjVHTHbDHmpzbjCP/KayAKpyOazRRRG7zP+NBRtOyiwqFDY3rDRps8R5Xjsj2U5bz74OMu
D8ibj+sRqkh1vEjSORgupfifO6GBjJSZ/mzc5QXOPijgRt9dCwc0LySIvNiFrbUjTg++5/zBT3jx
7CDB47ArPY6C1OieIy9WwQBkSVIP7XQHup5EGMaNVsOqnw0GIxdwqTt0UAkE3fGD5fdiBfp9XdsV
gnaNTRFwmaQlssRSEsnhnT3E8aZpCKIwPEzCxLS2H9zd5Sv8eXMRuFBgsBhYkkkfD8Pbm9sxLm49
pML3+H2NW28wrvPZMLY82Di6iUdhiDe+fvCDvv16jJNdn9O9I9hhiHskNeztNTVHrngK6vlsej4t
OF2gdV6GKSu0seLgZQwgwj7UR7vqvOPUuN8DJrnIwnBcm3NNg24A8Es3Qu3JIGCK/v7H+72+//uW
/P54VOiWyTbDsFnKi1US4nCSs39NZ523TxBFZuZldbxXavKvO+ZqawbI8crszOglAW5PEsSinu8w
BKJ2Ga48TJfbeQRUHQ+QyBXKHuRQgs5wlDfRq+yb9GjNoDUADzCCd8tbbSXzTY3vetWODN3VLHYp
ASUnu+mTj1bj5cNffjmXg+2yv/GXy+DZuPFM2wz7+ZwlGbJmO+6u7GGAIDOPUDqqSBo76HJwZ9W3
DoAFfXGEmH6nH3iIaDQGDYgfRq3f37/nb180bvly/iUkjcfQIrz9d2X4x4rELAecYTCJc9Km9g+i
ovJDhKAB8T/uKrqH46siUGQnAKR+8Kr9dT+48rItKssHUupdroUmOIECupE4x4GX7erICNcj4NIP
dvq/nnjWEFwa5D0Kgo2ty+8XtKE7iErVZ5a4npa/81w1IMxs4RofPL1v3+flTnqLH8h2beJwpXcZ
38rEmUahXdRnByj5C+0rYAG5f2XRoV4NS0ceZkT+wTUvdrrlooonitEYJSO1u7lsOH/8fKoqR9xm
TndOOEvsAF5Z926VN8gOjfZTwuKDFgAeV4eIeGs2PWhjCA2rxpWIg+UYHiDLJxDqveajlebtTve/
H2x5h2lggli5eJXnYcQpVAbd2TIlBUhsiS+xJburILChiEykHAVpBhYJRQ2zWqTPbC0JrQNCTnKa
FRGnsF0mnRCsQGKdsqbFcat+yhw9a5tP/QdrsXy70/3zcS3uoU9iK4+Jf7HfAEBwhGGX9bm2Bmc3
V8MIPcQ1Q+Qz0J3RuJ54SfVeerXc+aobz32vUqgWOKS/uKj9SXvxm6Ng3nYd2E14yykLWlbV6j0O
yeCKeNnipwWO+BTWvb1OK7DwdCsnCOSA3NPS8a8jS2Fw7pBK14X5xUzT6jMLQ830ATvPLT4utrt5
qG8jyObnvi2RMCQz4Tigw08l4U7MnAjSiTsdHd9fIcR/+ClZHpQFw4Dy3/QvNo1wNGxNiFl19szk
0Z8KbOdTJU9DoeqDUZTtXZhFxgEb+D2w0fk50Mp/Dab+JVW1JistAmzhMv+1HPTBk49aazJkdMpb
xycwYiw/eCXelva/f0niIHw+qeUhpzSXBeGPN4JpG7qKCN54Nsn24E+EioFhKgFbZM6mnZ15+/7t
+fu1p6K3HZ8bRHVvXyaYwyeDcQFY7LxYCV+6idBbn+YHwCVaMRPOaN9hjv/+Nf9e1JBrsFZLB14q
EVUXpYP2FA2bOqzOxSgWsj4oraiVE94pIgTev9R/uJ2eMLHnEUe/ZAxe3M4Rc5YrUZqflUY3aCRJ
CLQWxlQcpfkpWwQV/+31iO0EQ70ASzxskdbbnw8PchRRhxRnBR75cSgHH1w8yNvJLPutMJLyg0HO
X/sfNTnqOEl0q6JF7V58v6Zp2xpAL52PAbP2zIwR2ELU79wY4FuJdnTFVKQ41iYA3Pe/6e8+0puC
YOk0SIloaDkWcmJ5+1VHF0FBgmXvHPvG8DqiovtWinL+3ObOrVU59p7WrblLY9O6Nap4EVeVzhHT
17AtcWkRq2qRk9zn3UtqYUXAp0xMgzGgkI/3ePqKzTh+MQQbT6CamsmZDZpZdvVzB4PsufOmVZb7
yZr3Od7ZVQtmks7gQO5B210Vc/FBjulfT+zyXYkXp12M4w8f7tvvWtbBhBeGxwiGCRyDKogxaPaK
IjebPjg6/PVCXlxq+cX/WABwS+UYlVgAVImVxcialzKHDpgN/jOZSS/WQuH/4Jf8a/dQJicVzve0
EqTHGvT2kmR4JIWLO+fMo2qeRqmMbp1lfvGCLVVs0KrasACifFsP1n1Vz/2GJQLilS7IF6h1tO20
Yi801GweJQoVQ5fZ3jDaeucnc7wrB9s94ymtryobmccEEh1CRftzOVps3d7Auz8iE2QCX8zwMhdU
16iKE5SNj77o75Tqt48sMxd2AFY7+uh/tzEMnIK4rNKzMUNwZDW8FhOgxh69+i6HgkUokfyElqgt
Vl0GGU2On9+/1X8tR2S2u0xCfT4Gu9FlTyEbevrzaZ2eRyOI6EQbrvypBznsKNjbJyIi0/37F7xo
ovBbckUlOfVxKrQ9jsNvf1szZwiURFF2Jh/EPake8AunXRSXwLAGUR8ACcnbnGhreImzu4orUlGd
aPyoNfZ3pcfn8H9P0nCrcy6/WKg6jBy0S8LsjLWMEC0fzFwqPYIdVAAopGt+WkEQHaxwVKgGmgD9
rENHvednClLnoYf19zVKPvo5/n6tBb/FP6NjWhvq4uZ0jZU3EBDyM+oc9ezBjocDB6DYSQETvv9D
XMzHfv8QdOQ5HHJmpody2YzwlUk/izPDuWwsrAAqSlHFMGlhJt2ENkoWZOOdLXPMerxhVWFYOxN/
wIlwO3UimSghOcRADaDyZJFChA1xkZgW+A504tp6PnpLwbfuUsc5BIEP0P39L7BUvBfvjrLZa9iv
XbwEl2m9UiCeleTbnSXWr1U+5vGOXqf6YC26nKMvz6uiU8Ni5FksSe5F04/VwFEWItYz2uafce8d
4Gc8FxXkFyd2yGdzyCUoojh4sA1cFDjVxN51xPSU0uiBjYM38/2v/Z9eIBKUcZ0sagky6Jf78ud6
PDMWi/28OBs5x25wSv42nawEyaT76AIuuMmnuyZpDACK86MF8vvQf3QYuVifaeTwmLq0c5aNdpEY
vP0IoSE6y2iL4UHQO9h2LfQCmZq/tOMlW01S+j40PWI48r7batpZWvcfdM8vSmg+gLKl7fL42ov6
1764B3YSpkz0zPpctv2SXDZkaJSTz/AXvhLTbEACjQgncyvaszYxou//AhcP3j8X9+XSwOOpoJ/2
9tubGYow1/2/7J1Hd9tad/e/SlbmuAu9DN4JAIJNlKxiW9YEyxW9d3z6/CA/SURSIZcyegfJs3Kv
fS3z8PR99v6XsnnAEvGXDKvjhoR49nS5Ee1sjJfYdxljOmlo7MbjVnSt7mfIWd0D6VUTcO4QeDOV
aZvpKGqk62SJSEov9kgDF14b4aOqRsOAvUDoP+kQ1x+Swpy/63GR3OZmjO+blPjPk1UG3wJ8G9dA
4kMPkYHOy1EX9cy21cBwy0Cnsyazl6TNph14kGR5gCvVQO6062E2hEayhqv03OspiOERZUcRrT0M
6KeGdyb+BROaNvt5HotDOCLeYARG/NSPBnwp8KleKDcWoEcMNcOweKkqr5j2/RQ1a0ju1U3gXR5D
+SR0Yd+qIkveZKrIjHDbHI9h1kNoV0Zlfqis6KcymYASIb7u0szCl7HIZnl512PXEUfysPaDqXwJ
oHsmHTnjOk2iH2WRtYe+rMt74G/+KgjDxsMOsgAQa+r7EqssV8uK4U4LwfxaPTa14NYNuGdYoB6U
3pfdpg5AW1ezeKVrZ2vQVLm4iex5RJJoOl0dMAqhZ5ih+MDbobWbeBTu8yj0P318ACmzoJ2KoAv5
1cX8/e1ZoyOKBO62lh66dMRWJcIJwgAdXTh6WHum1D6Gpr4RRnUdcewloGD7PP8kZes8+BLgJ54D
wFSmgzkgUW3lq6DdpHX7lMDOM4fImQwIDCh7lsrwBer8tYPyndknMwvQS7EkjivROImRB0wrZh0O
4kNnFJlrFOhO1GZBaK/KY7qdlRZ0aDqh4Sb1ONLZMqVCyKwx8nFVo9q6SnYHVH0I3nKYnaofdnNo
/sQ5rlyjT2/tKkra971IkcEUxPRXYtUhcvw5ll8yMGgt0Ch1yvKwKWIrvXJ3v9bT3tx9LOwlXuMN
iYoOaLZFZuftvEhQB+DvSMLDmCiT5ytAl6MpABzej5/muS8PNYqqXxp9al1lwMJnMCbtdqh6DP3Q
7kbfL/IqUZxwA50BuNscKTEVpBG9KhOa4+VFdBLT8F110eCiXio1pPRe0yFv7is0aI1msDr5oRAE
iWRzYW0xj43AVsrClafKu02RM+T1J4P5eVUFetNUMKF6HoDzeJAzjEnQok/XFoAIPDTz/uFyr07j
x7/dol8yj2vCZ/EkVEN2VhrmtlQeAF90m0QNJBfwbU/aSNzz/rXx74m2KUq5a+juX1rcVjaW6GOm
HEHdkDG2g6RVfCyaf/1OKDjC7FLAiXEuHC8LtUDnQ5tr5SEKhz/E0mUur3vdv0+VwbgyqycPh79N
cQkzoSSGKGsdN5VoIoxQcAgPo5R9FiyYE0ke6a4uiBgNFkG/uzLcJ3mFpT1dhsgAlsCgvnNaLw8w
c0F6Kbce0DkrfuiChTxcYCZuHqlYPpggH57HQTYQJQrzzeybwi/0n0zYRfkIjR9iZfipnIKVCpzr
qyAaGPwiIriFrSlQeiuwrr78fc9vHnIfVJaoFC+F6tP859AjmdSWc/w4K2HuCrM8/FSkUtmAE1Io
uMndtoahfSUqOg0NGSRuORBj5FyJ6qkVH09KX/Zwovqsemw6Wd/GBeWnLEcDG42W6a5uQYLk3ah8
51gukdG06jvUv8OVCvrt73R9COD5P8qhHWE8L8qr/X8I4VzAcP+zbpoNxTn6nf9bl//6t83vev6N
nE2Uf38L6Fw+4C+eU7L+YW1IVFPQ5tEkRWe6ht9N+//+XdL+4bgkgqVoCj5TWbKE/wnn1P5ZIAAU
5CnnipS4iD7/BedU5X9AYcigBnnQUfXmRfcBNKfyCtf870sG+BenG+sJFLGoqWTyThI/Y5eXWtYj
L6n2NVDlaFR9StNZah4kcU5VlCPK5huafUFiz1pgaODu505H/zkYC7sdW0whYhCLs6s23fA9aAfp
cxMaFAL9ac41B/dsVAagzeMz2vaahJq42ZKPQaatMuGZpkPnyj3aPu7YZPgBQKZr6lsNZo7vWs0k
/sE5mrifB4A/rro+TUNbh8T6RdAaTIY1TM7xPICIr9o+0POdIeMRv4qIcZDrVKOvdRAmNzUa9ajB
p6b2OAwhJSxfS3CLKeYx2/pp2YGK0wzEwItAljaYzcmxW+WWuIMxNNSH1srMGe3Dpt6b/aBg5YkO
/SowOkx21dR6FDNLwg/VT11dl/hYJTf726HzcbSaFJSXsO3Av2RWenjyejdX6zaBecu3T579IKj3
acaVaVewCXFORVjXt8V5gudMEiyHeKvEaE0IQ/sHF6bM36cq447zKoexa+E3FnH1p7W5qvrGUmD8
QR28IdMDi2WC6LoC3Z+inqvXIQd2aUULYczALqs1rDslTKAWVO2AWXnYp8FBiBv9BYFgk9jWyPuf
RSIaPwW1nMlV5Um1p/aAu4mPwsEGWwsTooSZhRXakH742UAUpSYCwVMZUZUkwRMga28buRExhDL7
MYUt57PKQrMdejuWJPlGT0r/Ra6po3J+R/IXGcMZbBLKEvfxKeVRohtoYjL48EJmaCY6lEU1+txT
CcZV1zRLZJuy4Ece6gMWHn5hQEfPsvkrJETkLygeZcLKAA6wNC0Cp0wTbJUxBRC1TzN5D8ktSnB9
sF1SY/QCtZb9va530A9nxBSMlenr0j6GRBHYZR3xlCjjGBeWSA/bRxxt+WqVgQSMMlnxNkXWLkbv
p+p+pMhN3Rr6nPyIRrG9HXUdq5SsD6Qb3q+ybHea7j+2FoQkwuimAazpx3mPQkIKZ0VCNPx56JG8
I50pYBFv6vkada7502QwicAOBuOlCUiUOPPY1LOj5hmSSbOJ44UAHoWUVjQt1JJe+GpyCkBfRO3i
O19pus8N2e832lTj6CXoUDkRMxmSfeknpXRQhh6OiCL4YuziRQNPdQx06YtWGTCAk75pn+QhzHoH
7d3adDQBtb5dLeuI51cAbzM3TYy4urWGcVTg8FjqL5zBcAK20Pn7lGAm/DUaU/mn5Wf173xQKmlF
fYBhmxKUuYbhGVHn4Zk0SvKgDKEyrftGzKGsjGE5rAt8FDA9k/B78HsJg0HfkIjcJW1EoHeUMKwm
t2giLx7nIiQb2UyHeyvimWNPbaY4RkutR+nKr0B2559hgxkhkgtRnfA9RZikCHwET9YIBdFuRVXd
tQ0XtwtLSv01lCiiSliYKmjj1Smq6OZgaE5N2nIVYcylOAO8U5ISQWLdN40iTxjrDErp1FjMojPD
gxgDPon6dRqp/gNMn5FZgaNrj4j9QECtEpLS0I7aZoWSfYXOrphq7GujHH9DK0zvkWpCUkATASK7
QpjrN0bRjWwzuUJvOZ6T4Se3BOZxWlGVpKpEudxDgypqhy2A5yIq1njrCCZ6I00h54hJaBHM0XZC
ItEuhzEqbrBgRJnEGpVFmhWFccOJZ7HNbrOgzn9S2ooZRnQj7n04V5g8oyLyIBuV+LvhTQJnc57R
viaNw10AsVmueAHCznSjxqqhEUKiHh2j9BHOCdGxhg6NeKwMrjkuJgchC40TPdCFTWOMNcUxSp05
uuSB/IVUemqsQ3J16ibHGvJRSJPagi1VptiS4U9+y8LKLEev27i8ryJfj12jYZIIFwNwtnkvpwj+
ZRqhWTmn6a6eQAkh6ksp7D7kuoK8K1SttCK6QkY5sDSEFOHfWcKq48p+sQZDaWxpiHi8JoaB9aGA
Bt8tLt7zQ1FA1EVCJ+wMB+bR+KNDa+Or3qlFtykK39j7qpTikBM13U+sc4c7PE31aq/lRsDL2boL
xQ4UKk+3jEckRErI1V0YvrwJSD79vb/fovePA+nlVlcBwoKqgFqAh9Lpk17NB41zHBUVq42bT5kQ
hFtubcMVDPjecpxreOpY+X6Ksdh+bfn/gsJ/J8Z/MwlnvJ7d7+x3fhQDLj//NwjU1H8o3/G4oVhK
SCcvz+O/QaAq/UOJQuTWoTbNPxa2z7+CwOWH/hX0Sajq8seUXIG8gbP/kHAuyUteCG9iPqJHRQbB
C/GEHQzLaMk7vXlBk07FVEHDkb5gGQtrJQ4hTs8Id0boabTox9lpOmaIgQZVI0Q3ssZOWmtGNt+h
Xp4GW92Atoz1hSxUa1nJqw5eNK9kN5UzWULpJc++TXKvgIcKg+lr0iXGNzRkyQYIqJJ8NQGKwk4Y
BsoLEPkLwRicLkDO/KXtFbAQGNKZag93r9ZyaJFgHyY+JPT7/jPi8EXiBWmFeiA03ToW/iRo+2dI
SOMLjzS2OIYRklnQIGRpN6Ebj+6UGEhATTiXi+QGj/JO8aomD29asROGA0qeEI1n7p7BM1IEp0GF
c51+0kQkfLfBFAIQsZFB0KYd13tSfDdbER1bM8SgogZjDot0JRlIONk1IhwY2SaofyE8OmSDfxN2
iBugd8d1gxLQ0GnfURQxxSefzOQoOkkNaptDAKmXPNzjkFcASMVXon+ZxmasP9fJgHYUwsRYztm4
U2QL8xVBBNeizqJkjgHqfrqd00oO7xF3R84jy8ZyC0W5Dw8c7jqiDwOPiZjAQRPQgfMCuoDfVsyH
SQHSq3OZqWvOCcS2feKlwKsVGa49vqSIi4bYasZlHWSPuHLF6sTEGEYxc4HI8+xDBxIjYcLr1pqn
TlZdotUw/CzgW4VE5Azh1epdZBVyws1ea3FMukmRyOJ3BY4zyU+5T/sRfkKck5DLoB1nm1g36+hP
1amC/BioQb6eI6OG/CpYmNCKZfs9N3TqUWEqwmjBb1FAETJO9xWmB/EWV6c6OxjhICZ42hjas6Xq
tbIJrFkvd/mQScGmCQEEOsWMc9jcka7jcm3cVrWq+7LrYtQSwgJnZPwBJMo8SruFeTWsKjPrPssg
Kp5bMSt/xDqWEnVpfBWDWJh4iyjqfaHU2U/ZDMzKURXuAaBZXf2sVFFU342xmj5TUhcfq6Af3bwv
rW9zIAcHrjlUl7VSWgJJzSLbX3S5h1HCo8IDH5mXAiGrCKliBFi09mVAteUenrT6Iqs1Ok1yqKKb
kXcRNGOsizyc6iS7FYbMQToq2mP1LXhInDhKXuZbP6TglzeEOOaoUPrLtD8IthW8qmTNbWbxqU8J
QUzSCTfkUPgIVa4fAjN/6BsFCFKqjhjoxPV+mgoUC3NfddgcyUqNxS55bJCM555BDa23RRlone0n
aBis0jwR8WxCQiB0ktaPk12lRYa1jyIJxQUTnLLp9YgWJbepKI3xCiXnMHtmHcTDL96ppH6yZvDF
277PFrdTDW3Jb0GMGKcdT2iKOl2R4v3Sh7Ofu/mcZsLtPPrNjNsaD5Q7S2iR/ZDbAR+VYk7CP9C+
dHSvfOg6vQ6jDjnm+ocpJa1hh4luhOgdtHLLJ0XFZ0swa8zQZdyYnKzm2fpsWVkOEkHsJWw4k3Yu
XVKssfypGdoQxcVYahtHDET5eZB6ZCMoile1LWMUPrHL48TArq4ghZAh/lbvEnUoYlSEZ7S1Uh2e
soeHY4AYwIjNTP9VoaI1rgPUx2R0FHCovqlKE0dCf+SBDivcr/T0N2Z3cvxJLauy9FpqRbVIAYIo
55GkYYvbUIX8yL7O24zRaaiwQvfve3RB3txw74QZxwUKgwQdsTxAd3Cbr8yfk+RBKI84MhooA9aQ
2UMHKTQR38Oybn/+L9pRFrV3qoAmD/njC0sbUMAwKLVgZCdVP8pwmH7w1L5W8jtO5/3tDYJh1F1V
i5ffkql5ey3OwYg491Cjc9jzllayOPKsIs0fGj0Z7apMmsOErMK1FPPpZbyMoU7mBYF98HevocHb
VtMht0xmCOM0rECdVhhRrM7EoF2pxhyvOjWO1uSJBIr3lVWtxAJSoI2yoHElq3ycVf/beeJG2LQS
LAJqksedt9LCiJWG7AP6v19NMQ5uuGoD2zKnevvRycQdQKXHAEZ5r53GpibnZlRIswCdMreeNGBH
3txM0oewU0t/IM+AtiE/voDUTllRuYHc1NwAVaA4RKnYkhs3DHL/ZkL25sO7QNYWuDTsQgCv1MuP
h26etDjQ9CUdhe3v3pykXyGybldqgefzwxIhalsQ/vAO1SVV/yZmQ5debEMTwmcl+AQ/aLj7Do7q
7SdIwe308R7pEEOXnY0MinmKPoibEO9wEt42AcOzgL2QOwdJdGUdvNcj4lDg3awBC7DBcY9KrQJM
oaK3MSu8QqkZdW2yT3psRey8aKr+Si3j/KySlzTnUlwwDHhsBNpvB1CfUIpgEyIKpTedJ9ettUJR
PV1dXtzLlz4KrQmoNVjGy4lII6+Q6TfTZCC5hk4tkh+hVkT4DoQJDrxsblRHux3ysL8+3BzPAqrf
kP8ROzR5MrztFI9XvAsbnSxCLERfx0pV9kJqyfu6s4pbBd/RKzTq8yOSB6UI0XMBs/GWORnEYB5i
sWrQ6zCsUIdnHHwHv4txD1bAk17nttxnV1o8XyW0CLOfC59jDh7PcQ+DKFCiPqfFSl54Z0aFmxrj
4NQibh6XB/Pdzi2HBjgCWKTasoLezJ2m5g3JxdGwib5HD+2wwUOLoXsyzBrWlhRHn6lxkmO73Op7
HWTxswskBSbRKzTpTau1ngacIJRvoVz2awGfoxUGB7h5lmmzvtzU+RagSsXpzj9FhN5e0ShvmjIC
DkCCXrTf+qDbRwIe2X3VXCMSnm6B5UIDtUNBmH+xE06Cgrw1m2Q0sgVd0Yc/SEYLJMGyfIVQYn+X
wa73Lvfq3fbASYkkPKTlAD6ettgP0smMK7xODbyWQ4yC112kTs89x0qHEUxwjaJ5vk6IDTDFseCO
8JZ/VU54M4yYMQo93BkEfwaAAJgiEXrLYGaegBwMuxq7CJKLeoW/9eWOvtsupwogdsIuZOuOO9qO
vVRPXcIVgM36U1qS+UW3srjPa639STazfxSQE7/S6PmakeH9qgaJRMb4LC5QsbU1hAanyzaqEZ5H
p1j5IQ9V7l7u2/kuAHenUOgiHQGKQz7pW0rsJVGfwm9SCJWthsAVZ1CxjgGmXOnQuy0xJSRcaAzY
8/Eo9rFYT1WNOH0hSsCA5Bjwujo3yEb2EsKFl7t1vjaJjUmEgKwB4QXQ67ixUQ/qTtKBQxXYjsvp
rDt48PwcAqVZk8K4Uj4/nyoV/A5RggpeAa2lkxAuNoranwWkE7uhFx0R+VIXFI91pUsnWMklslqa
WbDEhMlAPk4GMAzRKw/RLrAnn/y02+mDVdrdJHcTwIACs0bwNIwpqcXwWegpF7qV2OSdrQgotXsT
2wNKoh8iN9kFeEdcWUjvDsISUsANBY6inXw7jZcmpD96jS1S5eh+J3oTifcrg3C+FTXNApjJbQ9E
i7PneF7NcvBD9EWB4jeJcFPMU/EpEJXElcymfETCoXpGblW5wro47xr1TAu+HKQSrtVT4McgGOjo
zgiNNQzrOtSQumvws7lySZykjgmMSBrDAAdyCVYcAtNx19A3ERJhhMdBNr7+qUVTIqCLl5CJiuSs
qtzalzXhNqwQr7/RtAho1we3jMQ3QFqIPCl3FFiik/bxP8pavaT9MqtvugCxZlutpXEz5lDNKTNE
2epyi8snvo3ZlvbYogYAskWYxzzZpB0uU1HIMQ+vLlTzz+qipoJvYBeoW8obg7W53NzZNKKoA24J
+oyGchhaTscdlEulhQmJl43UDrJrYdxgF8X44UtqaYUTlSAeFO+rINTbYCatqeiVITIwKWqloHQL
aa0lKiL4hYzHSpKVaLJq/ZW5O6E6cDbAQNa0BQZGZATI/fTun1u/7lV8khMLhUGEK5+xZvuSW8at
GTbow/Y/VPSWVaNHJBAvocsDe4KMWVoHPWShW2QRooKdODkA23YGfjCleI4JyJALqjhvManvnGTW
RhiepNEMaAn3FUiFtUBtetM52lCpvy5/jZP5JX6UkOLgaxDRUYkVT8YglkAfWsqcLUbvpl22AwhD
xbjGuX+vFR0Q0PK+xevijNOBAudcRmgNaWM1ORHW0645o/5+uS8nh8Er8pTbZFH+gD/Bb4/XapTL
AwfRUDvW4ozq5Tg3f2+byEwdQVbq6buvawBAmhDi1WropnT+frn9k625tG8h10TIQzjOW3E5h9+E
WpoclHBvEWACDC48cHP0yMso+ih7Qt2Rov1oa9xtInGkQYzM1baM+ZvWdFJkQT7qrdMGlCEShn5B
m8R4t+gYRF3jtp8obC2jCbgHciA6J6gikqY4bm6UZrAUEsI4aK0JEE8kSnKDrdeNMax7MR7bHaJV
FvBiqdanp8riC630nMz8WrdSobpVa2uOB7ejMqJ/R8NZMlyVUn3lGtgKPvV6kYW1bURGmdwn+YAp
6xRKneHKFIxeEGPFdixOpNLydF+a2xDVZAzvn/1YVOO/s/h/NcF/X0gRF4Bi9Xe8AICKvS0LLn/l
X1J/svnPctLz1iRsA361CPr9LQsKhoJX5pLDIsw40foDG6ZT1eX9vbAf/iLK/lPrT1H+AasJHJqk
wMIpAJL4AXTY8e5jy1uQH2gfXv6Crz/lMCtCkMdyUE82R2eKXx3qsPW663K12OH0Gl/T9jhvDt47
hyfiBopKbH6y2cslvklaLHEA9E/arzFNpBlPND8SVOpBVj3/fDMZV7PXS/egAsM8pIccoOhnHu8/
McqTekpJKODfkj+0hqI/VRF+nldaEY+Pai5Dpnc5TRSI1WDATpM0/CdJkELpfr+98+42rufZtrc/
eJ7regeH3x9c/um6jr3hV+5h723tLT9zOPDbnevyZxt3x5+tdvySn/a22zt3w58e+MtbftRxtnya
t7b5SD5++RGv4O9vn7y77ZZPs/k4e7X8sbf1nBd+hK9gO8t/4df8ZmXbzsbZ0C4/yyd+Wt/x8XvX
5aNe+C/blb1a8YnP7sHebp/s7crh76xWK2flOM7yYyv+Pp+3fJhzwy8O9IRv9LA0v944uy+r3fKj
q93WXjm3jsuv6fVmXdB5h2/nrTY3juNtD97yRflua/7mg/OdT93wo7vbx83mcRkmBmr52+7hkNlL
s48O//nylL2qTvx3RHg2Y6caUFlcN6oYS/cH7+5l6z3RqZXz3dnsnMcrLb0mJy61dJJQa5s6lVvW
hufeP/+4C+w7e/Xt1hHtK+28XtSX2uEQenu1NRU6gcbSDlP0vH14YJ4dxpsp2ewP7t5xrqTtTmKx
8yE8icV8qa0Q52MI3ZcnVgvzdHmOOOf4ype6tGy7N7d1I5eG30e0cL/39suC9g6v/+Pfdy8ee+OO
tXp4OXgvh7vKZuMcXl6YS/tmzcLaPqy36/V6tV7f2LessJ2z37Ccv93cvC7HG9u53TDf7Dy2hevc
7x2b/bna3Tv7Patvt7nyKLi6EE6CAVXswYQxXu6z+8S+YcSurerXp++lATt558yc5LlGE3vv5S5Y
sS3Z7nfLhmfYHvi/rb3mV8uuDmx6uPuzKZ3B/uNuNps/g33/eG2JaMsBe+kLnRzAGdlr5MFZlHfb
pzvP+bPZRra39pZBP3icce7jYTkmmRgmYmVzBjrLb90778l92j4c3OeCs21tP+9/eHwAXblb2+un
Tz3D53KKPGzXrLvVjnVe2qvb77G9e2SqXVe23XsWxItlf17dcpJ4rr1xV/ecQ7vDcsBcXqrastYv
9fPkRZAUFPUkVioH9sF+5sztbb73t7VnP/w9mekeh+jecfceX2LFuXv5G5AfvPIVTgoFM2reUHoZ
6meO9wOjcFjOtcOje+c6++2W03rzwm7hsObE55ZYr1YVx6vnMeZcPZvlFnCfmRzvxd3e3XFgs27u
HgLb/soq8pgTbonVjl34zKm9s1/Psu16e7d9+L0N7N8Py4f+eLp7ieyn2f4R2FsOO86huwd++/s3
q5Ezf+PcPnLG8u/7zePqcfPH4cjfPNpP3CKjbQf2mq369eb29uvtbrP6vN1tfj3ec1M491wHzmr1
6Nrfb7iINvd795Etaq92uxvO7N2GoXcZ1ddhpud/GG4uV1rkbtkcuJcPe2ezumWrv/7gl0f+83Io
PLr7++dnFqLz68qMXD69IGgfn14mqF4BNUG+mLfn/1m764PLlcfWtx139/eSc66sA6o0F9cBhdjj
ZpPeMLDq4Qygn/T1jv3PVltaXW7vymYX2T+Wu57jkn2xtflBTgfvYbmVmWgmnl898Be29i0Bgcev
lr+73a5v+ffmkUFzd879a2DDsHrLrcmOumXnbl/Dhc1ux4Zclrq3rME7bzlOQ3vDEmL4Oa09l/N4
v0yju3k+EOm4mzuXv3N5Apbb4b/3JGVu4lmTByWEIzSoUG89Hgh8rK0AJCa8PmAe7tTyDENwq11d
buV4lv/VikL4t9SGSfWc7PzCR83JVDLkRPKYemMnaDYGjOlLMGKPFCWWcEW467xXr1hCsIKo1fGO
XU6iN3diKs2wjEeztlE+UL3IHEYvTPtrWYH3WiG5imIXeToZKa3jViSc3GPemzWGIKH8VYyqbNvi
S+F+dOxIQsJzgh5jEZ6fhs0g4sUQnkKNwQVi9k5ojZRzklrTOnCLKCjbUjWET5fbPH6CLPOlLVJ/
lAUQwCRcPwmTLHzhy6yfAGNVubwThUpz0b+L0c439Svde6cpXn68c1B2WZ4IJ4Mol5lYZF1CU2lf
AgzOZ6+MuhJWe5ZeKQycr0LkP+CyY7/wWvw+Ofy1Us9BiWe4MUZNvO0wk9joPN9u1EKx7oa6MDaX
R/Gd9fG2vdOa7dQihaP3tFfn0lwiwY7P4Cru9ehKO+8NIYL4S+2b7p3pTqKZtTBltMq2QIT2ThzP
FABb6nMvStBXVxp7bxBfUzWU38janGaJrarWzSaGTRtMcuJ2fS3fhrruO1TlKXyMpnrlgHq3c/Ag
F0Uu0m+ngJxe7UB3REDqJRCumGPF8ipqZcMOojmwL8/Xe01RzaGkCeqD0P3kUpAEDemREYrMVIv4
0MmpftsgNm5bsACubLDjkO91gy2lsP9q6mSD9bNR1o1Er7S5uEO0KlibyVR9ASik3gwq8m212T1f
7t17q/FtkydnYq+ixzgkEgMZ4gCt1uBgF9uzK9v53VYkleoBD32RwtDxmdhYZVjPAgk3krLdpwS8
pIPogHKF/PluKyx2NrNO+eBUEcDXfLUKLaOCoriw7sdC96K+0K+kLN5b6ov2BkkpGMbUY4/7UuNN
XqPbg9BJTYnfQc4/2aGk7f/JyiZ8wjsZS/bLc/TuCsROAmgCn4g9zHGLsRCmdaQrKIqSL1unffcN
qAQGw1jbXm7ovQFcJOohTnLkQrI8bogCUBgMGkdGiEa4M2S4uamp1F7ZUCev32WZk9SBtY/hACw1
atrHzaBtGHWphsdVpdSK3eQK3gJzGK/KsgzW+VBAD9a1te8nyVrR2gH+H5JkeCmo4ZVT5Ly/lJqo
T8rIEL6GI8dfxIoyHpY9twxeYal+j3d72GxDpcuaKzN4Uhb+22UIJ0tdkpw26fPjlsYmMENpBMcc
onK3ExcLoqoqlaeirw+QfMZd3ZTFihSzZCu0j2xpEjrMQSu11rabyGdfnunzk4YkPspi5EGhlEO/
OP4+w0R8JPRIQZeiOWA7EVgICAEIDhR3wDO5tMEz6A9N12JGeLnl8zGnZSpgyOaginkWHk2yMmad
xE0xKoXp1Cj/IVCDhPflVt7t35tWTpbYBJJ8DioObZ51vdsFqewMFdagmbooPH3D/bVyL7f4br+Y
4AUchbzhKc7RBHOsEFFWNiIrtSOgWuagxHlNnfX88GH0qPhQ8qGeJ+JWcxTC5oXsJ43RIuEdWCi4
mVOFuVITr7Evin8AQrmm1/3eOLJkdRHiJ/vk9ESAkTLj7c6NpMcD5oJ9ZQp72UfTCl+Q5iD3k4UT
bkAUeGWVXGv3pJ96F4xVVSCinGZ5vY+HotiWYYecCCZm+w5IjiMm8TW/nPcGd4k2qY8SwMM5Px5c
nF+zKq1zBjeStOdW6Ebc4a0+XoNCBscX5kL79fKiOT/ZgWSBd0fQgcgaX5jjFjslGPCiDPDt9Jvc
1asKMgrQXIQYx4+HnYTSRDCLGxByNtrJjkhgIyaDrpYwFrt0JSZz542t9vFg2kKPa0Euo0a9FG2O
O4SZS1Go8gQ124CdqiTgWJACvscGh1p7/TEJoOVUPW5tWUVvHnRDIOvNqHNaiVHqU7iPjER3fLme
pysX4xKfHL+HF6wFUgOsDpWy0kn8wj6OEJuZMUrvxWYXmkK2LvJM3BWZZq4gSvdPyJiDQs9IIw0f
3wogEqlWEV/zIFdOOmkkI6XrltsfgUbrMa00+Q4eXOeUslZtMT2ZcTsNfe1Kj99ZmaCEeCgTYYPM
OkUL8CbRW0UaCEUlhONLBbuHUopDG3904eNnNUih1+gaMfkzPVizbKZGDUoCqrDoAQRX3TbD7HIX
IeWKl7lB9RVPn2t4iHemdBH9A13NTYSA1HKev1k72GfIc9vSqtKhkwAJOTLdIYK5rRVKd4soYGzn
ptU4FVKuV2b07KpYLl0wraC75cVA6mRGNX/Iy6riRAliExNGMVc8cjEf8xNkc9AK1yuymkg8Eqme
nC21P+J2OrNm56jFQrXp4tnliZtulNLIr/AJ3usRpwvhJ0oeiHietJWoyClpJVbosNlhEFSdML/0
eD0YV5bK2apc+oT2DVNGZgAoy/GkRXNcmoPYlazKZHKbEgi3mHbZ9tUy9INHM00BgsSvCXDHIuh7
3FQ7+HlRZBlNVeg6kvYQMFedvmHfeU1d9r3BIxZaKKeIL0unkGDkeMJolMvSrlUxgvtMrBsOYXVl
Q7/TynLNLBZ4aEOhY33cnyYwcANF8MdOtXm0Rb0J7arASvXDo0ZAveTzaAMZ/pNWJiko5bjxC6iV
PcElB9WqGM343q+C+dv/oimOC6DaC+Tyta7wZgMb4O0Q+E/Ap1ad76Fe3TiJAjOWlMiVWsx7Q0c+
9L9aWv78TUt5MVX+PMWlben9F9PIlVUu+6V3uTtnwQewLNKTy/nHuUuJ/7gRqR2rrJCEwpb0Qryp
4rF6zJSh2FqBhvxrgXjE+nKDJ25hrweEwusL4SqA9bR6ssLnCq2QoaJF7OYZwEoK3RG1fMe3EAiA
ooH2az72wWqKNGudi5X8R5iEXaPlpRcqQ/Jw+eu8N8hMpI5ZKPnZc/JEnmYdurMF5Il+doVSiNFm
yH9/vBEDnCiaXYuA6CkuDNj5HDWlBpkwQuLcwZ9Ub91GtMprThTvzSY4KXI5eJDBeloOsjdLxsfQ
W1QmFmceo9URhwBBxUHwJK3f5K0wXdl1742dCVLiFYUO0u/kQukApI5ZX5S20Wo+LKGp2pacou7H
Bw/wFy46C7D/DLpnpEatTAEnYtyAPS26MFuNmhJdSce+0xeGjUcUJ+ICWDwZuSQvBJwQwyVONcJb
JLZVByXg8KOpIvA/CyWCY4O3DZyW4/lBzldohWXtJ5GSHbJplN3Sz80rZ+55pmNpBnwQWFYgR2dC
tRma6ZqYGYUdd350I0ym4klVuisWVSFd7G/NQXsoBaSIqtDw9+S7d7pVlleSD8vsHwWvfAlc59DR
An4qIfN/3Ne5EjsL0TUCAb2XpVU7hk3+SR01sb/REBpQnHGw0mhb92jdXlmY72wDXgNgsYB6wjM8
xZsLRaiJXQazdspiHAxCUZ9QEoluFDVQna7x+eeH1yiXD8YrcGFBLp3e2p1sjNkscorguBTZQ6PU
HsoM13bCsgaPRxQ2EjDexZ0BkfbT5wA552CsoftDio8CJzWNYotCvLFVEYK5soTOR5CmoLQgS0GL
kAuOJ4+zUhdrGPB2kaCE4E4FymBoYIXSZ6tRNLiUSClc2efLuX/aO3bekmnk+AJlftxkmFSoB1Uw
rkv0110UALQvVTfMP6rOSF1JyuUfpEHGPfjpYpPVcnNFneV8uS6m0ahXLiQiqCEnF2GWV1gaDV1h
i0gtuVDAf6W18aLlJKgqK4cXoV6LKs+PnKVFHq1U08iynkopN0OE+q1UFXYuIIKrVF23YavkV2by
7MGBtj3kbG441id3z8kbUo5bUHAFMvYIcyBOZeZR9FzNU6a6demrn6qkx1Ig+Q/Ozms3bqRr11dU
QDGTpyS7W9GWZFm2fEI4MsdiKPLq99Pz7wOrJajhb4ABBpjxVBcrrfAGVHab0Ksqde6NeGPPOtIl
nCUGpHp0ih9Ezd8rkZvAE6BK+r2TlusYBYmRPbZqsIozx/CNi49WCamy58Jg5fY7maxlCnj8o+Tg
u+qOe7F8NJKgjGd7qAzE8DLnU2nVpMo6WdS4R2cerSehVP85G2yE3d6/FN748vRjwWgiCnnk/5wE
OiZWPwP+O1z2SK5E1M/HH4tLPN9IHaAwlZS3yn8y+jT756eMj0AbncoZeE26jC8PEtp3ldN37GRn
tasW3DRGRYdgNnJ15nO/tbYkXmBQLdJJDNdfDoT6QpGAPG3DVE3J53ktLG+H0FhyPeb25B3e/5pv
DYbaKwn70eQLpsbLwUaQ6JkY0ZHZqKxfdUY7fVgaT8RAqpfH94d64/Jzj0OgL3/kFJ52+YzEdlav
YV5e4SW/ihFNeX/05kPZVNUFDc3sy/vjvTE1avSgjh0qApDgTl7KyhZ5Pa0t9zp6eWiK0cAchpSO
On/m35cM5hu9y+PUjl44L78iTpZdqsaiDYPVHlJcLSaEIpytsS6xJKYW+P7E3rhTjz6oEBW5WY8F
x5ejFRodv3QSDSKBdREleJMWoehp/EU4uZi/xnWY5aHnrTmTOb01LuVGhkToDjDJyV6ZYJxUGKgx
7tJQwdFQTz+YK41GpF+zz0trtzf+nIkzwd0bywhAgRDAI/jiH06Ow+zNdj2KlKtupEqQNJxyOMNt
5HkQt97/sG/sUJzgAA7AC4MZ5p982O0oLT0vdRsiroLXwbSZh9Wd/YtpSIp4aVJxptDy1tRIq4/t
E+rFJIsvF7JHKbTXftDQ4rTdSxNV3bhOHUxnEa0+s0OPO/AkDDgqitBrwGSDb3nyDttub47pikKT
TPMKOgXlo8J2sv37H/DNUXh3IejTDUSm/OWEUA0qa9fhNukRrtz1ifSvM5EtZ8iBb362I9sahQhE
wz3z5Sgqo/XmYjQT9pWjUaaTLh5BdkFfLV7RnOrPXJFv7QoqVMc8hqACD+yXw0m5ucOUc2+JETnM
cbuv2x7uCvFU6GEyfWah3hqNGt8RQkWZmLzu5WhdowrX6jjcUHfTqyYfrD3Ked6l1Lq73pZtOjO7
N5aMG/nI4EKUhdbpyS1Zegg+aUgB4TJ3HX3ZTJqIWbVGci6KeGPVGOL/NFewMThVYtOdbWRohZOt
zzMymgi6TjFa6j6+UnkyfHp/I77xFfmItCYBKaAkdzpYog2NLiVOCG6Q4WLAz+l/NoON5ksiKORS
+bezf78debGPqnU26Rm3yMuF21q/1pk2MV+Y8wQx+DS2zQRdDAxVdnYy6FBrYznzErz1TQmqIQGi
tEed6fgZ/ipMZGMhkH61iTFVdWXSTdxVtZWGWAifK7CfG+n4Nvw1ktsBCwMV1ITdNObzJVf1WO1g
qc6I05UdS/n++r3x1EC4Jpc/xia8KScTq0ekWzNlNMgub+MB0Qhxt7lJEPeO6ndCB+uVhxTml/9h
UAwz/4MgkS2dDDrUwWLkPiJ4auEj5kBBPter+zlzm2Ev3d7aL9hVnxnzjfSMi5+oGnwqsIVTH2Pl
b/i8WMiJkCkZYZo1VwGc8y8r5lU/29qqvzm1HGJHyOHSxHPyzGXzOpY+doW4Qomo4c6eHn5pt562
qrxBBFkb95PZYPqWDel3kfTT7eaLZKeSXt2KTp15+V7fOsftykkhjqagcPocNUjR5WhjIxhoAhyi
pZHuCqsw799f0Ne3AFkn5tCgXnn7CM9ebtrZQzQuN7E3IaDOvqVbNmfx2Kq22dsoB34bJyf9/v6I
rz/oMc+lpAapGUL+6b2TjbXI5EAEUcPdXsI+b5y7YNpQl8JEON87VuOEXpPKOUzQij2HWnhr9P+i
eHj6uLmfCpwfnd5ywyYMlV2XVbEnOJjU7ttsiYKlylF0btAxiDstu/KCYrHx+/3Zv74ksKRhI/NK
UmugUvrye7t0JI5OaWjjIJl7yd/fy85eDmbm+/t/HokSKZUhWjn/FdhfjkTuYAZbxSvZJAHags3m
L2sYlPT09+g9r9mZ6+j1KUXzijSCuJA1pazwcjhViBKOquI5Qcv9Fw9IXC4FEghlQgVubNpDWq/9
c7dgpVKslv30/mRfHxZGp5SOky9OuRTEXo4+Tq5bTorRQY4V10bnytBBS/Kfj+RxFJSOCHx5nU91
HjghPihtLG8obQdXxWp/QCdbXP4PU/GhOQPYJoE4xdUosH4CVBofctm6O0DpR0V0KedzWLA3Tj7F
bfSLzaOf2qt2Ev1Tp14a5KhTfOvjoIfqiDBPegneT1/5/ij+OSQFvoCkC30ymKSvEGHolK9tf1wi
IQprV6Gb/8Gh7rWrU23fvf8J39qLIC/l/xUs/1PR/fslRqpPkm8hk+p5i7qURW9HFBPq2FyX6rJT
g7zq6bffO0PRPcOD684chTfuGMK4o4UmbALzFTbYqcoZ6AfBd6JTYYY9FcU726/QSJHaGx5NUyC1
4Nh5/2jn6TqcmfzruOBofsRJJDDGSeIUMdWKraOljBemsbXymcXIccozOYzRlKUYh2bADB9SoZ3/
4cJhYPAFLDLXzqlM3JjnClVTkoDV6FUk+IWXuLFkXw0PXdD3F/jkuHPyAhA9xtEOmDucyO7lcU9m
3A8Ce81juSgnNny0sYx2Ls7coKdFvf8/DNY6VBE59Ke5WsMDJXPLyuOCHsUYVFM8p5vYtRIJ895V
8gP9xOaqtMRdohONvZIR3CfT+I/b+dXPOLnc7E4uI8FtHuc4nYba8YYDgSFa+F5txWWw7VoXT0ZO
M4U3wIy797/1yYv13+gA/ECsHGXEqeC8/NZYGrV54U157KfpdOX07rqT6TTv23w+12Z4a1n/Hup4
rv+OoDcLz6p6zuMpCPLdiJB/bGrVnlnWk4vvvwmhscmSEs2R+Bz//V+jCFT4nCwvsjjJB2+5kqBg
k0itXTlcWmsRyE9eNyb/GM0dBz3qaQLhoEFGOHs8tX8Naq12j1x+kMZIBaW3DvCm+Fi5OhOsvjE1
xLx5PIDP8NdpqDxBFkkEBSY8ZFe/vp6MyiovRqv2zAvo+goOkNdx47+/QU4unP+mdlQzp3/B2CQj
L6eGyH2S5audx7WWWHA1RTflW+RtajGGsNSeDqLRz+blkE493fb3B3+1Zejns/dBKwC25649yc2H
efRskTR2hFF8eiHxSI5cgK9nRjm50VGCBDSM9ggdVBeBlVO4z1TlEFiOUjkplmuYqeB6+rHodbAT
rhY7tfJa10gr7y1zS89c56+OH0P7NJ/BwyFhCtL/5dcNilYeFZStyJBtZtyZTjf3T/k4msIOwbio
8Uw36q3xOBe8+cRywNVPzmC22ZWZiO6oXW6j/L7grorsQxU50zbE76/dG0NRu8cOGEdPoP6n7YIO
RtdQAqmJErKOXdI3W6x5l7nS+uHMAp5EBMcFBAVBi52/PYfH6eVXLEq3N/S0MCsl2+ssabqDSBDl
MYWXPowzPf5kmYqoqLV1s1jOcmYRX53L4/C0RgjqQO6wU18Ob2JdRgycmfjrpP5BbKMZ2u5AYVoK
i/iglWeyutenAvUjetA8xPQ0wUm8HK9LdYnwGdeaWZX2RVlhMdHnSFO/v36vZ/VilFNtsDKwAkxL
rCSio++hH++2UaVB3hlZcD/PlnPmnnlrOKqzR3A2RArm93JSTkPtNPfdNOYSk02x7+xhzbMocyqr
wlWysVez2a0j7ir79+f51tcEOEQZ4KgcTAHr5cAZpUYw/KaILL91n7OSNmar/hEOxCKhdgIomooO
HSBO/MtBqnatMteXyPIwnedAtk1MF6M7U4F7PRUIEIgCHmkZHrH4yTcskBVIlyIokP2h6+PgCbIT
SLBf/usHY5RjjYiWKIWp09KUavHt6XxRxJ1tEplBed3nUp3bD6+vj6MZMSkuFE06ru7x3//1pFKq
T1arR4hJzGuLuazkeVuM4kInNOvfn9CrJ+6IaCKmwnTVgyx0+sQNLZtD5nkZ91DFfm7lVD86Ttrv
+8LRsfJbcZVSRD2z39+aH0gIlKAozzL+yfyGjQ+c9nzFIs96WsZA2fEKR49WGMuZk/zWUJwo3hfy
FeoiJ9vCqbI5h/pFBweL1I+43dZRO/vGsw3A8J8P05G9BwaJivqxrHeyzyUCfms34eLYLVt7CFT1
Z7Dcc9CD1+vFfqAdAe7/+Gye3rcK4+PRhtnKBvTWz/gbbfEm7OwG3qu6lVlX3TabGM71xl4frpej
ntwTibu2ULYSTNiMebuYu3w8tGo2L97fi69jEZqaVNB4NqGg0998ue0dveZlL0hKhD/ld3U5beHq
6Qabhs68NrIiqcN8SawLG/vi7+8P/dYEecTIbBFfowZyMkG9qU4IrBKw2XZ1jDtaeVOO8lwl6c1R
KGrT3afaC2HtZILFBOIpcXKEy+Z5fzRqAUNmnKvrvt7y5DRchEcfAYRBT8ssrSfrxhizIpbTlkyH
dumUud+Koawv+tocz4nJHbf1X81FpsFwEFIQ0CKLIpt8OSmU5Oy+32yMELfexs6h3+4bB99d9Gap
VQXTfE5X8o0jQNUPCM6xbk54fLJW2Wjb6BIvRex7RBvjaNCz8kTrX5CojPsZXPnN7Cn1b+qZx+UC
tAVT32NUDC7lyeKN4hh89Rg+pjw+e6cptssknyjptiTz50jzb3xUgn+XlhwHj6zq5KMGjVy9IO2L
WI1j2kI/I/SLQB/4LpYkgcqw6G3z+p+vZQqN6HYdHzhkwnDcfPHs2N6yKDVNddzQDI2oLeG9voy4
LVrt/POfzxuNq6M/01Gyk4Lgy6HGyaMLkM11DI7ei2ZjdqJqC379L4NQiabOARXsNB2WRpeC5xvr
GAD0sssaKeNmCbYzL+ir40b5hGeMvh81myPQ9eVUNMkbzcWijeGW9/cVZfdYqmE5ZKvhfnl/Qq8u
SPY7kseEHpxvdHWP98tfcUEzNEMKuLqPi9axHhOQWclljitRreI2GWSAT3ePj3pkL11ffiuWKbDO
bBFaqK8uMfInoJIEyEckCAz3lz+CdK6E9Fn2u9WRJTxwsVmVWd3N1abSMnJrW9Vb6Ob1VgUh/EmF
4ZD0ayzlIoPWXdLvMC00auPTVltr9j3HXi+wL5fK78RT5jVUKL4ka1k0xYUnZiV+NXUhEj8SuUww
6srxTSiLnVxSmVhRhgFeL+Nxpt1bHMagGKzHWXeBOFq6Z8vxv8+23npG77Ye/xij7JYvm7m51oeh
9ob6V1/a4xQh6Jxj1IimeF/g2Ikx0BVGS/mV9DBBojlWzOtXnTUjDfJmSofC25t23kzRapQzrg50
2PzhVlZHtYTCyir/ifKOaV+76azkr0DBffpckhBaRdhCizKaiC9T4x5aiWJq+PGtTq66oajHiM5t
s3wyVuFCl2zHIknimiZ5GRUrTpqftW0NxcehdYR1UQVYCjkxc2md575aJ2uLrX7RnnMx9Fu6WZge
FVqMUYUxqu1dDJkSy2GsgVqFiphfY+e1om9qRnXQB3W4rl0i4zZLrPWhnTaj+VV1jWvmhxGlwC+9
Ip2d42poO/EBvGybfBhzrLh2/WSonERlVvxUF2TJV2NKJaRWa2ua7VPnIiAdBynSETutZD9Gk+dU
xb066tDUsbDEFHxxktVT37ppqDJ0aqXdTJ9UW1B0xTi0qIaMVDYJjIvMMkf94OZ6LMki0m3q6VcW
UthFiMbntH1xNZ5tn3PHn3uxR0FgmavLapqn7N7Lpm6eQ2gzvn2/LHg1LeFYpctaRMeuLDF2vrq6
/TLgSSLJu5ouGJ+21VrQ085nZxP3PgZR1U+bF9tMo1oIP1XxtgyF6dPxl870qXUz6fzGMMzGQLgx
VZ/JKEtnr8ii3J8HQ0Xr1LfDGKdBu6QMz0EOHotkrcGsT52L9e6aOk3z7DulLMoQvASGlWimTN7y
jbtyNmU4Tna53fWTDwwSXd9gVZjdF6jip1GZjtY0hLm/mclvNTSmw1ZOXAVtQaxI5n/18TVTcNZt
vQ1zhKdXvz53WbAZV4vZ2dtnuxmm9JOFSnPzCLsV/1snSMQSQYvYsGyQ+LvFc5uv8rZG0gnCP8X4
7akSoEfGuJ1cBh+W3rtZ18K1n8bCn7a9n7TcQBGwO5XJGCqRkYqLfq3ovIZNb6/rc2PXHNR9LVdk
GkKvlBsQkaYQzSCvrcGsuyA6tsDxAM7wXVLzTmY+ZcBwM0t6AdeTgMmJdfpcT9svJxN0seIkU6CA
QqNdZWvvgQg1Pow5Q2yrERZya5ZnEJaiwPFnYx43ppkKUKro/ABLDtfWT8vvTj/oLo+8VG7ywc06
xBNg7axJUKDKDUQGs4Wlc6afdbEWWRYKMw2GKTriIZS68oyqt8cPZSudargcxirrpsOgoQaraCYp
8Ny4s9zEuWmswq0ntIvweM8uR27rAoy0EYwd1sr1gHa8LUSHV/K0+J15uVk119fnpHLWaXpoSqsv
A9yVA28xPmPHQ+5DdOc7VnHsSQrvVo+b1tc+oCFl7rp0s5dwCdbJ2Cm1IguEsedSDHd10a/9RY+e
R16AKBzbEu89x1yCX35t0vPYj8Xq/hm7fPGuDVkq+c3LTdU+1h6MfFB/gJUAHkIkbX+ZFndyaOIi
20ZYrs7ztXRRLnxcSZCnJzm2Q3WoqtQ1r5WPHlXE9SV/eGONwFE+rd0lmv7VAVtoA5GIpU+N0E2X
9NZNzOxjAPNgb1ZB+ZG+Wke/p/YC5Tz6uVPjzuYOgzZDmt5t9tHt5gXybmf1tvhqWtS+fzKn3Po6
uoWiLDAJERz4WbQcjKyc1ggcQmUdgFvL6lqtTeLE7kKYHpVFYPZfLVxShQxFXffdjXDKoHowy7zq
bwxe4OSut3O93nDfdV8321izJ4ye+uSnt+V+fV+Uwvfux15uwVewQH27V63IvTgzunk9EKuuYzjr
BtDorhd18rsNlDHcAVvN671Ocx38YMu27Dn0jvv8fnDNpvkV4C3tQiwc+A67dpsH63duz1SnQ9EO
JruaPSL1vWPhtPZVNOvofmrWrd+uMlHYUPttnVTlU5Li7thc2ItylbeXzpBq40KTKCQ62hCAHv7M
/rrI33Np9yg1Z6NhT3hLjcI2f5iD1pMFgx4B6S2GoTGrKkIJKU11GAQZJo/h0mZHVOqQWb1Wkbs2
ffPbm2opq7D1ewVbNkvNMfjeY6zXPXm5XedEDC0bPQtBhm2uGZXtajkgU4ypHhsuUl8PB9+fKzjo
9D3621w4C6bPSYZkkN9q7nOgB2p6rsGFDiEcqnziajRKIyrBgYCxNFpBI0m3ObAiWea2/6RTGqdP
ySLqX2nTFT7VymouqQZ3xpMhqJhFFnsRY+U+xfZQTZv/AMCLFzuoZabvEajWFzhLYn9ZZlbWRNw+
/VffoPHLAzuXzwpQz0OFX/YvN3fG+qJrtXXfLYt7D/E0Hf97Fp5T3xgwOTSUi3djn02fiBQQHXcy
J6gP/Ya4xQFBk2TcSS+xMa5ug8G52JQE1gLct35qDY/FwvT3chhWacTURjMZZh2KBxEgYuQInL6q
sK53neSG7Gatw65GvTwXvN+X3Wj29q7L1AIEexzr3dAb5d7F2cve27JJDyQfqIZ0a9nh4gkuKIu7
usGibwY0Hg90L6bDwvP2bIHFxIg44Y2JnHJmUfK1QhloBtU6RuuwTOWlymdvDe3ZBzuGWlyA3Xiu
lznOV6H0VYrsxRoWOFpelFgRaiRrcHqMpeAZCo3jUBghmiWYD2PCl3EwWlfElja1AcguzR647swv
+GEcjWrWQH22Cy/97KQ6+ZPR2bk3BuRP+CJCyD0WzfSRpDfgoAk3PMAu2lcEqwjHdO5Nl9S6vG/b
rVEH01ZFd6lbODr7yRpN/bmEad7Hdu+JPCwctdAGatmargpqe5esvmyjgj/z8bgOVMJxSZ1xL0tM
MyJGadEt34hFwCWuNY8Itu5z6DaT+R3B9/oaZ8RNxyCbc+Yg9WgdcrH1sMq3vPjWsjR5lC+V2Fsw
vx1+bQOkyHG6BthfXZoRyU69x4WTf6QMSwyeln6ThVZhpE9DWRTJhZ0mixl6RCpAMPC1x83SqLqP
ZeX62d4zCzRtAjW5495qlaSlH2x48LSYy61RNoPsDYVjZDZHv5bObpvq7mHxVO18qsu0MKLFFcUY
1trrVFhmvda3jpd2UK1TK0ijJl08nOhZz+5Dv0nzok2L2rlsrQrjm1oLm+jSm4wttGAGzeHojVxm
asvtat/Us/hoAq1qfxhtuYbC584Me1dPKVZ3Pf9bq/SCcjcHMxGf6+VOClK88a6DqvDsAzGuL6aw
Cpryd7lZevntIrzyta463pMiy7Gjb/D9GfbjlkrmYqgmIlqyUeRegHtcYUfpPJnOqvwrHEFNBPqs
OX3YcLmWYQfy/hqTc4LLeVkI8uatQ8jebe1URwhPBcguZjq/W3vT/KbsILvJq7a2w1Fa6chlGBR5
1CQzF+OyGfbnwZTrN9GWSRAK5LyMB3MakSxwgDjUX8uhn6mNlWqcmg8cy6NPbaN5+dwkl+IuI659
3CaBtItscUZtDWcKohblbwL+EovDOE0zH6PYAubqfpuyRbFVm+Bhhm5S7BKd47Oa0qPOLvJF9O6+
BKpThpjSZ94+GRPKwZtI6izMWm18tRdxBETB5iz2FCHVLrBm0KCJzpLDZs4SHSInxZAKb4qs+5IV
1hJ2vlfmkUon7i46G15ZhwsUyfpigO96tCk1q5j+0Wxc9t5owBAT5CycLzcX8wGBc11cNDaGO9fE
KmRtJctSIO8X8P+RxeSoWGkbOjwEluwLbf36t2ls6a+sa5dfyL9k35e0rG4aB2ze3iJLv9uKqXxs
ElHpWLKhvk5WI9VBllbziJWX5M6sDQxnPe1WBAUyCUTsEFBYB9fQRnlpVbV6pM/upFtEvk/2to2N
9TDAsVt3MJC6OEsKl7dA8GpFwHjRx0oq288JBhsS1Lmy3Du68ohTbJCZgj0YfTnshTd4+nOBV2Z5
Odol4fA4S2+3VTPvUKjyxhp3HXp1OQZSInsuUpjzIaA1WT8W07qoeK77xDpwFbe3gCgSKL7W5kK7
mQIX+yccD0OAFMEfOZj6jxxF8EfZDpntXCTYa0xycmha+or3DIBdhSONUZu7xCE9B/dyFIzURt1/
X5YFpkuaWXUZqmCzftIsIQcaA6MkRBbDZz/x2h91swrryoKdfjCki5s05eyhR4uDKvAe5krZRYWT
gD3Jst54mttk5ri0W/rNbbrlg7vZyfdgXMX9ZJnTfSCwGzt0RDzAJ0cHVrFX03Ta5UXR7xe7Vvku
MLSfhNmUr7dLX2m5r+xF//CQJC1DfKHHn4WFTgJKL43lxok2vUMlh1lSuEm370raM1T5zm/0xVwq
68ey2JjVBXgBf++4PLadN/nFrVmY8o851cuHWVAH31u9cr/PaVU8Zg4qGVAaK3U1uSkhkkMzZQ5X
MD7zRQUId437Ja//6F6KH43Shcn9tq6f8nZElkW1W5V9LPLepm1az81vo1LDGi1rUJa7VdhVBXKz
mq4FztcDCcLa/0ldO/m2Wl16P/GE37lVNj5no+PX4cxX+4kFzHCt694g1m9Y8xANFsyNqlIQB1ZV
dqTt2grYgrTXCi+CLJs+BANpeFjociSrWrNjmuA7+Z1h1rrZdzJ3qMgbKBrtZ7XOE6bmueMd6Fwa
z+5YOi76JEp8tAeH425Cu/QoVJHDxxpa+xDanvbISkES+HSbxBrsFktD4Si1bq82er72fjFJ7Hdm
P9L2HO1xPHgF3zoMRpySonYypzSclMcmS2bb/pj0fvYE8qJ6XMyJOhCJ36RCqwt6GSYoMLhh7fr6
oaxS5/fcBtXtonKVXulMWPYu8Ali9oOu/TEqp2NHBWOR9NLovWrcax0Ej7zpbR7PTt5cFzC8x8uh
rdxv7WyJW12IzdkbfpZ9SQlYpysvHYKHLEhWDfexhGNAjcVJMCLp+51vaK+86A27KbAz7exffm9p
QEBNUl3b27A92cuE88vgKLdB8mgVS7iyMoeaVuSyn3F+/pqketU33BZOvQ/M0tzVtj8u+Gl3M+Fs
l5LcJUyer7MG61eSbuvRKa30UzlA9A3zsXfMMBXEALFZrvJPlRf1NXS/4xVO9crdD3PeeREsmvHO
G9cZ8V60HfgA2+JGG7Ssj+i6WTrKus1twtkXbr9LCdudSFS2vHTmhWkGkCDQgqwXD6dpZvuTDl/y
WXa2+oK5XvWNNsF6nVYTpt5jVgVf/GVuf1EJrO6Gqat/FM5mXbZMc4jokpP+arpEqGWA+QcHtwTJ
pdWoymfcaWVHiWRcdom08Mkx7KTny3JnUAcxHfVQIe5Bsm+CiuD29Pq7mSx1wUR9KIzrbhXOt3lV
zi0m68P3Ki/tL5ZHCy1UdjX+KBXKU6GuqH9Gqm7dmmuvqMxwmJT/nQ4zQfKUBenN5vR6CFc+4i1m
HjKHWqWnm25KCVKkMRnxmnhVC62rF264knc8C6BZz37u2vxus4MSAnCjPdhdkZThOg+aFAhaKck/
ztz9IanFcpv4R2MQl1bsGPaZ6aWRylp/2hE1rU1kq634Ckw/uTMnd5nDmvxoi+r0GLX19txeNC6a
hOHcuV4bpRaE/St/WIfv5rzaj+4W2NzdYmvuW5wsvzipZayXQZmWj91YtD9HINa3yEe06z5380Dj
Zi+tr1JTSMUDcsgh/+e98VDNDU8AHnGISjnC9e41TndfJqsjlQNFbD9lM/Zc0dKusH7codTV1SgL
67pSJMnEvlY7xVZjiK+53yJNR86QkJD6NmJOiqjlpt6aUYWdXfVzyBF3fwixVOku6xfEjwoy4qhK
y/JjY5FPUAeip3yo+qS4GTC+Hw+JCIxLXDq932ltN1fg14liqpkQwxh9/Uhl2etjYMjJEmlf+Fns
Ox0A+oqCGHKZ8OZvc5pNP5dqDNz9OLbm3nFnIvpmLLY8ModBPct+Ce5cwH1g7RskScLSqStspNB/
vKaVidsRjbf8U1qXYxd1Y2NWiLLOxF4+wlFWOFpp/WkKhLfgZ99ZWzTahr6x/XQNeArH/MFHidcL
627Mvb3lT8aeNe42IjeozrWpxDPgIujukN4xfnYqR91UsOOWi5Iu0aMnliG7QjmSxzEjrM5C7iJx
EWRSzweZdp4XD44PS91JuWRsimVXiVFtH9VY9cFu05j6rs064Ng0OKsVBmJVH/PF5VVrvJQ2ZjUN
zUXu0SjabSAPvzpJt33vAy37mDUsbyas5o04WBSbuyqT+ssoyu5HUFd2imPh2v6kybDeFh7m8jE5
c/Nh1Kuo7iRSDGP6EHQUgWPdWiPOPMmUD8+GtdaEHflkTx/sxEzd2G/8fv1RbkKqsClHToHwR1ZB
EqqTGSqrtA5HAAAU53wIfrpOjmt9j7/88rwkk/HJp3F4sc4y4+Bs8/S1rZfgZz21Vbb3jaZ5Qjzd
/jK1ohiixRL1s8x5dUNJxv15E0WA8JIbtHtjcNmlgTst1U6oKfB3esJr72Kg1q0wTrWN7SatAmKW
jbT4k2sryouGNlEGsChgV3Helb4OkStt9c73i7akzGHVn0qNcALy6VsjQj1k+nm0C8JQ0zMab1dX
/Ji4nXuG1n7vqVhuq74leO7JZddq7aOail6+g51f19TUuv67WGfXT39W2NeNu1X2/T0u5b6/M5Hr
IdhY+nWJttxpqEx50ygjseqt5VHphi5q6Wn/MVdPIv3LOuTmhRMs3bc+mVA6TbyptyJqzKQ1q2dN
VHqE23ZXyjZFhUynZVEdQlyPKvHQZXXUbJtzNxVLeTNLsTSxHhdSoXQDthdlekBIPhvGbtmbJjEG
CJgUGHCNT2JJg0Y3D8UwmZL/fG4/GFZB3LYWm6z3G1VfO3Kb3L2vK1ADoV6njopbWXsfkKWzvHDs
3OkXhHg9hRRDZBdjoNp0cT2IjIJVF6R384owTkihpJSHGdTuEjsahU7q0IE/sHVM+7ZKEvVAU6Um
t1/bxjhe39X3XNsT1zQabvzxnGg6FIkxP5qbHXzsaj3qA3D94k41qWHGDhoR92OAgCOa3iOq7427
mLSrjGwiEpDKNMR+CigZPdVZkYLxKNLZiNr2/3F2Zrt160zTviICokRNp9IaPMZDHCfOiWAnjmaJ
moer/x+9/8n2imEjHzawT4JEixLZ7K6uqq7S9TpXOaWazTVYBl4/2PNerwLzTlGsU3GZtp48a7Xu
x0DT/39I2FU9zJrCS8AqVB0TjFMOVApXJg5m6F4Uoo4dH4fY8tYd5sSaVmaU9XHgYTwehc4Qzc+q
KnrjmFClnoOpWje1Ozl/EstXA3Er7pewYwO5gV0Uq3HIGaK+bvMzx4fJFqUIpEyXDm8MVTBQO0nd
MtSlhvC94I01e5AurHUC5oUPm3+Z8FCzQ/q0U0O2P3nXNInabxEUOYOGP1AIfrbTCuonexoB6dSs
IlyiDv6oZJ5mUEhVvIgkXQEllZ8/RHTo9b50hb+Egvrg1p8zMifURW0SGEa3gjMvRX4eWSa63n6m
LRPYODNUO5fMtQ0HenwlX3KtKQBmZbehnWn11W8ldbVEdHlPy0cCYTRyIBEamKzb5x49qcXt9e2Q
kvLu8OTOz8s8IccYYzE2u3FKxhczWoyCfG/SV1leFvLc7CPx0K7KuoP7u5YBI159EFajatt9Sbfv
eq1tALAktvtv/2syBP7o61dzaOcbUUX9o4jqptj7bZO92lbOdarHeX2ZFtHeWEuVvDY1Fh4UB1Z0
o5fKIQRFtfk4FgrP3hH06cw1a/NXxDzQ7yyVPUZfdB12w1y1P91KAMyv64jj1uAlBZJkrFzwa8vs
PfecuqGD1t1Tqq46tGJ7+QFJWvys6ExwkfnJ3AXFIEV2jWMp/aS4b8avevGSBb7/yugDbbrta2vg
2UK27rwKjByZ7DvY3hfTnDKQ3nbuvom5JLNO+sG4LrIt0sxJEt1VXJ99OPVyvKQ5gvoWIrMrgijt
pHM926tyaM2Uxd0sF/JdHlndmLNwsDYcue88dyRYta5j3DdelTWXXeSaMw2mcrR3sVsAU2Kj7Zln
Q6OwyrJxWLF3vayWP7yhLViRauahBk59lFMCWJoP23BDWwF7xFiT2GdcghJcu4xohJtrWd/lm9PA
wa/M5YqwZ1WUH6T3gcNsxD+RKJUKqzlpKIVHq77PZr+bQvrlaXfwVYXpizmn8q4lBTFCB5bPbUf6
3xIOGDx64SIfGVDGz0ZLkh3POMBHpR6DnFiHPGlM3eVcoQh89ewsU0EpB1WGbBKGiA+ZeGD2e5vS
Cm7b5yqPQGtHhsnlwTCP+tbBnvRXy81zA9Isb/Hsrc3bBi58BGRX5ozf2DrEc1bJ9nsE8mccM2sZ
bkuGT5eXkdOva9BwvJwDYkT6f5nYTI83v+F92XXk8paX+ilsnk6kIRTb5KXKwWYRUbYUtKJluGvA
LZncmqhhh33bj+0+jjpa/DNUPt7vYpJUtIXh3OUyzxtedUyuUMMGfTFyGtP7qiMUh0s2s2O92nD/
9Jax3KtlGLtL7TlcOQuaGxm6oz0/g4O7KuwgIR8drG+T81RBj9+uOTwxta4t0r86BrfDhsaMQmDd
9UfGaO+nJS88GYxmLi4RvdevjjsBPGP0jOFqRgv4+1C4oxsURkkP347d5rzsBP9y2Y4NKa1yCzts
cs/+Q9/DptsBi2BrFpdorirVUWZhHG/8AjsBFq8IamOY0z40r5a2NL4VQjXmXjCzMA2ntPA2HDmi
Ge8m4L87vOTq+3yylpcZJtcTC2JKC8VGUe1d1CFOqBqmah4n/NMvAHyMKajZQl/JlqpiF1uRMMLa
W4V1XGRvPRl2lT7CUk1+DmCzT9h5yuRIn7p8bLLUfm3XOpkDkh4DzJ/e3IuuG3U9+14ztXt79OUv
iON6DcwowwSAwaEqPzfyYvpeMb7LvjCTKmp3PWwQNjLCzj+cx7kBPWzoE6djsZDiwbxp9k4uEr3v
2lRddrhN0G6aK/UaWSVIgKy9aJe0kzMd3HSFTZgOtiGoGGrRxdexnZWsmc6ACGf263Koh8EqwpJv
d1HJ2qCXjCDzNddTf6erlaRWRF1khwtwtbW3K3vOQm0UlnG5RkUbBRgT2U/CnOkIVbFn9oeMAvbe
zYXUoW8LsZynbWI+QIfFGcCQCbmBW+PhUvcSdCbe8oAgjiJ9U1SWLgjuU/VVtLTHuKWZ+BGsUrt3
RueM8WESffnT1WRHYVoBVgeFiG3uM7PQD30z27/RXIDPVPlQu0HbV4gvfiicDOW1tSzmepW3DIsI
rDwCbRpj272Bq6vzncc9vNJq9xqCkrAH5HUj7hCHmAEuxTEqGje7NAkfIM9J08s9syrTh4wJvcA9
9iTSfQ0vSQHnmcDKunfW0FwG2MMyX/NHdF1OGZT4WcT8daalO5W59gFXJD2OgZvmtcNEVzHK3ZcX
zlRGOR6WvnPh5J6YAfSn+WvCq3zU64rIeM78tA5FTuwLx8RMsByu6kYfgITi2y7Z/DmKyZGPwkiG
7+g9OH7VEEFAWUo9d7tEeZ0KY6GhYqjIM8+7jPP3DE+AAKncikaXaRFsc9IsDmdltjqQKRAD5iaQ
I/FN7ChiU6fpmQ1USutY9Pi+cRu40V7NFBGByhf/UI29yK7sZYqcwJuNOQ3iEWeisKgAVM+8xbFf
td0k3ytCSsJLcIfzWpIS7Tw4UOp+zYvhalFGnTIf3HKuJm241dEeqzENbbuEVEPmAFoj5SjbXTma
AgBmjdk8iW3XT+MysJDGSuO7kqLr+0xNgMRH1BgcrJ6OvuVerBfUlKvrhgD/tAFo9baXWpOmHEow
9Tws9NIOyGet9oscpvqXKISdXs6mY5+hvh5+OWNh7w0zGZovQPf0vHpEkQtBqXH++GOZ/l7orb4W
oK+PSjtQJyKNow+DuWOyt74hNd+lo1Y3PXQPGGL0YPFRGpeZlsOo8nAxsSHHdHNqn92sJggOCWg5
N0nvtmGWpx2fYnLZ+r2nKxVUSacefahHz0kh50ejcb0hKM1qfq4wiZa7LBnFHfnECkOl4ce7XvlN
qaF9zOfa8ANitczQQME7gTmmWpKWJdYplkdOtVK7rV0fpBjAADXgIA/Mpd3WC+Qwq2db9uqbZbjD
nRIUqEHnjd0v04gr8hGKIL2LaGuelyyQlC4arMuUlNQJi3Tsajgr+FZj9mlhTDtqSBYc/VIfuQuT
F1dNdo+99LJa+Dw1qbNTwnbTXcQLlCG0XJezGrEPGFtvpdCW8Qyjf64hbAVbTEa0wgdWQctYqavK
A+6kI5frRwymit/5PLY1LPy1uKkKMs/9Msaathbt3XLnZ6OaD3NGW7uZnbIJFzdXrCxCJbpfIy4Y
euPe/FPnRv5MQYCOOy3F+mDKxUC1IprpQcVLdm8uowQ0khNdOK6PWofwNehMF15f34x91HwplWl9
aysq/TtgJ0uFDcyrnwvKuqe4XsqvnZOTYsMAz+CEpZH1mNhLjQJ/Sa0vgjZ3clZXcfOcjPXGQKQG
yYMJG7f+OBhVLoJx8LkvxDJktJNoJj44DqSWLMHmMpiaqn8dEVz8dChBY/INi/NpkSSQTdDj8ve1
M6V92HRr/E32EjKRpqOzTdVIaFfY9cR7Tkvsp4NhMOXdbE3zXclwMg10yYBpGHUUIUs//p5hFpdB
0m27uOtUWp+tOq9+1DSE2dB+MaehABgwAnoHiR8AOgFFrU6eXCe9rtywVWbLPTzxlw5NooaE8R4J
4HhhiKU4U2UEcaiL5/4u7iIoFtlGtA+UmpIFPtogflCbFzeWDdTNm8/EjW77+BY5Dea5kazUuSl7
MOB2oyhx4Gwbg8i8HrydC6j2CKion4x4Mu29axTgsiMTvb/AmaycEF0JwBX1mkNXOpPuEhJnIW+Q
elV3y8CImJ1oLD540tNK3nEEUHnEMPZ+iMTS885KFuNsErTfieHx/OxpO3qwyWJ4T44YXqS10uXH
wTNlzIy0Fwp1MSWPMkrt6AJL1ummanCMOXAUCGxQ87gra5tZyHRgxyYmc7da8KZSO1wVS91eCUVs
Cdw+7vNdX6hmDYSzRDfoLcb70fT6l1H1qj2TeIZcVgWteDK3OqItqexncLyJ8Oe28VltobAHi03r
ozE1MHtmJfQlS+2gNrhmkoQLkqvXlP3DE/BwP3RG6fzRKimcvWjH6nkLD1Rp9Dzw8iaTOHejucTW
kH7pU+NNEr1DYsUVN5TwgGfAKL4ULeIC6DFO9GV1Cyb6rQBxcBGStR53flTHmpRIpRerXYFg6wie
OgAG7I9DI5b8S+7XXJ5lU04m26e1LnKbnhOeN0ZdUEM5+b3Rz9mvqV7dnwl8cAiZiWV879aGosgu
cN1RcwLbJjYNNIbxYESk5c5ofWcXZldQ8X/NUVc0oVVpsj03JT93V8/EEbIqjLPM1PCZ5pUmJwE7
a5J95pGyB6OgEg0y2nWQjfzJPIeUk3h7nO6YzeRUwnquIMMRrSyu4awajbOkazgSAP/+bWdq61aD
QFe7aLKmp8bk1mTzqenFrBg3FGR55lyOHdyvoPLr9HFaaJeBSU32NRrsiR0OuTLZDxD7WryhtKKa
d3O6GE4rjQs+XAtXI5/FQ+7PMUS2jYBY20wcOo7NmBJwo+qpRUT6Y7K6+ktlpLN1lhXaOFRi7tWR
4NrkodvXfaJgTQAJMg4IPKEYL/KK/qfcOolw6rzARVE6ns2+XdJvKFOnIwKZgL0MSkHogFc+7e3R
yjlPfISohcfU2w6Nj9G7zqeUiWadBTx+jagM9KCac8dltkwLPxdYArSCeyPp96N2C+vApCAg7Wyw
2h91Zk6vU8UdhCMXHedd1i/NV9eXoriC6JteZkSLMnSnraqix8yPgC6TxoFL7vUDH1JxiWqRNra7
TtmzStT0So+Pp7Z5l/s7cKvCu2lVCSDMhMOVegD/W7qulWe339HBafsysev0G6SDvifhGvUAZSYV
cEZmpCx52GoYWGcxkFp3hZy2ux4hmg+hB9y1njEhUafJDb3W2XyAYbG+kHiN8OFnV0XdYx/nSEH2
LRZc7rmglf+My/f0Y46teTjSk/fqnU9VDMdiELhDUl8DbsfuKp58LNGw7fIc/0sy5H4CGyzxSK7r
+mtHGx9ilZEaLwJ6RLVb09yO9pBDfKhRlKblTnVwhOh0bwdADQtmhWbljU3ocac4ZNguTDM6ff5D
Xzfe3TpYk0GzcmWZKJSbI0zb6XoduxX4bSUy7GiMDPcxpOmB/pDMGzBNL39MsUewdkNdt7j+wAIk
yczLBay4swk5rcwp+j2IIRLKWN/38FJEktNiEGwb+rfYOOZ6daOzBmw5xaSIBDesDZOWIS24yjlg
O6bxZsJKzTuA3OfcTZZJa05BI8czrl0pl6t2NGlaWSL+SvI4jfsEB9ULzGQkCItRCUFx3LF9p9nA
VaHJyiUK8oXwTh8RwOccV3CKaQgnLtyuNZPPdm7m6IcrbDRxWx3zeVdao/qdrBUxUKRMowmEVYLR
+hkc4GAgWN+3RVN8g5ho6T1V/fw4xkmZnAsSb3obqbbu3NjEYWuWmh3ZO1Uv6RpKeT2R3Dw32eh9
xS7Yh3zEtKJoX/grks7VMvsvrZeaP5PadO1dls3G+WrHtb5p/bq9m5bKNuBueDDY6y21LyMrb0Nl
DLDCyMgFyuvK6b5XSUGdm2ELSpCHxBntQMbVHeGAHhIaMyi5VlUIAflNDLeEqXUMrSyH46gzHI2m
5n/3gOr9MaiNur8mNNInhkcU/UCJUZwtOKvOOwgPtAeh+TRPC/q4btdAeGsumJti/InnyrOOhgDj
C4EJJFeJ4TBBkuAivL2cLMpPjMf732VsdhMJdR4/4rE73i1JO3LDaCd+bvpl+RO70OwOeevnLz6X
dLt3OFh0IprMa7CgyVx4oQspZ8iOp9mtEsG5QcVA4kfpnf8Co6+ea+2mUyCxhn+kiwtGM3X9cl3X
k/+M9wtsHjrGdkMXYM2gLFvC+11k5fqSUluxKlnAaRtKd1RhlmZ2v7Xz7DE0Urf4meLtyuAeuSK3
VyB1dD3TTdPRjT5k0apeS8gnhsHHj2nbXXTTYvaB4ZqTzTlQIoFllMXt3tM+tGvuFkYqebFa45CG
bPOFyWPGsnMNx7iy44phA6mcivpI/ph/b2qiMkkc1KPB1IR+CI/lL+im2S261h6eYWqWYg8jPLrt
iU9JSJovKdPSevhqwhX/pundPNgOfQTF7XhV1oV1nxWWqu6abBqw2vHTcTkzvXH+2iVdhw3q2lrY
AOmij45LbWX3g7Y6kKdpQbSyGCtoI7kLpqmr6eXenipJOPtU1ZSLc9c47c7sOTX7uE9n4qM/tdV5
pWZzQI47Kc8HW7WJD7bV88cJcp5fOl21CPFaq3E0yOSSvXg1xIkjFhljdD1S40DoYlL9/Qxv7lVR
GvCp5WbmUsVg7ZFKoJMtMGCgN/RG8TK1c/QQken/xhRqg1mXeVIEAnLAPVIc6wk9CEyPEnnQU5PO
XORtL/1jU0w5XVYUQuXZDL/znlpFM9g4Mzvo8zbioEmujQy7AiVikJtmUcAwASTZRREyGfJI170F
mybbtFEFXGYt9LtdyohJj+bBwPUEucZ6NJcmfZk9mL1hUbhkuaj/2iZsDC+6rTIFz4jMnySXtmuS
H2qrdL6K0oTIM2AactsJ2a9h40XDFCB/g82kXaN+yN10+ekNjvzq0NAy9jJaDbFLfJ/mBLOh4jTM
25LUtBBWdSe93rtnemP9ZIjOhrBU17EZEg+BD5kOV10hSRMVuubWesZPHsIndNzyvEV4Ne4lvu99
yO8xHiI0zxfrOtVwRABQf3d5Gj+ZoGkwapu5TOnEssUC0yrFAlNw3HiXENwgB0CB/x5VS6J2MJJW
2vCup48w7PmbFty6mnuP7hvJMZT8YLDwSdvHbe9+6TNbzITqQtpgf1n2o9V5+uBHuX9L2xDEZYqi
VWwA11wHniOQtsypIt1fiGzPJA2UGiYsy6CvETsECKuiFycBqjh0fpOp3QIXwofn1S8XanVKvC6M
7YbJjKZI92pMgGULGB3WXpaee7PVnTZBZVjPu7qL2zAaRrA9/JvMq25c1bc4J4oFGFymTCCiLDl4
rSadwby5/TMh+LtKm7I3d2Nr0C9PPVQFvGk2ZGj3TVwE47qIHwgQ+cbzgiW6l67ywZpdrFoaeJcm
0BgpWjDltYnwJq/8uz6PVjugWE9IGiIpORCGKb5NqbV+i9JxkBDCN5wZM7jhWWWd1YTrBA4Trkyg
iDZfwYWGG5jRbbnoWECfpawOFsuV18jF2i+eH0M4dmVJZh8rt2dYlK+nmUhPe97sFlq965xP0QGi
qIrPCtn5d6JKcNHwfTr2l9Y40c2gHd7tIsJ+h8SCu/7czJQvgq5nlnJftYJatKftvqdYrTJkiFld
35mLhBYAZ6xDRBMZ9LvQyA37Zk4WvWuNWarQW5FAh7MxDM+jNYlpPw2tzA5+4uecqcR3yLQgoK7Q
5+I420kgwfT3HAPM7IdVyDEsawTwJGZLDuXCb8z0Av8xv7yextS7tdO8aHbWuBbItGo4djdIfmhq
D+gUeBmNVf6WeSW7w5Ks0bxbZiCrQ5yQGO8kb7HdrQRxcouMLhUvttBCggqZ0X3auOQSDaMvBETP
kSRk4ay+FtXMQPUU3cd93S84vGxjAK4ZiND/gDOraELWnXPd2PSdQ2tdNNRiT2d4MapIwrwlcgWC
RsoXGUkoLzNIKky8CVr2rkA/9LuO9PKtLmR2o2ClGxthEOwYNNalEK31Hy8aKf7AdcEKQQ/JuDKb
hk3vFsZPMr6pDylRKlLQsfVupLYaeYyUt/6MxWRcIzEdjUvEZNbvyZbWBs4U0DOZJRSfAwwnK/1R
o7pBXGBJOPzWkNBmZ8BBCAmIE+XOmXGXMPQgD2tl8MFGw7Afhq6lrdwMDu3d3Oj880XE/XSc+N5f
V27w+UyBZpxnoCd3vTWCIeFxNlxBiOCWrGGffCE74LoojK4eg7UDxDh6adMCYJmoCb6CSRakIPVo
wpeqcu/OKWvIsFw38U1TwCQORt7ydxjq481W6EHFMQr0YELU3S06yehXrkGQw9GaqTDU7BXQRBip
8uQnC4c51sniws8qgCvKDGPdPW546lcB2IYzrKmTh0RVPZWv4TdP+Aw5BSBbVfyKZdPCgohyICXU
3IWGk17pB1nDACDIwr9QNp7HQdoxlHzHKV5++ouzjuTxFlyQCajWhoVD2ghPWhX3KkXLENKFcl5s
r3XvuIM661BHMX1utm67N/q4JcVvtaXDLTovBzMD3Nlncw+MbXsrxMjEK282DuqyS+ZmviZzqTrn
LKajvewTJb0Ga7lGXHcjt+ZZXtfWuQcmYgYeBvOU8PWs5U2HGPB3GxnrjYNatA8miBXDWb+Cv92i
PYvwNhVuzbtJlF3vmeLVu1dr7xT6kbpAPAofYJQ2kDbg5zsZWW4/aflUVKsyyAEpj375cTaKgPIL
jmIkEU0ddQNr/LvL1FCflotf2QQJC2gMnm0MCA8BKF2+wS4dmbfhI106WBotT1APC7NoP1Zcb14C
/zU3YHgA1p/YNRiYnIFCnoi7C7nYfgPxh4awMn+KoY6CIW+Go5tP860QBWavIor5dP2wK/JBHj9+
/Knge3s8s1qR43vY2NIFe6u1RsPa9tBWygDpFeVQAZV5ODNgCVqoO/UNPQo/WG0VX7ZzAS3444ef
ThVjwBxPNw2DrqPlbP4pb5/OnDDHpnVXBXnElbtvZcRBKhkLuM+pKlJoTaBoMcps+ucpFRUa0X1e
wTYhiQHwbpz+xye/6FR7fvqLTixWIDxHTVvyOeJaEYdpYe6y2DdDUqXHhlSYwEMvvEWNti/6ycbf
y1uOVQUCYE4x1PAFyAE+if/Jmzq1APjfz2KI4eZ6K62/nMWamQg9KEriqoyBW9HOxRA7CtDIvKud
evfxWzj1htietjl8uJu7KZyYE5sUPamKMe8wQaADey8qdS3occilSAtne35h0K/5iYnOe9sQyz3p
2NselPaJ9QUEya7OO/rwyAHNWweaCWmuhIvbG/M57Dn/qCu027Xl/Nv4h23EoQPT2Nl2IM+XJzvQ
q1Egwn+h3YcRHpIr4N9UfysVd8E5SBCt7Y9f7d8Lffu8k/21OAJhitYIDytjoqKdluuF517Cx7Dg
ijf9rvGa5t63i/jw8ZP/3tk8GfMZG1Njl3lU2y/7j7VDt9i1TBU7mwlJxkUMt5WLV9fnHz/l763D
UxgSyLZBkQGI8/YpPDq1/IYTbU2yv7A36ptXygua8tNXF771J/vm73OB+zbhg+4xDUG+5tvHecqP
/FKwU9ue26wHGg5BHL8jrpFn/74wKjemkW+jUQx7e73/eX1Iudp2TrkbosZszslg0GIhH05DCJ6o
klvg3E/Grr/3Kj0LIyYU8EgTTt0LJRV2Uw6ceZ2I6Ve0AHT5fbYhiW2S3+LW6H3iM/LeDmF0gocQ
wsP+6dRdfGIihKJzSzRuB+oVf9Wd3mm3G6v/w1ZkBBGe8FIpvtrJu0whk5NR8C7Xxm3gOvc+nKO5
+eQp770/7Mol5CmmoMCJf/vFJheebp7wlB6GgIO00F/PssRs9zMYKx18sLCPt8h7m9E3fNgDpGVE
s5MT5tStHS/etkXk6N9NFcYg4RzHrtgPBUnNJ5Hk1KRoi1y+5Rq8RYVrxOmYktofCnJglMetjMvn
lIYe/NAc6sqqr7yu2kYSi358/HiJ74QvLgZMyCSxkknP5tt3ukbeatmQRAM8BVB0Sjc6dgt4q1Vm
h6aIPFAISx2VBeHxk+W+8zUxgaXbjCcTwUWdJCqjmdaJ13DSu2jwnkyE1xl3sRzPGFY2HGL00fuP
l/rOadgSMkazWJIr6TS0dJPfw7Er6GVBD93ZOFseBmF9NpX8na/omji6ORKXIqyfT5aFXU2cVduZ
i8xczrDe8y47Wl0njYOsDNjIaWYsNxL+b/JJQHv3yVwESNgYFohf+ttPGcH7n3umgQWZN1BHI4aJ
dlHH2QAk6eQLsR2y64SUM/rkwe8cE55nkF1gdg2/bfth/4mkLZJ3F4UpLzbX80VXGeMeJ1hx54Og
fBLR3lkj9n8WA0w4Ktu48LePagrDXCe7RJ2P9m8nWqhls90ivE1pIN1paMo/cul/5lf8zgL9zRue
+UE2CIpx8k0RTOPBPHJIUomBjtFCR0LaEh1jA5XCP29SH86Hz5QNRpNjgvl2gRmic/AkFhhhCLTz
e3hMU2N/5vf291HYJi4YDFm1cXxzTi0BjdFjikfDHBiBgcBNPuXw+ZJs/CQVe+cpmzce/xE9sdA/
CZ8DepWysn2a0S4cUS0rG7ZO4vzzsSaL5siZeCiaBu5nb9/YbCTjTPoOyQLSSHnTYq5T7+pW9J+d
r3eWQ2CWuNkbXHLshLcPoqOk4gr8NFgnnEnT0mxDCIufOA7/HRX/N1IUvyxGxJP+nKzGJGGZ5gqQ
k+XmFwTPdNmnHfwPPaP636Ow1svTv245zHgZ1ghF3d5Gq5zEjRRaN/gBGbNlaUq2xNMHvczz7uOn
vLMw1yMuKoPLzaHOe/v2Jvxb4zZvKMX9hpZhkbhXDJPpDp47JKGe48+G87z/PEoABpmS35264o+m
MbguuA4UBNHR/2OcKN3VKEZpkxlZfTfMrfXr4yW+s0FYImPMuGXw/P+r9MYfH9UKL3JJqhTlbk13
oe7Xf9/vePIAjNnWFnX9E5Nvv3PQuCM6CIbCiG69GcFTl+XLJ9Mr/84LgKJsrhKXu5IC4OTsRk6C
3dRmn2kx2g6mNq4sqGamr1D2/aM/eWhw83imhdf15fHj1/jOlyPdwi/QZlahBEt5u1PG1EibhoEl
Qe2o+AcSIPsH0jzVHYoa247AyaEUHT5+5N/XCoMpeJVbJ4fb8/TSTiaz8iemaAeRVa1HG1bWz0LQ
kbwSJuX5bYSCVwZ1k4Dnfvzgd7aMh0+kxwH0OH+nXrPMvSSBxW8wGHGr+pLZqgw6rad/zmNZno/v
pYngCsvvk/ur1jNafg/il1941RFdY4TJm6hcjkJRlPYnG/S9rcPVDBq4vVFIc2+/32AxEgueKnWp
N6dHvL3g1hWpwJU+crNr/AiXaxvQ7miRXD/8++t0eY1MG/HYPva2tf6Tibgp2HXs2LD/ITPdSjyf
9jWeip/UqO9tUNekJiaHtClVT3JmPJ+0heM8zGQnd4MOwsJPa8bVE/5tc4ZOpDv7P6yKUhqjW8oe
QvXbVa3YqdRIBNmdqtbpDpW7dqB5YZL1yW58d2FU+Vvywf+9k1ofZypooTg04OASoSFgMjANk672
5+IsL22ju19R/nyGhL3z0G1ICnUPL5Mr/ORiWE1oynpFZ7MwsY0eFRKuBR58ja9NXJa7j1/l35kc
m4MK1aZO5VawTmJLOeWobLHVQRLVIy4K03Vuih9ov9xmRiG+TOZnVd3/5qK8xYO3kSlUVh7vlezh
5OvNpZ/EDq2JwOfYlft07I3racZBzE/76izyaB3JtOmOCcxIZgAK2lNBvLg0BEs88j7Zuu/EGx/j
E0K65RDbT9PLZIKZyXSoGm5NG+8ZpAuFL8Yp/uO3/P6a//OY7TP85xxmTl+MRsT0m2hdZydoh81c
i1GRyg5Ly+9v7DIR58ZEf80rcKzVBa1ojMs9pvJkxidzqt7bX3zx/z9YgchwclprzOQiV7HkGO54
qGCrvlptk0MJM+KLsaNG+3jx771iwG/uEm7Obajb27UrZ2U2BbaMgWtbDb5rKIjcpZw+WdV7G9ll
kLjEHN/iW26r/s8bhhmsinmgTsBCr3mKspg+YmPGzwze/iwVeHdB1FybQzncXuPkBeKODEFAknC0
DBHfRS2MQBo1yScJx7tPQVRC4AH7IH6/XRC6pkibjE1lTHCcegdsitSwo9JCAf3x93nvzTG+h6sV
4B3w4SSNb0nuPUStPEj0xkHATN+59ejeaRTDX/8vj8L42d8Sa2aAv11T2c1d7ws+kp57feNFfUKH
04PGC5toyr79Hx7GtCsgOFJseVqFY2eT4A5NwjvSgDkMQ8/gSxjiu7EvysPHj3rvW5GicQFix8wN
f7IuOEzK6UqgG8uyyzusLLwvjjd6n8Sq7V85DZyYJLsbPMQNcerFXBWjs6Qr+67q4E0GA1zRc4Lj
9JiAUB30gNrn42W9tzMA+6Aowlaih3Vy/Vk9ovHSoXWGn1YVZivyuDZjSBh5ffLJx/p7baAlik3B
xQeScbq2SUm/6OBUb2rq9phEzV3ttRdQ5Zwzo03HTxb2ztM8fJcZn8DMl41u9nYfToMlmDZOe92e
hHMRl754YLQT0h05rLdY9EWf5Jt/7w8crCWDc8gjTJSuJ2c5NRwI+6JG1E6P/UnLdQFzM6f7jz/X
u09hyiHHGCiDnufbVQkxOvOKOxOMNhxY1Ri3X6BwfjZT6Z13t+VCNFooDgCdtz//T6AFrkcd5cGr
r8ZlvJUy2igTqH4vVDk5380mKv7887LYgoBMJm719F5OlmU5RZvGCSUBDmMk66X5O63cf5xRDbBA
PaAISwR0Lo/TlNIUmE1U60h5V1u46HZ4x4AuqyqEioFAzeCbfXKa//5axHWb8ZvUlKSYpw3BZtQo
cEYfPl/RDFfumkXXxjBZ0z9HdyQVhsvkcpfobnon0d0r4ftAAMlxxujrfZmXr+tGNWud7LMxWH8t
yLEkFbhrUCKbTC8/OVQ4/bZiMBAiymZJn8pa6H3eJ/+Mz/MUSlPSiW1YAgt6u/0ggsL2drEbbpHh
NkFeeVjhTMuUW9fjoKHtZZ0PiQ6dPIcfp8vm0z7Ze+vcwgYVORGEjuPbX1BQ6WyCX9hLbQFXJm2t
5Eqldvmv9z/XyTZji4uZm5nQ+PYxBvbwg9pgPGRh3s63ptcKkvHZx2dry7XfXCn/j7rzaq4bWQ/t
X5mad4yRg8vnPCDsJOYkkS8oiqKQgUYOv/4uaMa2uKnivrpv13adU2MN1QTQaHR/YS0inqsuZM2F
O+v/vR2kScq26VrzqadHWFTStZnsCtnaVIrqYrxhg0PTF76GE3PyXXRhHZVmI8K6+goMOnqG1BJC
653Mp6k/OLF9VgyBWoVebqb+snz5+AKPhyJ2LJN9QJJDxJUO6KPFI4ErsVAaSlewOUUX0E5Crx+L
4ZMEbz2QTfrUiOzFwceDHs+QH4OS4yenqbLFOA7tpVCHjLGaYhd+R3ZNf0AeLPZs+x+Pcvx1/nsU
mz2vpq1ivaP3jSR0BA6YS4tpcxopKpHWUCwUJY++8lMFE78YbJWF0IdGxhtFxtGq31QVmjJjrUaM
Q8YahX3DB40v5tSFvznxua43Qx1NfMMMQ2upGYrexJEmhiLcAlf53S3bOgqRH9wYxNVYSY7Wxb5X
YirvoTOyyBjbkawxybbF2nz8jN7PBLKzdEGwThFtIj7y9v2i42BJDZPmxDARglNsG0NYzH935SXz
82aUo7eYAwlMgInDI0DQ0IWb9ShnyuPHV/J+AhCOAM2KnGPNNllHT2XKpU6NFlBqSIvMb8oEzyGn
QXflSlinVEk/pu7PyxIbDAYjREC2hPzSsaFuhJGgzwNZLLLoUGTYM0o0a1vtWSMV9QXFt9WmM/t+
B/xV9aYkVfdQcvMTa+O7Z8cZGeeJQvWWvfZwHl1xUUNYL2Lri5PQAVCDWfQmMzu1m/rlIFR4cE/J
2Jjy8SBgX8AIR4/ZXBdOoNWacShx1Tnb33p6a0WMzkGIFAoD4T85Wiv6PJ+c2JxGFxleTOWysO/h
ptBCqqfxiTPe0RX9PRS7XFSt5LDRGb6d8lpoJVnJ5tY1C5q/Wy7Q73NJ+b1F4scopH5+XAwKzONK
hKWqwEiVMZ02sQqBjY7oM01eTiXsjsv3/h6G7MIq3+O4ahzdN7g5A/kziTL6wWh26VTPZ1Dk+guj
j4xtzIGZzq7JoBGT/q0xQ6JCo3Qf7Q24LR6P9NSLfvQS/vh1TFIB6yvIhvhdPNIuVRB6oCKqecrd
Vs/yTxM4g01Cb9sJIfePurCf3sEfY1EmpzJxSN6zN377HHW9AP088xzjtLnrae4BnaVtlzDbgSze
GVXz1CfjU6+gz9HD29Lov0xkoGd2fXWX7eHSn4pTrGvl0S/Eh9zmg+6srtzjaiFaLOjKtUHky0rj
aK8F/NfsULZkOa9gZ5bZJkuWQr2BCZe8LAk06hPVSr+4+avGVqZUiYIJ4Htvb0jYLGoP/nNwKQ2D
4WtWlU/9sPDrOM39j1/XX7xDb4Zaf5Wfzli1MqvxvE67uDOlfcaEOGMz2v/+m8ooDu8olWzrt/Dt
KA1trWGZ8w71SxRvVGeSNkKFNfX/cC0cqxRSgCQhzKN55GBZyEGvMY+qNH2iK7q9kAbJvPl4lF9N
Dko9eCWIj5C7PVp1KLiIxFDQVZ0lSrpF2RpbdIQoURDpUXcmC6gOai/EQRvS4f73h+YbRVUZtR7v
XxRaq0tlLGgt1AjOnU+KMT7jRZD2tHobVwVUOdBppnnF2n+qNvD9NKFwnvMW5UpsplkS3j5AaSS1
IzUp/A5br8/TrKx2sdOeyra8v7U2GUAenWzLHPCO4/WxXA+mLIrZpS3vRjaN50G378LFPAwQXGC2
djtLb36vrIXFh4ikCi2AMKtKie7RZ5H+o5FjdznTeQqs4IsjAIPvhKIlpgdiVsQwG9uIJAyIzvTh
48e5zpS3y4yt8N2inoH0CyU1R0NTPEMzWcbQtklBtjaFaVCJuA5wHdHs0DWnIg/r3/d+PJ1UCDXJ
FK8ezdxZWUI9UuHhtCO4A3Uq0s95FIUb6qxTmhstsYNFfMr/934tW9OBlChRVsrMOY6Wx7gGaYyG
rwjQSPIyuZL8TG+djYCvdWIt++VQnNlpAoVlyBf77SQF1LbgawQyAzlwVPmAyJkchE5SFhslXRTz
93ZtWGZsvtUUVDBl11z90Rdbmuidtg06MIwJdofUwLcSGeK035wka6U6Q7B6UqXIyfLtRTkhBWcL
DCpAeYXdBvMYp6Wfm7Hxjd4wGxaaSE95ht/dx6Mhj+9jTgOgjdHAo9VT+IqevaaW0vlFnQ8nLu7d
svKjDJ8SB3ZX5K3No+9CvMyxDBIJluhc93tYJYVHb1B5Yl68H4W4Bll4Ep18UmG3v72FUEWH1Krp
Unay1gjqeFggNpnL9uMHdfx2sXfhreK9YparNiTSt6PQmaXgfKLSpQ9D+WZyBqRJUb+fNWtwERBN
N0N1Kj30bkjuGAeXtWx7rdo+PvPliqVNWksjRdI2ij/BLzc8p+qkKwWy0qVjdyuvbu6Cjy90ffw/
LyMExVS2aWvZIYNSbPn2QvNp7Ac5QwTVbRK398ag2mrnqn8qtHGcyWTReDvO0TeH3WJv1jnjCP/p
ofRxb7jfDlfPH1/Mj/PIR1ejvb2ayWxjOv8YRd1SUODi8giUCzAvPv4TzwhIvbmfGvcAPt+dP388
9vHh890VrhP3p80Xx+dcb1allrTTvdGjCN59sc6tw+9+V4/v5PrC/zTOlJfwIErG0a/DbU1b/QMF
zYfwxLw4/nofj3L0eaEdP82l9WqWDW4QD3CgV3rixLv87px0PMr6Tvx0LVrSKHq6Pq/zOviaeXev
xvb54faUOfOH3PejaXG07FLInM9KwjB1QNmpB3/AfQC2ebl41j38zv2JmbDO5Y+GO1pyHYyVLB8M
N3pfgb66L6V7+O7dnthwKL9YMH5+dY8P50VbthYo0PWqIGB5BIs8nEGe7Zv+8/ax9e9hBZ16YCeW
i+MGqM7WhBOvYw4+BztesCT4vLgv9xexe9X6z5wJXGCbJz4sp57fcXG9BqRDzdfnN3tfl428xYgV
tJv4ItmHbr7t3RPPb/3Wf/D81KNVJNPpoaS9cL3I2Cv4X92F+OkBZztxO4+/zUfT/7hkR5dQEcVk
Lt21ot0dQlohqqY/DJl16ppOzZWjRcO20tYu1xfNNr704S6BlSxUZGdlBorkVML5R5ztoxt4tHik
tqQaAMf+voH5JZ4G39rggPPuEz/xv9N0z0Isu99PXeWP/edHAx+tJ2NU4BKoGVi7VQ/tQ3VRH7Sv
4RXhRrDb4nm+Kw/JpXZl3J2YMadu79ECE3VTYlbrjNGYM5AXmJ/Djl2eF7qWJ4IyiHzbs71TJdvv
gi3HE+hopZnVMsvb9cUgAblJdop/V3iL+xq6gttbbVT35Hf8VwsACUGK+NduOeq4367YbWYXpbxO
WSTEgcL7ofkOOwfdcz4VHgq/6/YKovW22epnzv7EXf7Vuvrz2Ed3GZ7MnJMgYa/ij4H5kG/izbiZ
/WzT7tXdqZjZrx4p+QSSFhTVkRQ/OhCkgKrTuRGt20B/lxW6b8FT6fNrXzZ+ulx/fGnHCwHbfuKe
BDs0jSJ/ihbe3lWzS9QwzvXFk7RO28BHgqqsNAmOtXk5seboR4sbQ1HZSaKfHiTbgov1dqjcVs1J
HTBnhXSpf6qcsqQeWMtPrKHHd28dRSeDxWlg7ZY9jqvoWKrxQYI76ujKvQQ6aR2aIW89eVaLy1QU
xT2tTMrVb99FIjgcq9i0kwQ11/nz026iApTQtAJXI8JJEcBlZU3Vu+IaXH1+ai6uS9jPKw0XyBmO
wA2F+AbtV0fvATaeZnEsafascigdD/ZFew/8DYZSY1RadpcrQwfwtbDE6BLZbiUXNmJxladz+GB0
ZVcBEBiGYV8XpnpNNUmNY6hJhO0KGW/Sx/fl3eabnCu5MVMh1ERdGLmrtzdGR6JRdpaFxFIZBpwj
Uh7NrIYwa2N/avG8goE2hindYDgdnhsyjy9R60S2r5AdXDap0MxTHe7H+8v1V9KYH6S3QL3iMXr7
K0lAmhIs8ZOHYiEDNKypLjKK4pHAPzCCUQz2YRYqn91kmE5sbd+/bBoPjfI04sFE6LWjrxMkV2mc
6Q7xms5+qineuO+AD11C3DxVJfqLkdZOGpM0PFEFanneXmTUrso7R13A6aUmpRT0OvnVnEILJU/1
+vFDfv9eE8Ik5gU2gF4N+TglH1nyVFSgrDwLFE7QNROCpzo6kT55d8jhsdFVqVGSSQKZT8B6xT+9
YhHJCS1d+sELpTh0J4yiblpEmsuEKg5Jv1SBlYd5oMqpfk42P381ilk5sYK9f/X4Hai7WbuVKDM7
jrTNyzBGVc3bZcNyNoOoCqVbPZOpCXQ6WDh78MWgXH777q7rGA0+lPooROrfXndhxIVW5SGN9m0F
AWfWs01RWNru90ehuHlNFlBzQKfs21GicSA3NacDmBd8npCQoAwj0/7t+6fLGheiEFkjV/njGf/0
DLNZy6yOwhAvGUV5nuut4icS9JkReqhf9FO4+d2rWms2qKgkA8LM0Y/mjDrLbY6LFj78kkSHtJKW
fYiT5cQh4f2CYqsGPZtcFCm3d0WHdP2S0pvt1sMPW/qyDP8mB9K+k21DCuzCGCHDTu2wD6X2n5Ks
/3iZ/jN6ra7+Xvbbf/8X//xSAXtay8aO/vHf58lLw7P/3v3X+mP/86+9/aF/Xw6vTdc3r3+cP4v2
j01ffnvukqo8/pk3fwUj/fOb+M/d85t/CMou6ebr/rWZb17bPu9+DMfvvP6b/7d/+Mfrj7/lbhav
//rzperLbv3bIn6tP//5o/23f/25ps3+4+e//p8/u3gu+DH/tUBnyrW0L/HrHzevov+Kve2PT1Ta
V8d/y+tz2/3rT035S6PR0KIiCnIAbai8UePr+ieK+pfCS+1Qn0JL0hrp+/OPsmq6+F9/Gn8xb3nl
KZ6yTBqt1+Jm3rf1jyRF+4vdxlreSspBkYn///nfv+6bJ/i/T/SPsi+uqgSL2TrojwXzf7/w66ed
pBCjr/8DG+K4GmewAfBLpL/xKeMV8J2ILQ3C42QW1fcKrzrWulnQBQ2ALqc12BmVkJZWVX0UJh5C
VzFH2luL3OFNZrpm9BA3ZrwfOqdkuw4TvvHDYlmSLRWZ1pUeJfUzpQmQPDNEyYGWQdsMQHGjTkih
8YEIDcmyuIMmkP4BDbI83I+YSlKYj4gCUSZofgTu+EyPUjqVB6cfViXhpH6mGrGhJKvK8/vWisCz
VBpmQNBzEfx+DQOJtJmlpYn3/ThAge3jgg9WZC7mC4qX6ZGb3tmfKmLhwE3LKv8GdjLrNkNVxee9
nAKj7TL8l0ARrOYADBGecgNeKfcaG/VcUM6tDIGtqcP7REvKF1pKln43GDY2oTmpHMWVUZ7dtdUY
Si4Vcr3tja1UPvX6MptsThR1K3dqt7DmihIOCPB51zG68VbKJjG7EBIsQmDWWH+uNRSavBQpCkql
RbgNFUcDaNiFyjh7qxt23lZI03NP7Sa0q9jjxi9jqQLt0jMEIq69JPmTrVeF4g9qwzhWPujfZzlb
Lgt1pkpbZHp0Q0XLou/4rIvvlrQa6ouMLcq+RgRV7qRQTpaNAy+i9Ba55+tI/rUCYt01hop9Tsq5
I2ra38rI+jijmZJ8J9LMeEqsFWyeZsB0DOgqw1atUu2hCtv2JQNQtLIyJ2QXTZ7SdBENDzC0ZpuZ
EcIGJHmqIjbX9W9WP9QAzpIICPzkUKPBZnQg2A+fcoYbP1SkhtS+t01XGajsv447wL7YQQG8hHuk
3wbwzSyBuX6etbmsuHoRWY4PdV+2gwHL5cYkKI7VrTCkJ4wy84WcmtYSbhUYNOXObESEDiPs0kOj
RThvkwH3TXduwymCJ062mA7mHEgjfshoYG9ujUmTrybl1r4OWzqHYp5E2chnNc4u7KhTXRjhBQDm
OgwGWec/bYca0YeycRptk8POGvemikWSyEzozMYTIhqu09EbBR9GxmT8tKQ0nJ9htQv56MCOlUlV
11LPb1z3WeDkZWV5dZ2p1UHYEkH+dDA12+syCeCpGeaZfC6Vs6F+0Uqalm8XrUwMLzR7+m/aBgG9
33Nsk++HPEe4MZRqHD7lKnjqh742oRLK8WyKT30mpcaXssLE+QmVRraoruhr4XxdolSkNyAuh3gz
0cmu38iFimolHkVYb+VpGgEbit4aPgGeV2t/ynoL2SM6ZImVoAckHYztPMq3eq0NTOs0TRcw8GGD
zBbwOXpOqwfbH3aa8ZhL4xIFPa6sFud2Yn4tdJLdvqwtpfkY5Qn6iDQd84dRUs3RkxyQLmhLcW4t
TTHbZ7SrUjNjdYaMdCxXur1Stt2rPmSFfT5a2UwnRkHKEIhmNUmXjkRplAsKX+82TRhr/TMky+U2
TBMLMqZpp7gFc0ck50pdIDA0h7pob+SSjlQvr2z92qKSC62REw7XHFbVnOcesyhROEkJMgbi8SwJ
zXH8HmExAZoKttpN8hT3E4gdVmSnG9mkhUiBb/k+pcUtoPXkJsnwLnsZZei7cZbtsvGaAUI2/gpj
gcfIGe86a+eWGhC7/6JnsXhJrFTuN6MxjV+zCDBMCkGtKYTbpQlCwBoaJXy1qS3SnZaZOCAdR2uI
gJoJv0nUwcEMGkwN7bVTJg2eFbDgMiqusgu9bk64WZQ9j/UmChWK1PWyni+ZAy3U8l6nPTdDenUO
bHMG4W/GC5q6SLVKH7hJddmRgssyzRW1M3+HjFdk27S37QkaYjjZ3mBDVdm0VQIzdACxeshESsM4
91MPLzKgufemmpfgXkyVRdcJZfMqh1iO5iifAELXDjQPL0LP/gVXmPaYU87Dn5mKeKTozDQC8MsC
v5OZt/UNBZfizFhoVPMUpTAnHiDSRQ9hR+z4Oa/zg1I7PaGiIW5AzdF28lhGqXUrdWaDC0aDZnuu
0HdwkYgi/F61WI1hd0fLXRV17bitFSbeztSGokGzG0cy5Ni+uAsjq+z9ZKL5fO2uXBycbwo+Y10Z
OG+X6GO2Wo2G1LXS9VflcJ4nHnvqZN7odEgxOehTTt2VClV6cbjWf2ehlufBgNnlOi7y+bFuWagD
7E3YGJyuosAeRhSdbjYwcjrxilbUmF0no/WwN1v3kxb3wlNna0hcjShOjA1J1XbojlCNLBPrGT3R
lBAHMaZf/pN+qbNCyJ3l4pUkgFCqSWt6nbo05g7AnagRU8pD6RfLKCmePrSm8Kcmt8B0UFHid6mw
71R09dzTcXZucAEjjcvhMn/N+TKX3rikLGcFsHso/UqIDzlVtPtBLJrtZmPeXjIn5Ke0NtrWt0UC
o77lbnxlR2NIm9HqJkCBY/GVkIIV80VW0epgnHLWaaxJd2Qk4y/YYJxvcI5p5mYLkJm0JEarHbGe
q86znELmsxnb+9Rs+H1IjtXGGRxfHmGvoPZz6a9Bae/Y48K8n9C3tdR1lEGRKJJxi1IgGX25VEBh
SpFokJROdVucWXkZFZC0Fek1i1qz2gjUIfoGHKrYLxGFAm6lK5HpUdrsfBmctLrsJ7Swno1cmNUd
ePilGuWZTVeSVCaBOqX9FdTguttOQqsSb+rYXAH4gyoaqElekGmIWJvgYoQ1uNWq11ykUgXq2gHb
QKALjX89TBYbM23VIztPahhmG7zacbiJsjg/GwGHiF2b9WzQRpMbvV2iJSwvlkSaH4dGK4atMQzL
d62xNCZDm9hTYIBmLs5aCPjTOveWM7PRxDdjSqTPGe7Vuwg1DsD5bnS+kgnMdJc1cn6lAj/s/YWJ
+RhOklNsxkXSzpqwb6lDnHU4nvw/k90wtcuz1vS24apYy3BehprEHLVlUAHtLIuHXrF4PrPaWhc5
zRG9B6eaezPmo0F6p2nSTxo8NjWokxoLiDHUGnLOobvGLJp8IwYvlNVGjjsGyvWTQ1zpGwFyJ/Pl
AW8nQQMtearHaMzdAiXsfR+X8yvHLnGVjgkN9fYiO3eN5WQH0Gj9M9vXkOenjM0LX+XmuhImnuqh
UsjEg0RNHxIjUb6rzbzcOlW97PBXVPzGtaQ+4TctbnpJKYHCVzmqrjnOkxe9xQfBjY6cr9RARJ9n
vG/PVh85PP2+Lb+KpWly5JOzc9ZpJvurMA7phmJ3aT8WzBTcGj0w3YryvVWpjpYaUFe+UNonq9gv
gIPZZyOdqos7R1R++k4ljYWHLEV8Net6bLw5gwXldk0v7iJpGndFPE2Zi37Fvmp0XQWtqzaUfuvL
4tzOJV5Fz2qXea+w5EeUbGWI2kQkE1CccrIaJQt3hHpKs9gwae1QBameG00g1tmiZgPu0dpM8iyw
CjDLyJEaY9w0s+hehdo2T7qUtqVnjhX1SmNcA8fS1U76jAxlfDErU75LWTGEF3cdDEB869b9nGZN
Bw437auNg2hstyyhxmYhr/BAa1ErhV7YTeYcGAawXvDucQKOP5SbaicMjKyuOs4RYHelgZZDLrtz
dvTU4WJcQPzG7mKxn/aaNDNZ6ysY1l446/AP2R9Ld0jgMIgqki4O/Ej4UCcpjlsUIrOEj7icMS4h
1tKgI9YzEhSgncWucRbsOLWU48XWzcH8TONnS4UWtosE0SM7dm/oCqHSUYr5yR2KtHqdpsF0ghBr
muyrdqOzZZ3hOCOr0dLnjlkCKp/KbuSZ3SA/TYixOXLFAtdEJhUIDOzQ6mxPyAwaJOOkfeE5iysl
S4zHxibr5/V9M15IkpPDKlZ7FYGH09kIBu34IS6i2t5YixQvnzhbYoPiBEZqAC3k+LrIaajzKyky
Ary27qINr0u/Q/XZGys7d5zdBesq2JtIVsldcNSrfJuqe7hBoYG5HNspOF2cDWa80aexmP0hrDlY
tmrRMo26XEWOJhdN7FVGJ3dQQkpozOh1R2fTIlDB7phEE48mjqQY6LuCLKvFHA+DVOnsDWrLGVuN
2U2cOqKZNjV77cR3c3XpmwuJrGC9zZ22OAdhPKgb/BYKrF1kBJVb0H2CFKifrQkVzKQkhE9oUfMs
LCZtkJlhSQQnNxPzNtfQwvtoLziSWoi/Vx8QLidvwnVJPXVlDum2WDJwzVNVKcIfQMSX+84G2oGy
JeOIkA4zH3R5MdDLiyV0et/gy6LB3J/Kcstmpr2T6O7PDiENZTnV7yJjycgUYaIDEayymPuMC2cp
NNsvo1G6AeaO86ptesRRs4m05LyfKbb2lMjm0rLRcb6ljQSvurbW8zCpIBFSNTeYuRcbZjsfslCp
k12OHum+hmYrbYUpVu2E06oqSkbZie7hHgOupyR1xMwz56jOm9hIGxoBMZT6vC+Q7hbKyGrfmhrQ
0E7EZ8ht68RBlYA3Jd405pBI3Fz8P4DhcuYvrOlY8dtcySWfI2Ed+gMmcd1r+oG01xDnvb0tlDYP
D7HWIgduizwTu9VGGO9VK46sXcSHuboIx7xJd4sdCRDcRZgkO77/CWQE9nn0rjjq3O0RNlYltuKZ
xo+uXv+0m6ZytX0nPGbVoLf2im32KFzVBC7+LdTggW4E6OTiIkIGQQZeivL6YoppWnQVWAfpNjXG
It6JwYxReaADqFBkRI0WLEbBQb/rja4JsrYNhR9xQPyeymiUt9b6efe7SnK0Q8yvtrgdfl/7sues
nl9IVgK2nY5YpAog2Jtk7xgzPfRRPU9JIC2zmmz0cShJc6rM/usWRFLiZ0jWjY2wKa7zJUcOq60u
05DU+07JZhBJPJ6szaD17bgHvY84axazPFzkXdUXnxTWiPzaqUST3IVWnQuvSwCHPA4G/pCVloYm
8GZYOGyeOVpu6LgcsnbaDDNL/CxoNTiMzGoQFKowDGRcSRjeUSeXKDZ76R7m+dLX5bypOeI2HNOJ
nARMKFzlGOZA+BZgrfuzrKuVzitqjSB+PumR7XGGFykCAly3Owj0QgnUvBMp9Jslrv02huIWmGbp
pF8zmgC/2FZR1AdRtQuJI9UGPDJzi4sN4MeuO2s0itf4oiaztO3mSJuDpe5HpAZawSnT1heMz5oY
ypXAb+GkSPREloNx1HgY6qKmcdB2oMo9MmWm2CcZltE9H/iemWY0jXlTa3qc3vQWrZus7YsoAEVr
tbIxxqSfvAF4teoryxDx5YZR3281Z9LOJGzks0+Q1aw8VCsJ2l1Va25SM0+fxzIyJBfSZ957c9+w
9cVdDyW26ok5+KbI2wvbLK0rGUI+Pu0h759sFI7bhSizvVV5o8xgahYkfyW/cRVUJSawKK6Y6yOt
OreJIoc2YI90Qqug5jVPBjPknSnDiSEEoHSyS/ixRDRJQDAJ4KiWNjoUNHiBjtjqivAAonAjn8w9
obdqhHefmpE3t2nxaE80VZBQc7qLZKmKeSNx0P2Cz9d5cIZyJv9kMmtJAVfWE+zb7OuMU1sCYW9X
nLOkGbtGPiTDgUw05jeQ02hk6NOtcj7nBWfZKe7zyNWbHLeAWjgOlKcOYQhluexWFDZbfEpSs62h
U1ftN15+QJGO1dTzYYAUMn9uEs4H+xmC+EMPJT3h5jcNp8bIBvvjQUnvK6JhqKbSc16mlUI8DzQe
XeSiT9ChJlXTspGqZE7OmodpMzJ9UyqSfHIlgds03Ya9MjW7jlkyXhDdSqO7IpzYWlw1illpF0hC
nEGK/B6EvthkTiG6jWz2BrFayYhacStnDj1rBgElM8DIno0vvb2o8NRtWOtRg9pWlti4h0nNMbLs
J7kEOF8YdWBrk9n7a8tJ4kcAnBKxIS8th9Rp6309030Tq0KXNroJrdPDqTUkG4R+Us8XwMnNXW5p
Ye4PdWWKA2fBYQn0jANc7Go9UfGtXiLqabZpZy3KMy5eZ7jJI7mwd3ocGjoP24ysmxLn9PTaDnrI
DrXJe06Vn8bEMqotgQGZI0xRR+DzPQ7IMcsFll27f4kdnI/nsqCO/UtDOf+AfaFS5FWcbiEn0txx
xBGPbKQu5vprmDZz+NSpZtbfZWHRrVZGhHQVNaSVSWAM5Q+khNm1SsfQv7Chjts7I1rs1FsA/MTf
1ASPoAHSPp7MW0s4bL6dokrQp9L7mKB1TPDGXkZMjeqGD1JoUH/RpAK0uVJ3gY7X7ZBq0XzfxMpE
3wZmnC517d66kJs1wJtCTEW6pi87jv616dc06hseD67Yh9Vi1odeIqvgU3w1LO6IVu9VnsP6Fe6l
8tApcO1c7PZySWOdzvYwqc1YsLhOqdgiLiRp7ijlIu11rF2lDyHROlttycohF5g+SV7b0JZHheZu
4KGlPW1tLYHXHkWCfbLCOZxVTBLzbYufEXFPW4/dQVv6HBMK95s9bJ3Z7IrqUil82tnxmLSz0qqe
cIgmER6S6y+OIuJvUpobDrGkTLoVceWg8VNEoQYzESakkBkv9h4CYnxFVlEpvBDxzjlholUCU2P/
YKPUJQEBzcm4KrHPYwXrOhupAL5pXOrxiAPDLqeHdnFGyUdpTXHCIMVTz7rSotVqrDD5rhAFXd1D
sYQuqDEmggCI/VQSilZEnU5lDy+11uloKVRNsBkMO0UJ0nnEfYdpmQvOB/UmHbtp8JVuVl44pkUb
hFLZTYaJffRGO5ZcpAb1vU0bUIFMxLAGv+vUlrODuuZWlGFMbV8WNmrmtgtjl9nMaXzSlHryFhxr
T9U0GgJavtq8DlaPPaqWh+x6tvA4BPZiMc0GeRG7jPl/EwJzoy6fEPuNzgEFQSvOwNeOLeIN4RDu
ztA1423nIDR1WdTCjFvSGldSEuEX6ZcpZNVNeZM9dg9pshGN3aOXL5MYdJtUjZ+hf5mraFZfzh0r
gVvSTAsbTEmAKXWXAduWO8aE/vyCz18WUFZCuCNLG/tZShxKFio6ar5XUY44VYsw0RIkwsnDQnEm
hQaf76TBcOvGBKL5lCVziUilsLNH0HEhzahVRLR/hM51F5J6ifcO7uqRNFSC9lgFeTB6GLBGVOFo
0ohy6ukr56iEkllR0W6fpaMUlKGMj22g2ttrSiFNezXByOflTp58N0rZTLyU6hYUMgJJeaBrKfvk
dATZ7aeCvgtyKpme+nSv1nogESVRgobVLz40fVSxRe4IIFUZPm63lTOVoytrI6a3WlLuoggWllul
idxtHLon6FhmWdJdIUXs9MmFldkaoSEdZNpU0rgC398qdzfNW+SU8oPdhc6yKRYtvtYauWYWYfZO
3ZxI07eMxZ1wyGh3gjjOwHGcMIYuHxoh6hdnqqd7hTdJp0RTaS9EX6i1Z2H0u84XhBjExStcSVHb
kfXqczW8a8AH9ARsNQqgNOgWq2SWJMgFW0L7WkxVr/tTlfOTYdc6uHGI+1o7dEqmTM9rHX9x6imS
0EJr5o4un1FsbIoSKJ5S65pQjjljZuyGFOMUZz/1lpObdQgjtshBq6fG5MuhKHCPY6HkbDykIEhS
JMpYcGqtSR/bpeq+p/VQZK5c5MM3S1+K7MbsQCz5qrwGgAnDkAiy7aq/wRPvSJ8QBGoXnWNMllvr
XfrFLHL5euT81W11oTfJWcvvd1bbqWO5Yx8uDzppJ+HxqdPwSw2l+K6LagEwMKrsMlpJbiYX7kh8
MxRt9UwvV535s1y3D7VTrY2aIq9efqSjfytFfyley9uueX3tyL7/f5ByhzT0Uc794bnsiTX8nF7/
8RN/59dpj/lLXcGmsCso+8LU9j/5ddP8ixJD8B0rHBTFA5n3f/LraxKdfivKJ+gNJNxrafzUfyfY
Vf5CY+3Npo2VuhGqp34rwb7WGf6UXofTCTtEB+ixdl5RCXBUh5iOJF5FYTe3A1+Nz3aoz14tyfpW
Avq663gRaWLTtLO2zdR9wrn6U1Nm6rNFuRyd+1UVSFJbnxuptVxGuoPzJ9KWSzrWrG1LCjdY0qX7
+tPd/adE4OeSgLdlR3SH8QtTk0A7I1AcyCpHFWvRIifCiLP2NpzDxc+nZQmGiuW3UmmAUxAH+x+P
96PM/PgOQYqj3IG7zn/xLH6utUrxUdoYSNvbIXHkB712Ls0CAtRUYO7qJ/szIfXq0JV5uuNT0vtZ
T9VTqQ95wO6QOkJpOM+6iKB3PqIytZz+jLopfIMdjmCZQhliC6m10Wfd2qYk+fca5TMn6pne1uSs
twwIgkNvj8NCvFZJvr2ChZ4flLBFd5sCKnQdNuOIUzBDOPQ5BXNu3cpp0+6ltr/9+NYdFTz+GPj/
cHcmy3Ej2Zp+Fe5u3wV0MQSmzTVTDBxEUlMElZnawIJkCPM8BdDWZr3ph+h1r+6id73sXb5JP0l/
CCqyCDCKkamAVeYtlllZUVI5APfj7mf4//9As0MgCcY1dP+htq9Acilso22xjK2mfNcIsnsh003+
OiwLtGMKGtXUulBexbZVXyaNIFBmMaiDGJl5BJV06E14PupGiCfosFMHixhI+D0WSk1LNVJzehPH
yo3htNWNW6bFZaNO8o+lQZRa5GJ2pRN/nE9ymrFNYnq6HJmTA4thTGDCo0uiKmQIB0wvcLG+JEZJ
u/QbEuSNFQCKqMv6LsWCLvQm2K6ybd41shGNmUSF7z27yaccQ7rBqlLrqhQr41NN7egnmSz1bZCX
1RdDCIL3ok2jsCMv+3KzIamOZEhHMUdacLiASqhLQVD48pL+KO6t7qTJg5PQnxunIr91lLqdKdtM
uyitJlp6BI/vtCrCxJo2kmit52/PlVhrz/lr9yIyDPUD7a7EIxPaGW9/ewKD78C/sH5FmNgDSKBQ
2ik65p6y7BqGXXhJQ+pVdhWKTDjsf3w6gESxhXTOyok4hNABInKokU3kZZVO0IE3QjeiB1vs1O68
CANXnpEjCFdVRH1+KiHv81lW661+7pZkhRZmkoHucyRXpp2gSXvDc7TJVO0aj1L6qcIpeHz9bV+e
7N0bqp3eRCd+0d0hz8+tXM3UtnAkZUmGzr3IKgvd60mVgONp6OJZefJ1GlDPcOnrhptrSUfWZafh
0VsYlAlU6vUkGxQVf7rbCM/wjSVE7zIAJb4E7QzwodG21rsqtHNqg9FEXBaW3ZDvphrfxSN0F6ft
HgzkuU7PV3o+iLn6NTSDJpoXiWReSVaiBkhcbq07ZRLoD6boBFP01tVrP5R0MI1dS9mpoxlb+guK
jv7gZho9EkvHNuxFHhrlLY9X6KRJvTm/ymzNSqZmmdLGqW59CYDYtqpbst4yjfHyOOo6alrbyaoC
r4Twj60iIkcE7z+msWQ+6rKN22s1od25Z36+0lWHrWCaUrvxFY3Y0641gCLJhG4r9J8sfPGi8Wra
e9JMLKgo1ySmvChqcvZ2ZRAuGPREiWaBHNKLtA0UnUaVVVfKatLMxSVD7Cg/t1sKfqJe01RZtDKY
ArQxlvxbL6YONCv1XPHnruWGdPzKkxXFXoBdZmn7c+InRTpvQMRZF0RN3nae+q0nXCUq+pO1WGTx
eSqHzockj4yC6LomMRblgEvmr5vjALPMZYCQPKRkjKHr04CuVt8e7GiS155X6kst3JokcKlAowhM
2kVIJl9jVQ4/iqTppqSA1SViFM4j+YDJEaN8cZ6BfiW8mQBLNDr5t8GekKjJh05cgHsIU/9CbgG+
RwJVwMpGfCHU5frIR784nHgeTh/+NQpmyKIPDic98dqmoPq+FAS3vgycwJ+Tt9LPDbO1jxxOBz5t
grwKBzVCGhoqo/3p5Yz1BLWmVpnFiGcojmqfUyLHT8ll+zyUzeD89fU88GlcYziO+EW4jUP4fpQg
bAvKxVz6dASnaDjR2LT+JhKDY73XDn0ZjQYQQSTPJXJn9r8snTjSxApFa1knUnwl1qY9Ry/Kuqy4
EOZ1Zm2PqFccslR0xRBAEnH46O0wIJWEtHnXXTMCzh7I8aWfU8igTae/lAx2aaRxo7lFSQy2jdpF
GqSTS9P3jnESO/e/f6/h+k8MkYsNZUuRXjT9r7ZMqaJ/NxgMqgscfalAt5orP03FbB64lmHN1W04
4SizJl1tXAnMelZghDb5AF25awvaxKEkGljqEZN+6Uqh2Q6+F1klLkKwXgNDUxQyGV5qmUuVPlmz
rWldgfqLrqRUk5ZK5OvXceXqU1OxqrlIY0y886Z+T2VIO2KALx1z/DnYBwhioYDZwZD7M8Tpl2qA
qyD5FKHwYNm5+7Mam5MPqaMUjyWT0cylpiBvkXrBdi3HHHMzsXRtaQ66WZB+NnPT/+IUJDk8tPu/
eIKLokajC5YE7jIR7xSZD5y7jq57M0I1AJNiEzLNSTChdIwiHHC71/fUS0vHxhVEWGjfRtA4lNEt
swRIbF5aS4Gu29OEFDniPpp0njtReb5VsmN7+NDzmDfsXEQpQlIGgUGpBDRRQqZ+acrZJbRUa+76
/ufWpe1MYRxTEjmwXkpHVjEJCdBlQwmqv16yBH7JyQ1hSSvyYBkrhftBtmxgTZZGuqds7CsnhaCF
GFGX2C/qOeot9aVSyg85J/Mt4KIOBG5VF4GsBpemB4ARMF3uA6+y1ZzWlrlxpVMcWgRJ2l43mpv+
rCBecsT+D80Z5obdo+uN+MXwcMB1EEsSjbh5AGldzfpaee0j1cd7wF+L1+3h5RnLjIF+1wx8OHwo
pT9jngLctM5VYanU9DKPQuUrmFRnhhrtL68/6MCm5kmoemMKiKWhDdx/Ul3S96RRTXsVO2nxFegY
2CSVJp7guLa1MGtoYCLMwLTmLoE2OKmpLRXa1xpiWgtFEp7fEbWuA2cwL4ST0DkKqHFMBpubFsOS
GyaRvQq0TL/USdp+LJpWndWZDpnEy4sFtevgppxECbBUy/hAWJIcEaXvvIG+B0s3DIlGI3rnuxCt
DSbF8TwjDxxnZdpBfZUEer1Q3eYYrf7AU5CmMwkqyBBpaOP2n4KEa6756dZdtejtzh0csDm88B8w
W0QEkYDUiOQ4NAemFGYxaryy662KvAWpL+RLtVGuipgErFQeI8HJ3VbuzxyxJ1coWS9kOqHS9r+p
iTRZoIe8t+LGBpkhRvZNvS01EE5uk0kXaO6r7yfUHPS5FVih94lqlODNskRqPlIUycQFOJzmDhCM
+bEyhPhejpLJFe00UpSjQZHkCs5yhPqrWujZ5etbodu/g1dHVpQN3hFL4Z4M3FRNqgSzlWpvlYv5
Ow/I1hSsCB3IJ9e0I3+QpfxYR42Xm5wUCfw57AzdoxfXmOo5fuvkireq6S+DUyHY51ZQgjCxKvPI
2XXoUeQclS56lbuwvr8sQaQCDy8lf1UnjTl1ADbOaymj04sE1uH1aTz0KBQrIRBxfMEfGhyTmQxC
Wc25nPF/EQam5nEB4kG4cmQafL/+qJ3Y63DJeAYZQYnzGC28/mdRvfB8BbHlFQ1ryk+Glsk/U+PU
77VIlH4ppUZ5VKpSuPUiJ4bJF/r6z4CgaUUZ+hTnpmrpCndVzLRT4NGdaZ3Z8YPvt0B3bMELt7NE
9zJ5XjYqAMuqrYsb0vJZO8cklRbkvwvV3gcixz7qVBOjoMh+oa6o3WeZpTXTWiHzPquyooV0h7aV
NxVEqf4gFKl+5dE8PrixtWp7IyKIRuUe7hCRXZNpylwPWtonAw2pZxCUZG3mmlu5uRZtg25VXJ7G
p6zeivAdZCsC30+1tAVYB+pUCCeJPoXJ7nwVE7CI4JHjLFikukw/+WLr1d+k2la4ttLyHNye402r
2NQQzEGA2waF0sTvwUjl/lzSaC4OGqCCJUJvIAEwtEczQiUt6HXfgBp670vpXSFYgBZBpzfXwFLE
r68v7q5LwWBxkQSUyL2ieQbPe5CglhUQy76UJavQDoHPSdhqPYu9yttOt/DTrHnXh1YkGje0imKL
4d9bWtZIszTIQKlWWc2JoaT6Ty0+O2C4iCYZspHCyamsbX4FiU25isDxfgnsSp2Jk8h972dOnMy0
UineV2ldwuI1lOqTq3nmQ15vSeXKYV0DoJ3o/iZVRepHcRig3lE7hbRd6DWVGXdbCMfCoJ1i7WAm
CCeZC43wDmhht+WeJVSg0HjFRImy1cSXzQc1KriGs7z0aLhTJQkgtbCrb7ZOaQeIJyaJeKEJNVQy
hSS/CSY/jCHLGia9sswQoCDyEdaDADrHoL1gKsMTUsRfCjr5eDODXoq3fBJAuUmCDz/1WlcFvy/4
5LCLwJYUOElq9B6UNmEQNBbt6vVVf3kIq3SCQZoNUV1Yq8PgMiljDxC1mazErSycS7QaeudI1UMh
KMnCMRr9GqnkYwH0yxOL1LjSZawMUp0URPrTSxuurEBgLF5JZK3naZJZ53I40RdiVjfL1z/v5ZVP
VNdlEfd9dfqPQspCVGLJS1e25DsLTcrLhbndHmtR0LlIfXvhKV26suNQ4tINbjISyGqhOmm6ou0u
wH3R+OCUQrqwrcoDSNx8jlKCDLXyjxH7D4Su1KUoHLJwXZ57eB430iRxQ13PVzlux1rUW/FWj0Xn
ttEnWGkrSB/BcQYLCqgBeEnfeE+u1Nx4jqNfdoXzIxf6wddhy6Cr1tXSXtzoRVXgPQZasdom0vZi
4oYrOaN5iKWWNUQLBxsXYZsYsQSxEeL9xbZtqk+h5Yvv5MSNjji2B5ZepZCEMK8ChR3cUn/pNW+S
RZOtmK/qtALyl9aQv6LqmGrrgbNCxZNEWQFDNsgJDYw5BdBb1m5Vr1zXk25Fu2oeaL2A02yCbV14
sdZkU668dCHGk/xdyLvCDVJMB9qRWMKpDcSAi0hDko58qlBmxlVq2/CjHEgWD2WQ50B1NQHyumbT
AnUOGjNHy1hoQMpY/DKXnSrxLzOwKA+WWwAmLITQhI6Uecek7Xdh/nMzJwmBqTGZ9Bed0P114NmW
ErKKQAa3K5MK24Vc5dyafq6kV6nTnkMQjS4iJc9vWJG7Nqq8uzCSk4sYUYWpQ1XsPLS9hpRFGr/b
WlF1HtNb+F1tW/Hcr8XtkYBiV2YaviuJLIl0mQi4WBs4YCbN+9wiUbcrW9SbLwGq77MmQN57CsLE
XGS5h5CnIV62XuDPJGzls9BuhavcSOJ3qW6bH2THLH7x1LI4f/1AGp593Rx2e4MtKyuaMWxtm1Sl
k6ta1KxSQHzw2dzqupSrAChX4/zAo7BHOlZD4cQPHSyXLdSKFhVysyrd1ASbj4RkrVjhRak42REf
dHiLdF9F3aNr9sERiA3395pYiKBxQq1ZdTfjrNIBvzW1BaAW2MVtBP3oVtJwal6fym4DD5fY6Drs
iJQ8QFQPHiqZaelqesVDUxTwbXkL6XuyFRYVyOe5SM/NI897cbzxlVg9ve84VEQEFwZRKk2tgiIv
C3EV5mZzruCcbGeq7To3IJLhKPgdh7UrJrRblXxIJd1VWVzeJUpo3oKtzY6Y+IE5Z2nJ8JNWYtqH
2hllYgrsrYm4Il3pzypAv59jcg7AFkPpPIX6uYDH2Rybg+FV180BzUgmHSCAn+G+ghqi+HJitCvV
EoTr1gQ4C/IzncdbGzoA0jAL8D/xKsmi4FxsfXGVU3qbk0uCFlwXtxBHpGs1m4ifykQorgQxaW/w
9GMApIJ6JFo5sNUojFGFAG+BetHQn2196iC+HrerzIGg7MWwTvCuzPOsypMjW+3ArOBl4DsrmEbX
0KRv/zHY25Bm4tJqopftFVWK5ipobPlcDVAisJtKJMaIt4ut5RdH/LfuHOtvArabTL8sesRQ+ht+
JFASkdyz2a60qhHfFZncfLQ8Yf36Tnv5eZqicW7R/2ZCQWmXQnrmD6OhHxLiBuIqSvxwXvHrT5FI
G1NzEvvnSk7v9iwNq/ehXVSL15+8a6A7+L5drN55iwpSxYNDrKnsFLieIq+SdgJw3RAmn+HIax25
F5ntKahBP6MbTiuuo9zGc4ZesK3niCRI5cyCg7aghimKs8SoFMgiWye5k6F1XG4p/YOntltGgo/6
XtHjTJy3UdN+28pqWM0SwWiXKFuXyzoWfkHoKvhoQCFMzzEDG36qoSvfJq0aX5tgSdp3NDuwt+dW
7rtfS4BvV+C9VW8GbFf5UjSqswUsnGw/BKYeC1MFyEp6xNZ3yZLePBloiojgTzjoKRNNBi4osNKu
Eqf5d14uptew58Vy7qnx9kZv3MBeOGaQyh8Eqhb0I9Mn4adQjzxxFlvQo2aKmzflbNuGMUp+qWIL
wPSEqJhVk3QthKXXFW1lY0pTE8g08DOiuRdVW6Q3nTqMr4UCJPyi2dqeDPYyrT63tHS3z025UN81
pmWDWFWFAgQwZZZLKilG9R7ut3ckr7o77fsTQHkMxj2kUdJvKDMPtqAQ1nGtFOmdDsPnOknC8lJS
PVicnq3RHrWxYrDaoVOm7wlrvEvYmEU9TUstbmaTVBDSadyp0M2yxqEHmNIG1aW99c1FUKUookA/
l9T5hELHrZEalJpha8bJ3ADTfT+hLlUsjMz3ziuId5AMIj374NcSOcZQa1EEkFA6OBKsd7H44GtJ
YuJl80wCDnGw3NQvkgqKfnxXVWl2bnO7KFNWznlnuebkAiuhhZlq5Jei7UyKKXjH9Mi58yKPjfQM
vZR0PhxhJQNcW3++J6Vf5qXhVncmqhSXfhymi5imY5dw6NR5a6vllQBn5yI2ZC7jQIln0NS8T44e
NhevHxEDsVTOdjTwngpUQDA6+FX/TSpx6ypRFG/vaJZa/KJLtQFiDqA/0h6+AUnITuABTrdyIv/c
ii2Bka379ocILezqPGiC4lOoVPpM9JvgaZH+EAbzd8ok/SdDanYd6v++ONKFs464YTY7maVOS6n7
599Rmp3UEU4pbYI4rLixuCmfVJAEBbQlSSCqYwAYOk1wbPo7TFOS3uDfGCwurt6T1NEepTl5Q3fA
bgPAkaKUTGnlj4A0J3Lfaei8WEB0CqMB9iKeHnqyqp9UgWOuHQDg1LwSERI1rGDwRpAYhDuyN8IN
3p+owwjaJhb4DZHcUAN4xZ6SzkuuQkdRuX/gCzZk2UXlFxkxFO8yc8JJ+k4CWSLMPEejwXHZpH4x
L8ClKx+tMFWrd7nQIhEyDb1yC1u3cL3oOvdgSt806Mu70yj1/eraqhAGnicaGTbXiWMTTguM+KkS
eZ54FYB6rN4p1OigA0ResRLo5/XJcTSlmOeFuJG1JLFvhIYO1jML9RnvwtwW6U++p5TilMqMXlzL
ZOR8wqIkV9dB0zbi+zZtO4os9KF8qkF3RJZBUsp45pFf/mZkop4uTM+txCuQ6rlyCWdvm9AYV9FN
GK6B5l9l5cS5AH0fVHPdzCYXiV5VZUdEQBMyRZYDlCBlV3uhBgGk5EQiXIHNW2k3W7cmp6pWlrqJ
pEi4VlWqHWg5Kg3QbtNLEZoUW/XOyMMJXIJcSt7FWuqZU7JpZnypUuoRF8Rb6ddWc8O16BFngSJK
tQvbEsxyShf58LPZ1njsbmBCu0Czxb9DoMPbTOzQjucCTdNvE9EIP+l6UoIGakUCDVdUnexm29oC
nNKosTZlaqXCLMg14U6gUy9MvsAQc7CGYobdyIFOB6Q4RUdHNK3sQtAkXzqPLBN9Ba2YFPcTb2Lh
oJCHW4qSt7WnItqowtyCCamhhy9X4aLVQx0URkMBaAoooJgDo4wm0wmCVvcQwmROeNYFpRk6Ov7S
wH/7muiCU3EjEJhNU7dRZhXcA0hKouMU09Am7zqNIrM6jwSpRpzOI1BQIhXSJz2phA+ymrUCqGPX
AV2HZV3Xvu3KwRRZIefKTyauMtWqklf10JZDa8ARBJm7NCaOBVZPowx8bwBWtlE6HyH1e/dK5br5
lQ0AZFMRXrSzRpWLew0wI9QrrcwXgik44bwWHctfbJ20vk5A7d+HOqJQiyJy40+0Cvb0GUQ9d1Nq
ifZeMTI7WPhSuEWEJJxs23lT0SB5Psns8BGCktPMqkaHEY6mxRYxA6XW7/Qd+C0IqtyZWb5RxNdq
XEg/BVCh38eUGKCASBNgbZkdIRcdW6W/TLJcraauo8XJhVJa11ql5vdKHfvOzPYn1s8iDXu0uQFF
AcEuL3HtWV1kyjdRzNGW6OBx5ZT6hjtBnUqVvamveaVzUYtu9uialc/bmVkFZbkJLCQe/KLQZ5WV
2wliaqX9LRN9geurkmH9lG3Igrpint5YltqKF7Zits5V7fqWP8vT2GJJbLNq5oAx6dMXZ1W2pPlX
CYHPyWXj3Kogdk3TQit8CHYtbBnfdB/RENKg5Ez8Oj7PisQI0DOa1IssjbeIuVeWACGyjr5ZNuzc
mYBX+WjpiucvgWrU33Tdrb85qZjrUzTc4hra/oROH2VkSD8b/kT/mbRfFc8yXzK+ZG5WoaMj6sFX
lPbjj1qcIX7V1pL3zXU8CMZWK5vrRisiZ6qHkYOsBE7erWZb9kbJJ8n2M02+mRcNkwwQDaaLaJiK
INJLe4u7KrAsV7JfctjA1myKaa2awtdWUIVPCT2imy+QW4yfsyYQq3lbZZC2IsizM1q7aDPd1u1a
mSGs5rhQ9bfb8BJZBC37XAABa34JKstPEcERdZQUTYg3aqxXGjKVMcIycRvrP+mWbAREECUNQYXA
Mr75ecHHRWWhosFdtMotOgiQJw3fNe8lODfRua059KM0szr7ICWmjdid6UXnlkN4BSkKXw5zdDjT
Ih42hdAKKbFphOKj0Vq2AiqhRW/PVoummPnlFuSmqPrG9jLPEANCN0bXVnj+VozMQ2p/cCurNkAP
W9nnCDk2fdpmqdouvJQ+y2Agg8mnxIvw5isXcSDS1W2KzpqaR/rcpXFMMkNzVGa/1GAmZ16UFSvP
0H1zZmg5OixNLtnvA9Wqd+se35SakbuYUpg+chkg3+RKVEKZLc+nR5Gd+dR0OGjac1WaNOUiIWo1
p0WiEyXAGiW/SVLDYkfDH6SaJuWe/rNsCCmnpD6BzQcRqHaubOyzvsph2LDd4tBTZn6qa8E8j9LJ
l9QS5GRRUonxr2uaI/6kkxgqIZ6KgXHuSxJo1kBMvAekA+0YzS6Z7XbTVaikL1s/7NokQsukU13g
KO0nShMehAcumBQsWFX81HpoI16EZtyC2NBMVdhOdaEG4krL2erG9lOOZQU//KtHqBHzBYn8yS7q
5hvlsjCbTZww1axp1abhVxtNh0sJ0evyfSQJkv/zltdS0FEWWh+rQPF5HqmwtRexbSibNNmqU71W
tQtX23qftFZvJ1MDfRpQ/P7khoC8UCbg0CKpXOU65OGpgkm4NzCz9GRO9Oegx1QYFlGb1G6/WYHC
q0+AytJKCfpjMC1xs8wrI/cshK0iy/kpFu3gPqdmKQaO8FU3muhjVmS0WQLklS0tEOrCjZBI3ZFn
GdHPqV1v23hGwI4E5lyy8rL+5slt84uppOojJcU4uqjBLt7YoFYBpEZ0NuKh2R4O/Z/I636mXroY
CpY+yah+VyzdiXGu4h/7R3uxz0769OVA373vIyKnXVTX8+N3A+30VV8bIED4tCgf0UEVlMkbHHpE
rQHf7n6IvlC1sPd/r/H3WheqIim/+yGBwxOfTdHLd38p7fpj/+a1T/hbcEKR98RJkJU3oGYxW51o
4vnHU3h4o9JhvvvPX+2zO0rFSUuvwKrrvrmDbT399D6eMO0N8DgF+txf7dMBuZ367SbrSpdnaq+/
WfXzhTfNN3RPUzRoFE9T8/TAv5DVd8WLk5ZfkMQ3HS+QhhEM9fzjVSL53aygyr77eXrUX+jjydOf
+PWy/IZ8KukLUg/7b3w2B7r5hsUniQHKYffDqfgXO/VOXn9ZfcO5ThaHIuuh/c/NAFGMJm4KvQf4
ebpq/kJWIHco35P2AJebRhmcBsMHLz9TJzlF5xHwnrsZ6DbKX8sKaDly4hSo5htk+zvkKQiY7oc8
8LONIE3eUJ2ihwCJ4qefv9oUGKfeBRPtDR0osIAOGvLs02Xk2SlPw0X6/uVPOdO/0gbo+m+dtAHk
yRssWwZ+/LflfTYF3AR8O3DC/QmBcfzFNkAHmD5pCgS8P7nTB0A4/zcTfzYHkv5GkUkoi+Bmdj9/
4BD4HbbyWzwxc9zgcRdJuJv8WYeEo/9gH0e8HOBZBh98sflbYn33L7vI4mnsJ1e6+/3fH553U9g5
+c/+smsn8ezX3r/NX/zj79/+/FnP/6j3pQc/Yf+Hl+4mW2cPDkLzXfOI7x/11MbhbVTwV4X7sH5e
rqCOvv/1YPz0NxPuzdlvUU3vT58txf6N/vjfP1sJmPVwRnpD/cBSPJ/K7//35380zuxON4HbbvZT
2RWCugPnbybwovvGbxvxtTWj40yxPvs8XLMRRl4EZ8t1UK0f42z/mt1Ld1zSU1/6AuWSTbgOenbW
deA4deDLOHoss3W+H6l7YSpY+1//nv0+dXp5bZrfM8HZ2i57bwzU6PSRP1IdDPvDdh3ZX5+JQ9b5
j9lw+uT07fYXPPkCe5O5vVUYYQe9pb3AwMaPLexxS5zGRV4PKspdw8DXDeZ3jLuJ3F7Lnw5TcvKg
ZUaTI3c/ULcdO2jEqcPOnPXjfpRuzK44fuqY37sWPZzF384KuhjNXjQvIj469SFdo6SHrlHSw75L
0ivPG8ECZ7RnyuJBK6cRjGVGN1P6Xe0npFsDFaj3qdMzY4BsHZy9/ZZx3ka/zdF+5N1zyNSd/Jx1
sjn7sskee9exSsRy6shzz72njNiz+E4a5tRxFzaS7PthumnQRnjZRco9HHPuBWcXpRtteudfp8h1
8ltnLoJrvWE7Et3JwxaOC9igP+4Iu3PFtr9Yh/f9kY0R3IeL9X1/E3a8xFOn4TCw6O93c/td/uRL
Q4DbePq7zn79P8Xm7PFfrqrYzXq7jjjx9OGvN1HTMwckX04f9ca9H3oFEu7PyQt3s8njwul1xqM9
6wjjuveDWejo66ea2e36cW2vc/zf/Vjd+SNNRpjg2zW9YIq+OagjbORbQova7b1uh4A9fSaCwaAj
7OJbLtKHh74xqKPMbcnp65a9S5qy4xjT0I28jvrHpDTGNXeLvgPnb1r2baLT8Dp18d67uPj7YXYW
rI9gabtRBxPR1T1PfdunY1iYunm+LvfD7d66q52eOvrnX/+jBCbWc/eBmo4wMJHJY+8gBth6+rDL
TUNj0SDY9IyZTPoIQ3f9Q787nPvRunneEWROneflJtrY66A3bkcXOXlcknjZ+uxmE0e9jQIpZITB
YzIzfZOWpRGMblk+rnsWh0TH6W9LI7je2bnThTp5fn/9X/EZ7Lxf/+MMez77mP36v6MHN+nPdacY
cOqDVmzDfDDXnTrGyeOuo3Z4QMsdm+jUge/sFxu8U8I9ddhpmSGWvz47X+f91exwGacOTnLbHfj0
O2WYU8ddkIcp3KjnEiAUcfoLf30Rg8AiHWFYN7xf39d9K+4oi6dOxHJ3hr7c3/oIp8bUzc5WOHO9
Q1TthBlOfeu3982mt3ZQXFDdQCp7py0oo/R8dMP8eXlYJCqAq/3nKHysnWzdzy120oanrt+sSbK+
dzuG23yxbtdnyMS7yf4Nd15XB1Y49YWvsv79h0LtCIPm2XrT2xywdUYYNlun+1F2E9BBI06dgHdx
NnABoMefPixU6bXbS45JY5wPN5v7dTTwkce4Qj+EAzMY4wj+BOy1H910xL9TF2y5Lh/ds7fZenh9
dhpAJw9O77R+qCCPsMnuIrfYPO7e+Qx1cnLtg6BhjKLrT5u8OJuuI38/C7uIQR1hUn7ZhJu+k6yN
sPHex2cY3b/kZwHe2/N33jEOT13IC4pc0dmyvIfEwMH50NuKyPGNcSzjKN+fXeXd+/diwE7jH67j
CHP09r48uy3znkV+H30Es/yvnxfLxecvi/l/O+uMZ5MxYUP7BzWGcrmCZgjKOWjLT46n2P48/wMg
I9xyRUc6Eq29TrP4H+2NHPr2seElmoZ2E9I0nX4lbVSgwer/YJ/rH/KVxk57FYFcqRNuAsL5N9rw
c8TRK3X7PwewdLGJM7t/iRgj5IQ+l/kwKO/Asaeek6tf/y9Rbqdp+jTS7tLotI9fH/iQBfxjsB5U
ftDbNsR/sMk/YRV6sLB9nPMaROdtVt73T+9jM3scFAEizgX0s8sCTdfZPSms/aC71dv/8uPAIjAi
pRv0USJdo5zXbeL4m3dvC3Srf1mOsDe6Gul07QBZ6g09hus2Wzd4KYdu+ckIvuxsYB1jFITmCHhF
A+jdGJma/biHERDaCOZxkW0i6np7O+uMeQwnCmDf4yaIy36qdIySxSUhXi9bA6Nq//Y/vvveYceD
9UOK7vRxb9dZlxkc1rHGwMjcxlGRd+n/npuNSvvpb/2x3GRF3IFJ+0nYMZIfSzJAxdm1WxT57jR9
v6nc/gnSKdqfeuo9PeWmfOg7BUirnj72KmNFH9ePu9dfxffrQeGhE0859f1X5MGf5meGXcb5ocMQ
SbXTH/Q0UV/c6IFX3n1Rh3l7OhVAAvVXZgwUwbQrRufO2RcXj+3gIU/0c/p33S1ffcIIkRxdotYD
CAsK+qe/+Qzc8sO6v/H0EY645brvFcmdNOKpdrrsNvOC5gwUQPo5WLpHjjD87rDAhSmcX/8j2ITN
fsjunqKv3/7XHz/4dx9wu+YJ/XQL6f8xkHVP2+vpFjj7L+ckfh82/7p/6+4j6BtzHJb+Z3r+nWbe
3uv+0RjwlXjxz2K4BOR0+3fDCAnotxEciaznTI1w37xlew0ypJ2u76lbFxqK7ZbhfqBdGCPtf/vx
DTWNcyZ2d5NcbrJ2Y9NtqS97Nsb9yMuvB0WfMW7DaRnY68FcHw/Mjwdh800UrrNelniMdO5VxjT0
E7ljIKQWeREPNkcnRn+qwc3azYPT33Nj3BHnbjScBH0ED/J8ncWbQ26XMcImeboI9lPabb2Ob3vq
BF+494DmB/WfrmXqyQMTD0T5pnf7HucmHd8WF5uMQL8/7BjzQG/vh83+s7vZHQPSNqNVQNE3X5AB
+6f8+IF5WUacOb1JQDTm9HGvHl4cDtBtRxi3QOFwP0w3uWSK97/++Cy822QDA6PD2QjDkkcCXNz3
7RDrP33km3VRDaxhDADUjVs45dA1QWL39BdeBnG19oevPMIc37ic67jPVLMG4I4xQFs35XYTQqXJ
7P0U7GxujEzgbRw8Mie9cTuN8lOPSzIz637mROoEU08etjvb98PsJmGMFOP7DQF/9rKeOgZm632c
1ev+WTHG1fyxqzM/9mZijJzlxzgrygFKl0YC++f8+Nn2GSDtwJ9C+eT0cbsdDVmzZxM0Kxxh4N2p
SZqrn4UYI+pYJgMEGL3BR3jhak1Al/VsAinlEQauN4/9y2OnDXPqVl7WbtE+7br9O3Ybmq7S+19/
3Nru/A5k13N/qOeOMO4ToObajezHuB82jsGF+tKRYbG7GWIU+5fdzckoPCBy5R0EP+sb9BhRzXKT
DUFRY1AbgbhsOgby7QAj1vXS2k/Pj9sIBzNkh9v1w+ZxGOlJ9AsY4bK6jvO46s023ecnNKQ5/eV/
/R/d8X8oNEN4Dnk5xJboMAmiiX5MRx/356XWAJMQSv7zpdZmaBL0C4pjgCWpSGxexPljXM63m+2g
zLVTvjz5hN9lrj92/JzNLhl22xUBEUDa2//ubDue+j0eRH8HOi5JwQ/LNSPE0r8x8dEPGBRInyR3
/r5bmz+TkHoNrzEj43Z/vxkcdHvIybHx/8QNjOTQP6X6U5dvHjK/xnAruXW+xYH//eR+vhE0rjUA
RqamcUkYtL88Tov/E9e945T/853bb7/ZNCgBudvfiCN4pG9xde/XrtcfeIQczNsMkHQ//hkhmADP
bQfAV3LnuYmO4ZrfNuuuDtAbdowXdsrhoo1w8k9R7OnzopQR3hUhmvv4sb9mY+TNlpl7dgMQvxcM
jxGXUPPsl6/GSGohT2afXXf/tXz7+bk5SGOwpK8oQwLd6E+y1Iman+rVMPJw1BHOh3frpH800J72
9He9bjK7aYfHGby+04d+Cp+u44GkjdS1nzt1ip84lAfGHmFLX8Np852XUzLCvr5ZDyCmY8h7EaCu
4xdbRB1hlknRIsk2sOVO9PTU5UNx5NGt+o64NAZQs5MyaYZ7egyIyvtN0lcmkPQR4v+PqCRSgDoU
pUtjQPM/Usp4Ychj1Do/IhjrJvTV7q/hrpfgqcYB2MheJxwbezvbBYFjoLxXztodJsVpKL1/zo9n
ilZrz3050xCkxxjaRSVkP85uKsbwMDroZOcWDq1DHuNEumvvNwemY4xq1Bd3U6AA2puPMY66D0Rz
cXV2VSDBmJz929kCpbe4KA9EYTToHQN7+/2B12W0zh1Y+/92tv+f7qGH6pMxyli0HFsXQXPovFGk
jiF/+snuPj6Sk12s82I/WGezT/z7vz/6782CfJ+1peP6Md48s/bb/3yiOz5/KLLTuj5GWm13q6xZ
oMwN/t9//5+5v27WoH8bMni8wSVqdeDiD00quQ86m4+Qil65KEgKKKH15b90dPOVMZD9SO/4a39v
7vm/zd113BAvuWefUCTt42xpbKnL+gge7Tz2H2MmcLX2CSPpovh88ejLCpnwaGb6eObvel26mdtD
ldEzV6Sb5QiOzMe1QN/iBwBbQp6Xz9//+zNGWPslkfaBkUe4tm7WSeEM3JqnqTl6cf15iSWFBqm/
j2MHGy3CGXlBtsRm/uaj/Hv8QFL1yL/5S8jN71RenxtCJy49OFK/f/LvzCkfVrDfyfWfNu7AA6fc
/mIj/7E3XZRZ3GdJ0RPhZb32jw36FKC+PZCz3xWdTpuCQ+nhrhZw4kQ8Bb4H3lmRlJfEsT82Hx+6
ndCP9jTFMLq+8BOVblUGbPuXOhl/7BkfUd6wh9XUQ7zxweyXSB03nzc2Mny/11fAZtYDQ9QOULdP
f9AUyBES1csXtSVaOLGZDJPW8k/d1l+lnf3e77pFDzXB+wn7S4Uegmqqhkwbcwm3R9VeheD+7oet
bSfb3O/Pmc6XO6RlcPok/lbfOvs7WCvaxJuGQs96BTCMiBreq5CHp+/7826pQxvnn7Aa8nR2os6x
DuOe+zYGhnYK8HlIIR8hL7mMA/TYD5Lqxkh7zuKOifhfrjc0MInsfz0UFozBENxdXp0wCrQpFzDB
oeeMAdOcxfG+FsmeevKbulNgDKzmueu5z8ccI6V2DhStkzF6/H4e7+BB7v+n7tp2GgSC6K/wAT7Y
eqFPJhZbmxhrE6smviEhtimphrIx7dd7BnaVWZZKYFL1UWxgL7M7M2fOzERpFetHpYb6a6uhBTVG
Yni08MC13FZiCRLtTvT7c61Pm02Uni+rjUI5vL7PQCBciKR0Bq9UNX5JFzdcpkkM2qGW0ILnEV2B
/puYZ0yyYNl135gb+HwvIMuZN5HI9iRqkAaLFKAZ6jno6fAPCIx8Gn94QZg4OGcSRLzp0ioWLUHD
ewzXaI3A3V+JvNlpCDSOLbDEmaUFfo4RKLDY0YMT86n2QPBsmUXId3YqF5QKEvhA+I4CKzQFR+sB
GUQjsUtoCwg1lNQGSIM70iHRyqpIIZ7ECQp1HHmXGyTqb+Ar5JcNShEQzO0BrQvUesHsFFRw6r4p
87cVsoiYpPYlTIk54m98tBKx07kCD9warIBkPmF7l0U1hrHKAGubdaWrF16J+bP94aoYmX0JfDCg
QBZV8jCH1gw0t3Lgavg+/A60qARmeHomkZnBuIjeLRIIUu9OAZeHveg043zCQo9R7W4A9hc88Z+b
zfye4+Pyebs6PuXZkPigdWT50QgQRGYaV+75F28NH9T0vGSDZa8uWb8F2sJ+qgfGwUUGHP4HkDF9
JROfH16JK3IIHoGVCShB0R+m4Y4Xu6be5DSFbNv+oiHRiM1r6BqQCOEE5HZaSRASkctRhCpSvOnk
ucBlqz0PWBlW9zyJlLdxmKzI/nLddn4FIVXf2F9Df+NagUPIFBDCMWZD28vFPQKACD4z0ejthdka
jpd4ICictzVDzL0VCWduFtsGtEDY6CFV9mD7EifkEclHO9D/2cYB8DOrUrdxLl1wGDXgwly7KoXy
bLROKT9iGukws3Qhr39slrUrVOh8bTBECXCIi08AAAD//w==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omments/modernComment_10A_AE6DAA0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A96090-170E-744F-9C59-E88DB52DF9A8}" authorId="{BD6F2EB9-0F9D-11FF-3725-6E6478E33E3F}" created="2025-09-17T08:31:46.49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26422534" sldId="266"/>
      <ac:spMk id="41" creationId="{65D3966F-C84D-34A4-3CA7-4B256E8F79D0}"/>
    </ac:deMkLst>
    <p188:txBody>
      <a:bodyPr/>
      <a:lstStyle/>
      <a:p>
        <a:r>
          <a:rPr lang="de-DE"/>
          <a:t>Dont know if only linear of if they also offer a non-linear equivalent</a:t>
        </a:r>
      </a:p>
    </p188:txBody>
  </p188:cm>
</p188:cmLst>
</file>

<file path=ppt/media/image1.png>
</file>

<file path=ppt/media/image2.tif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ache Folie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47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1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8"/>
          <p:cNvSpPr/>
          <p:nvPr userDrawn="1"/>
        </p:nvSpPr>
        <p:spPr>
          <a:xfrm>
            <a:off x="11196720" y="5540400"/>
            <a:ext cx="357480" cy="10980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8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A_AE6DAA0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AA6815A2-BE6E-C95F-CE44-FF975709C77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77082D84-2C49-30CC-4911-2F058C683FB8}"/>
              </a:ext>
            </a:extLst>
          </p:cNvPr>
          <p:cNvSpPr/>
          <p:nvPr/>
        </p:nvSpPr>
        <p:spPr>
          <a:xfrm>
            <a:off x="184944" y="831954"/>
            <a:ext cx="11150599" cy="1667933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commodities and exchange rates</a:t>
            </a:r>
          </a:p>
          <a:p>
            <a:pPr algn="ctr"/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Seminar in Applied Financial Economics: Applied Econometrics of FX Markets - Professor Reitz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F1E9C5B-2C8E-C3A1-C2CE-19D641FBBF70}"/>
              </a:ext>
            </a:extLst>
          </p:cNvPr>
          <p:cNvSpPr/>
          <p:nvPr/>
        </p:nvSpPr>
        <p:spPr>
          <a:xfrm>
            <a:off x="2382043" y="2499887"/>
            <a:ext cx="6756400" cy="2861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 Fella and Robert 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Christian-Albrechts-University of Kiel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josef.fella@stu.uni-kiel.de and robert.hennings@stu.uni-kiel.de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GitHub: https://github.com/RobertHennings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Kiel - 14.11.2025</a:t>
            </a:r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BDF84F9-AB7F-07DD-90C2-3A137E12B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68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86A40-CC4A-F893-4962-D869B85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73A9A3D-A2C8-0573-AD47-55CA13D2DF5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3D43F778-3670-5763-3D15-15520B809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5EC4B36-7CB4-55D3-844F-E9E04B22A35B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5)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B7DE48D-0905-4FF6-EE4B-25F2631EDCAC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080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3D68-7A74-A7D1-B41E-C2468E952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CA5A519-9F13-4080-0A41-4FAC1A64482E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1CF58EC5-18C5-0AB0-F99C-F1220AAA9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0ECA64D-A318-4178-0765-4F055AD47E91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3)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F207B5E7-3925-0207-0FF8-3F3386325116}"/>
              </a:ext>
            </a:extLst>
          </p:cNvPr>
          <p:cNvSpPr/>
          <p:nvPr/>
        </p:nvSpPr>
        <p:spPr>
          <a:xfrm>
            <a:off x="2982297" y="2996762"/>
            <a:ext cx="5570335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Literature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Review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345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7F995-3419-CCB0-8698-134E2197C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89979652-1CC6-B67E-EC59-613F4BB5EDA7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D5AEEBE-1DF8-F771-131E-935D08025377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5D90CBC-09A3-7803-2E9C-DFD72C73E45D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14B7565-F55E-DF40-D57D-2723965218E6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8E3BA33-3B95-D2A5-9B43-0E705A4C8D38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AF11C45-59BA-4C14-05D4-87A6EA6C01B6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A2E6972-3072-29F8-F919-3BDC31C70019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842BDEA-AD1B-8BB8-D81C-7BA0BB3BDF23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B8FA6D9-90C2-BFAF-C91A-D786F0D36A8C}"/>
              </a:ext>
            </a:extLst>
          </p:cNvPr>
          <p:cNvSpPr/>
          <p:nvPr/>
        </p:nvSpPr>
        <p:spPr>
          <a:xfrm>
            <a:off x="5682450" y="4303966"/>
            <a:ext cx="2232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Numeraire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DF51B29-AF6D-7E13-44AF-D337D241DCB1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E2D4A6C-6185-B444-11A0-F5D8C242F78C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7984F82-DCB0-CD0F-FEC0-450BD3B9EBBC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547BB34D-F2E7-62B8-D919-64BBAC3723E3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3E63AF5-9F5E-95D5-6180-0988AF58E0D8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1A67F1B-E3AD-966A-74FA-C42FC64ABA33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C44F8-FDB0-B5C3-7AB6-DAAE91C82D6D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86F986F-1ECF-7BA6-5F28-CF166D13E579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B47AC8FF-7365-56DF-F93C-A4ED76F9C2F5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4583658-2C22-32C2-5D95-15BE6A433D72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E3E1C60-1677-B084-B1C5-91C284BE2062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556F8FC-7512-A6C0-D0F2-1756DF3991F1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E1ABFDC-72F9-38AC-5192-9E813F24C3A5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92C12B1-A82B-DA2B-1B42-93D8F5E91563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E1C0A855-8002-6E58-4CE7-1A3A4E3BAFC1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CEC91CC7-79C2-687B-D6FE-9B94C5931958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23AAD51E-89CC-0CDE-667F-1D52B0CC7937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A21882D-84E7-42C9-52E2-F7F8ECCE177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772846A8-47BF-C5BD-23BD-90268CF4F83D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1E45963D-D85B-6D20-9F28-0C285372AB9E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ADE954ED-9BD3-5B5F-E4F3-05EEC35F98B1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09F5D47B-6B09-7CFC-5444-D852D1F50422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2B0B8714-4735-3D93-DEE2-39EEDF4D561B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F71AE3F4-D833-EE71-8CFE-4CED6B06EF3D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0499263F-B069-F131-A5DE-5772AE971F6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559678-A189-0726-673D-DE1DA2DC70F1}"/>
              </a:ext>
            </a:extLst>
          </p:cNvPr>
          <p:cNvSpPr/>
          <p:nvPr/>
        </p:nvSpPr>
        <p:spPr>
          <a:xfrm>
            <a:off x="2204318" y="3276798"/>
            <a:ext cx="1755627" cy="2470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Approach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8541E07-E6F4-ED82-136D-E8DFBDF1A366}"/>
              </a:ext>
            </a:extLst>
          </p:cNvPr>
          <p:cNvSpPr/>
          <p:nvPr/>
        </p:nvSpPr>
        <p:spPr>
          <a:xfrm>
            <a:off x="3317272" y="5961248"/>
            <a:ext cx="2373309" cy="347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1B0DD7A-7D17-5AF6-8729-84131D833385}"/>
              </a:ext>
            </a:extLst>
          </p:cNvPr>
          <p:cNvCxnSpPr>
            <a:cxnSpLocks/>
            <a:stCxn id="12" idx="0"/>
            <a:endCxn id="14" idx="3"/>
          </p:cNvCxnSpPr>
          <p:nvPr/>
        </p:nvCxnSpPr>
        <p:spPr>
          <a:xfrm flipH="1" flipV="1">
            <a:off x="3872163" y="2959296"/>
            <a:ext cx="631764" cy="3001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58D72F1-5BD3-BE92-5474-39202431B984}"/>
              </a:ext>
            </a:extLst>
          </p:cNvPr>
          <p:cNvCxnSpPr>
            <a:cxnSpLocks/>
            <a:stCxn id="12" idx="0"/>
            <a:endCxn id="29" idx="1"/>
          </p:cNvCxnSpPr>
          <p:nvPr/>
        </p:nvCxnSpPr>
        <p:spPr>
          <a:xfrm flipV="1">
            <a:off x="4503927" y="4904163"/>
            <a:ext cx="537110" cy="1057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D6455752-85AB-249B-351F-AA1A075CC80E}"/>
              </a:ext>
            </a:extLst>
          </p:cNvPr>
          <p:cNvSpPr/>
          <p:nvPr/>
        </p:nvSpPr>
        <p:spPr>
          <a:xfrm>
            <a:off x="1843534" y="5140383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Financialization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54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61BD31-E41C-32E5-CB26-73CD8B2AE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FF4BF66-5482-53AC-ED7C-8225E60A2FBA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62C5BAF0-AD8C-D57B-C614-5150314E5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8D9E65A-EF33-23FC-1FF7-67BC136923B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4)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8CDF5D73-B632-4729-DE34-23C491524185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797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8559F-668E-4622-25B4-5E8DF4906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30AD913-58F1-EBC5-F495-2B6C43284970}"/>
              </a:ext>
            </a:extLst>
          </p:cNvPr>
          <p:cNvSpPr/>
          <p:nvPr/>
        </p:nvSpPr>
        <p:spPr>
          <a:xfrm>
            <a:off x="540000" y="1455054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ABB6EF7-EBCA-2EF5-20EA-3675EF136B6F}"/>
              </a:ext>
            </a:extLst>
          </p:cNvPr>
          <p:cNvSpPr/>
          <p:nvPr/>
        </p:nvSpPr>
        <p:spPr>
          <a:xfrm>
            <a:off x="991164" y="179757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Variables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131962E-FE57-E17D-3EAA-2DC10F23C951}"/>
              </a:ext>
            </a:extLst>
          </p:cNvPr>
          <p:cNvSpPr/>
          <p:nvPr/>
        </p:nvSpPr>
        <p:spPr>
          <a:xfrm>
            <a:off x="3938257" y="2574232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Exchange Rates (RER)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3EBEBD3-61E4-A52F-5E12-0CD69AEB0132}"/>
              </a:ext>
            </a:extLst>
          </p:cNvPr>
          <p:cNvSpPr/>
          <p:nvPr/>
        </p:nvSpPr>
        <p:spPr>
          <a:xfrm>
            <a:off x="3938257" y="3456405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2261760-C869-9462-69EC-6AD86163868D}"/>
              </a:ext>
            </a:extLst>
          </p:cNvPr>
          <p:cNvSpPr/>
          <p:nvPr/>
        </p:nvSpPr>
        <p:spPr>
          <a:xfrm>
            <a:off x="6566589" y="1797577"/>
            <a:ext cx="1692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89FE3B-8FB7-30AB-738E-22FF5C48A507}"/>
              </a:ext>
            </a:extLst>
          </p:cNvPr>
          <p:cNvSpPr/>
          <p:nvPr/>
        </p:nvSpPr>
        <p:spPr>
          <a:xfrm>
            <a:off x="6566589" y="2347984"/>
            <a:ext cx="3472194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external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CPI/PPI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1F86257-349A-21C4-CD28-34331020D005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6065819" y="2573246"/>
            <a:ext cx="500770" cy="226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5B157F5-10D5-DAAD-F75D-4C2F2CDC03D3}"/>
              </a:ext>
            </a:extLst>
          </p:cNvPr>
          <p:cNvSpPr/>
          <p:nvPr/>
        </p:nvSpPr>
        <p:spPr>
          <a:xfrm>
            <a:off x="6566589" y="2907654"/>
            <a:ext cx="3472194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internal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trade: Ratio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non-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CD32FAD-24E8-23D4-09CE-3013A5264E7E}"/>
              </a:ext>
            </a:extLst>
          </p:cNvPr>
          <p:cNvSpPr/>
          <p:nvPr/>
        </p:nvSpPr>
        <p:spPr>
          <a:xfrm>
            <a:off x="6566589" y="3467324"/>
            <a:ext cx="3472194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4A75F40-D38F-A1C8-CC23-10D0E3EC8CFD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>
            <a:off x="6065819" y="2799494"/>
            <a:ext cx="500770" cy="333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476DFE7-E92B-C4CD-4498-D54F8FEF5A84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6065819" y="3681667"/>
            <a:ext cx="500770" cy="10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2C7F210E-44C2-3C66-C47F-64D444F54765}"/>
              </a:ext>
            </a:extLst>
          </p:cNvPr>
          <p:cNvSpPr/>
          <p:nvPr/>
        </p:nvSpPr>
        <p:spPr>
          <a:xfrm rot="16200000">
            <a:off x="2561476" y="313208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7A3A3E26-C1D3-A476-7FC0-CB985ABFB14C}"/>
              </a:ext>
            </a:extLst>
          </p:cNvPr>
          <p:cNvSpPr/>
          <p:nvPr/>
        </p:nvSpPr>
        <p:spPr>
          <a:xfrm>
            <a:off x="356758" y="2573246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Exchange Rates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7A69D8F-5662-E8F0-40A0-6AF2855D9D8D}"/>
              </a:ext>
            </a:extLst>
          </p:cNvPr>
          <p:cNvSpPr/>
          <p:nvPr/>
        </p:nvSpPr>
        <p:spPr>
          <a:xfrm>
            <a:off x="356758" y="3455419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50CD1860-0A48-293B-D7AB-C8BFB826EE74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2688879" y="2798507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EBA84D3F-E99E-C91A-2ED1-359A23F5FD92}"/>
              </a:ext>
            </a:extLst>
          </p:cNvPr>
          <p:cNvCxnSpPr>
            <a:cxnSpLocks/>
          </p:cNvCxnSpPr>
          <p:nvPr/>
        </p:nvCxnSpPr>
        <p:spPr>
          <a:xfrm flipV="1">
            <a:off x="2688879" y="3701901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0EB06B2-8C6F-BA12-1431-DBFA136F6098}"/>
              </a:ext>
            </a:extLst>
          </p:cNvPr>
          <p:cNvCxnSpPr>
            <a:cxnSpLocks/>
          </p:cNvCxnSpPr>
          <p:nvPr/>
        </p:nvCxnSpPr>
        <p:spPr>
          <a:xfrm flipV="1">
            <a:off x="3455952" y="2788245"/>
            <a:ext cx="468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2C41811-6436-6937-DB44-58904A364F53}"/>
              </a:ext>
            </a:extLst>
          </p:cNvPr>
          <p:cNvCxnSpPr>
            <a:cxnSpLocks/>
          </p:cNvCxnSpPr>
          <p:nvPr/>
        </p:nvCxnSpPr>
        <p:spPr>
          <a:xfrm flipV="1">
            <a:off x="3455952" y="3691639"/>
            <a:ext cx="468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78EDB320-7B77-2427-52B9-89AC9203D682}"/>
              </a:ext>
            </a:extLst>
          </p:cNvPr>
          <p:cNvSpPr/>
          <p:nvPr/>
        </p:nvSpPr>
        <p:spPr>
          <a:xfrm>
            <a:off x="4027283" y="1779102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(REER)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5A08158-FA53-A0B1-F15D-78175F0085A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347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C400-169C-12D0-20F6-2EA61B93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3920F220-B949-2339-A8C2-BB237B1DB1D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5DB3D19-FB0D-EF49-B5C4-F4FD1FF6DE8D}"/>
              </a:ext>
            </a:extLst>
          </p:cNvPr>
          <p:cNvSpPr/>
          <p:nvPr/>
        </p:nvSpPr>
        <p:spPr>
          <a:xfrm>
            <a:off x="383985" y="325091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Shock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E3B20DB-4112-8910-13D9-7A86DEC9A7C4}"/>
              </a:ext>
            </a:extLst>
          </p:cNvPr>
          <p:cNvSpPr/>
          <p:nvPr/>
        </p:nvSpPr>
        <p:spPr>
          <a:xfrm>
            <a:off x="2128059" y="3083607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Adjusted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Demand-Supply Levels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D1EE2EB-33FB-6EDA-10DF-6A28DBAE199A}"/>
              </a:ext>
            </a:extLst>
          </p:cNvPr>
          <p:cNvSpPr/>
          <p:nvPr/>
        </p:nvSpPr>
        <p:spPr>
          <a:xfrm>
            <a:off x="3982259" y="3083607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(Spot) Price Adjustments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B07525-A5A1-F1B4-8FEE-C3582CE113E6}"/>
              </a:ext>
            </a:extLst>
          </p:cNvPr>
          <p:cNvSpPr/>
          <p:nvPr/>
        </p:nvSpPr>
        <p:spPr>
          <a:xfrm>
            <a:off x="5836459" y="3083606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F9704E9-C9FC-0392-9481-18E53C7E54AB}"/>
              </a:ext>
            </a:extLst>
          </p:cNvPr>
          <p:cNvSpPr/>
          <p:nvPr/>
        </p:nvSpPr>
        <p:spPr>
          <a:xfrm>
            <a:off x="7690659" y="3083605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Pressure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DC245E0-1CC8-DB0D-66F1-926593ED389A}"/>
              </a:ext>
            </a:extLst>
          </p:cNvPr>
          <p:cNvSpPr/>
          <p:nvPr/>
        </p:nvSpPr>
        <p:spPr>
          <a:xfrm>
            <a:off x="9468659" y="3083605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Policy: Hike Rates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7518F9D-DEDF-B6B2-0E24-08F10E38C0E0}"/>
              </a:ext>
            </a:extLst>
          </p:cNvPr>
          <p:cNvSpPr/>
          <p:nvPr/>
        </p:nvSpPr>
        <p:spPr>
          <a:xfrm>
            <a:off x="2156295" y="1679347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Heavily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98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A00EF-3687-C29C-8026-276C04BE6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E4AFE337-8D7B-6376-1C0E-A8ECE0FB8DCF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Diagramm 3">
                <a:extLst>
                  <a:ext uri="{FF2B5EF4-FFF2-40B4-BE49-F238E27FC236}">
                    <a16:creationId xmlns:a16="http://schemas.microsoft.com/office/drawing/2014/main" id="{7B1E346F-A531-6F33-9FA6-BB7A9D9BB680}"/>
                  </a:ext>
                </a:extLst>
              </p:cNvPr>
              <p:cNvGraphicFramePr/>
              <p:nvPr/>
            </p:nvGraphicFramePr>
            <p:xfrm>
              <a:off x="1829547" y="969690"/>
              <a:ext cx="7680325" cy="512021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Diagramm 3">
                <a:extLst>
                  <a:ext uri="{FF2B5EF4-FFF2-40B4-BE49-F238E27FC236}">
                    <a16:creationId xmlns:a16="http://schemas.microsoft.com/office/drawing/2014/main" id="{C16A5316-98CA-8449-FC84-EC008C7E06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9547" y="969690"/>
                <a:ext cx="7680325" cy="51202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7411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AD20-E796-1EE6-F1F4-6DE5BFB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D7F7FB85-4E9D-84C1-96E4-C5B3043593B5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335FAC-F85F-20FB-E7C7-5D38364D8B01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4E632F0-ACE3-0DAB-5FA2-1DA5F3534911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7F835F-4EF6-44F8-43B6-075AB1250D85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253F265-53D5-D8AB-DAE8-2C8A71B499AD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B3D74FF-F7E2-C9C7-7760-817DF146BE28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727AD4-DC24-0B86-82F6-FC41548A5B1D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6A8A89-BD6D-401D-3C1B-52235CA9B8CF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41EF3A8-2956-95B6-2F5A-B99143FCB4D2}"/>
              </a:ext>
            </a:extLst>
          </p:cNvPr>
          <p:cNvSpPr/>
          <p:nvPr/>
        </p:nvSpPr>
        <p:spPr>
          <a:xfrm>
            <a:off x="5682450" y="4303966"/>
            <a:ext cx="151513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8F8B152-EED8-4423-1C73-CC17CD51EEA3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FBA069-CCF6-532F-F4CB-76B9BD8755B3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A0CFAEC-01B2-A0CA-E857-3AF00A946BA0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19CF8815-EF39-ABFA-1238-004A8F1101E6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4344797-D1BE-0F39-8003-717929ABE343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8DEBD9E-73EE-F468-25B0-C1F48E091FED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AF715F8-8652-7032-E72B-7601076C96FA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1670D4AF-BD95-BB10-7C89-69CCA8CD936F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CD56A400-2E4C-A636-1EE5-377F0A0E74E9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39CE900-17E4-83ED-0FF6-EEA1F83BEF37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2433117-232D-D43C-F701-BE591F5A3D2A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3727570-03AC-E92B-9D9E-07638E8FF6FA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8E84B6A-9295-3B6A-2AAC-70E318E45433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ABF927C-6532-EF25-3DB9-B165E7B109FA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3F211A30-3C89-7603-2902-726ABA95F9B3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0969D7CE-36B1-464F-AEE4-F2BC016C28E2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4EDFBED-BE1F-16ED-923E-BDB55CDDEE4D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188E2BA-0200-8E7D-E4BF-57E474E7CE4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CDA3FC37-EF11-7705-0A77-B9C2FDA2D7A8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88C80A15-7A7C-8E86-8118-A92442E97EEF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FA11DBCE-08E6-3647-01EE-C5BF895F9069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C5AE9B1F-901B-6B27-1C7A-7209097BAA36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43296D82-6E52-8B7C-8B25-7501C20ECE69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8BFB2F93-6A48-1F50-B6FC-14E651A6C917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17A71FB6-D072-0717-BA12-D4D6C06D00D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29091BE-4A5B-0EF5-7E5A-F7A3AEA548B1}"/>
              </a:ext>
            </a:extLst>
          </p:cNvPr>
          <p:cNvSpPr/>
          <p:nvPr/>
        </p:nvSpPr>
        <p:spPr>
          <a:xfrm>
            <a:off x="2204319" y="314835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7031130-C61F-326F-B8DA-6843B06F2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27" y="2636365"/>
            <a:ext cx="4117052" cy="36576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33BCD88-E6BD-F0D5-1197-3A807AC3E8C7}"/>
              </a:ext>
            </a:extLst>
          </p:cNvPr>
          <p:cNvSpPr/>
          <p:nvPr/>
        </p:nvSpPr>
        <p:spPr>
          <a:xfrm>
            <a:off x="1885543" y="396510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5A81917-1044-5C15-8D02-840E0835B6C4}"/>
              </a:ext>
            </a:extLst>
          </p:cNvPr>
          <p:cNvSpPr/>
          <p:nvPr/>
        </p:nvSpPr>
        <p:spPr>
          <a:xfrm>
            <a:off x="2292104" y="3444207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</p:spTree>
    <p:extLst>
      <p:ext uri="{BB962C8B-B14F-4D97-AF65-F5344CB8AC3E}">
        <p14:creationId xmlns:p14="http://schemas.microsoft.com/office/powerpoint/2010/main" val="2497025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84817-5310-267E-9D93-4FFF68B37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44F02557-566E-ABFE-A63B-E971481BA2B8}"/>
              </a:ext>
            </a:extLst>
          </p:cNvPr>
          <p:cNvCxnSpPr/>
          <p:nvPr/>
        </p:nvCxnSpPr>
        <p:spPr>
          <a:xfrm>
            <a:off x="5003670" y="1012646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ustomShape 3">
            <a:extLst>
              <a:ext uri="{FF2B5EF4-FFF2-40B4-BE49-F238E27FC236}">
                <a16:creationId xmlns:a16="http://schemas.microsoft.com/office/drawing/2014/main" id="{0819741F-CF4B-BAE2-960A-015C7AFDF3C4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Econometric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DEC4D6D-1C3C-17DB-D63A-05047A97D0E9}"/>
              </a:ext>
            </a:extLst>
          </p:cNvPr>
          <p:cNvSpPr/>
          <p:nvPr/>
        </p:nvSpPr>
        <p:spPr>
          <a:xfrm>
            <a:off x="1564188" y="118256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B0CA8E9-01B9-9B6A-9426-857F2C6668B6}"/>
              </a:ext>
            </a:extLst>
          </p:cNvPr>
          <p:cNvSpPr/>
          <p:nvPr/>
        </p:nvSpPr>
        <p:spPr>
          <a:xfrm>
            <a:off x="4347861" y="1597403"/>
            <a:ext cx="1329718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38B7DF9-7673-E6B1-D7CA-464A91A7CB2E}"/>
              </a:ext>
            </a:extLst>
          </p:cNvPr>
          <p:cNvSpPr/>
          <p:nvPr/>
        </p:nvSpPr>
        <p:spPr>
          <a:xfrm>
            <a:off x="4265195" y="1933779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E9748DC-C95B-724D-BEBE-A0525B98F38C}"/>
              </a:ext>
            </a:extLst>
          </p:cNvPr>
          <p:cNvSpPr/>
          <p:nvPr/>
        </p:nvSpPr>
        <p:spPr>
          <a:xfrm>
            <a:off x="3421713" y="1167973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26B94DC-D64F-901A-4DB7-881C106CD901}"/>
              </a:ext>
            </a:extLst>
          </p:cNvPr>
          <p:cNvSpPr/>
          <p:nvPr/>
        </p:nvSpPr>
        <p:spPr>
          <a:xfrm>
            <a:off x="5085147" y="1164569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A7B4CF5-B35A-3757-432F-187385F2F1C2}"/>
              </a:ext>
            </a:extLst>
          </p:cNvPr>
          <p:cNvSpPr/>
          <p:nvPr/>
        </p:nvSpPr>
        <p:spPr>
          <a:xfrm>
            <a:off x="331307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Pearson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FB7EC7F-3FD3-4349-C0CC-EA528B46B0DE}"/>
              </a:ext>
            </a:extLst>
          </p:cNvPr>
          <p:cNvSpPr/>
          <p:nvPr/>
        </p:nvSpPr>
        <p:spPr>
          <a:xfrm>
            <a:off x="517568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rank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2099ED4-3F22-BAB9-CB08-483E6D8B9BD4}"/>
              </a:ext>
            </a:extLst>
          </p:cNvPr>
          <p:cNvSpPr/>
          <p:nvPr/>
        </p:nvSpPr>
        <p:spPr>
          <a:xfrm>
            <a:off x="2443271" y="3093740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Granger-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5D3966F-C84D-34A4-3CA7-4B256E8F79D0}"/>
              </a:ext>
            </a:extLst>
          </p:cNvPr>
          <p:cNvSpPr/>
          <p:nvPr/>
        </p:nvSpPr>
        <p:spPr>
          <a:xfrm>
            <a:off x="4210544" y="4612557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Cointegration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CFC6ED35-12C9-C92A-9A1A-7E3ECFE8B4AC}"/>
              </a:ext>
            </a:extLst>
          </p:cNvPr>
          <p:cNvSpPr/>
          <p:nvPr/>
        </p:nvSpPr>
        <p:spPr>
          <a:xfrm>
            <a:off x="4191257" y="5087913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Connectedness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01FFB200-5314-B158-EFEA-C54C915B6805}"/>
              </a:ext>
            </a:extLst>
          </p:cNvPr>
          <p:cNvCxnSpPr>
            <a:stCxn id="23" idx="2"/>
            <a:endCxn id="36" idx="0"/>
          </p:cNvCxnSpPr>
          <p:nvPr/>
        </p:nvCxnSpPr>
        <p:spPr>
          <a:xfrm flipH="1">
            <a:off x="4060596" y="2149779"/>
            <a:ext cx="952124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8C7E10-2C36-CB5B-FC07-42839D42A291}"/>
              </a:ext>
            </a:extLst>
          </p:cNvPr>
          <p:cNvCxnSpPr>
            <a:cxnSpLocks/>
            <a:stCxn id="23" idx="2"/>
            <a:endCxn id="38" idx="0"/>
          </p:cNvCxnSpPr>
          <p:nvPr/>
        </p:nvCxnSpPr>
        <p:spPr>
          <a:xfrm>
            <a:off x="5012720" y="2149779"/>
            <a:ext cx="910486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32874AF-67E6-3731-E328-D90FA9AC0CEE}"/>
              </a:ext>
            </a:extLst>
          </p:cNvPr>
          <p:cNvCxnSpPr>
            <a:cxnSpLocks/>
            <a:stCxn id="36" idx="2"/>
            <a:endCxn id="40" idx="0"/>
          </p:cNvCxnSpPr>
          <p:nvPr/>
        </p:nvCxnSpPr>
        <p:spPr>
          <a:xfrm flipH="1">
            <a:off x="3190796" y="2826607"/>
            <a:ext cx="869800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id="{DB473DC3-0802-1B1D-E2CA-B15F3C18F55C}"/>
              </a:ext>
            </a:extLst>
          </p:cNvPr>
          <p:cNvSpPr/>
          <p:nvPr/>
        </p:nvSpPr>
        <p:spPr>
          <a:xfrm>
            <a:off x="4191256" y="5620763"/>
            <a:ext cx="1495049" cy="5282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Autoregression (VAR)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1F287F64-41FC-92B6-E26F-2A707EFA7E65}"/>
              </a:ext>
            </a:extLst>
          </p:cNvPr>
          <p:cNvSpPr/>
          <p:nvPr/>
        </p:nvSpPr>
        <p:spPr>
          <a:xfrm>
            <a:off x="6095410" y="3651348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2FEB09D5-548A-EEE9-E024-9B0FA12F968C}"/>
              </a:ext>
            </a:extLst>
          </p:cNvPr>
          <p:cNvSpPr/>
          <p:nvPr/>
        </p:nvSpPr>
        <p:spPr>
          <a:xfrm>
            <a:off x="6095410" y="4235614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AF6F4AB1-851F-142F-B6A0-251DC4B65C78}"/>
              </a:ext>
            </a:extLst>
          </p:cNvPr>
          <p:cNvCxnSpPr>
            <a:cxnSpLocks/>
            <a:stCxn id="57" idx="2"/>
            <a:endCxn id="58" idx="0"/>
          </p:cNvCxnSpPr>
          <p:nvPr/>
        </p:nvCxnSpPr>
        <p:spPr>
          <a:xfrm>
            <a:off x="6842935" y="4053475"/>
            <a:ext cx="0" cy="18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hteck 61">
            <a:extLst>
              <a:ext uri="{FF2B5EF4-FFF2-40B4-BE49-F238E27FC236}">
                <a16:creationId xmlns:a16="http://schemas.microsoft.com/office/drawing/2014/main" id="{75C028C9-BB8F-0AD2-961D-CEEDC47AC25F}"/>
              </a:ext>
            </a:extLst>
          </p:cNvPr>
          <p:cNvSpPr/>
          <p:nvPr/>
        </p:nvSpPr>
        <p:spPr>
          <a:xfrm>
            <a:off x="4265195" y="3665025"/>
            <a:ext cx="1495049" cy="37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FA4859EF-6480-2912-A543-60C80AC0161C}"/>
              </a:ext>
            </a:extLst>
          </p:cNvPr>
          <p:cNvCxnSpPr>
            <a:cxnSpLocks/>
            <a:stCxn id="40" idx="2"/>
            <a:endCxn id="62" idx="0"/>
          </p:cNvCxnSpPr>
          <p:nvPr/>
        </p:nvCxnSpPr>
        <p:spPr>
          <a:xfrm>
            <a:off x="3190796" y="3309740"/>
            <a:ext cx="1821924" cy="355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6EE9DD6E-D5ED-8201-8222-D20A995210D7}"/>
              </a:ext>
            </a:extLst>
          </p:cNvPr>
          <p:cNvCxnSpPr>
            <a:cxnSpLocks/>
            <a:stCxn id="62" idx="3"/>
            <a:endCxn id="57" idx="1"/>
          </p:cNvCxnSpPr>
          <p:nvPr/>
        </p:nvCxnSpPr>
        <p:spPr>
          <a:xfrm>
            <a:off x="5760244" y="3850689"/>
            <a:ext cx="335166" cy="1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AB69956F-14F6-8A83-004A-C57AC89ABE70}"/>
              </a:ext>
            </a:extLst>
          </p:cNvPr>
          <p:cNvSpPr/>
          <p:nvPr/>
        </p:nvSpPr>
        <p:spPr>
          <a:xfrm>
            <a:off x="1562920" y="443081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7F984D5E-75D1-D322-81F0-D8B4581A6F5E}"/>
              </a:ext>
            </a:extLst>
          </p:cNvPr>
          <p:cNvSpPr/>
          <p:nvPr/>
        </p:nvSpPr>
        <p:spPr>
          <a:xfrm>
            <a:off x="1244144" y="524756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2053A14E-923B-472E-8D72-BFA7E933D4FE}"/>
              </a:ext>
            </a:extLst>
          </p:cNvPr>
          <p:cNvSpPr/>
          <p:nvPr/>
        </p:nvSpPr>
        <p:spPr>
          <a:xfrm>
            <a:off x="1650705" y="4726668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  <p:sp>
        <p:nvSpPr>
          <p:cNvPr id="73" name="Geschweifte Klammer links 72">
            <a:extLst>
              <a:ext uri="{FF2B5EF4-FFF2-40B4-BE49-F238E27FC236}">
                <a16:creationId xmlns:a16="http://schemas.microsoft.com/office/drawing/2014/main" id="{C6DDB5AB-BDFB-B7D6-5847-D809AE3FD070}"/>
              </a:ext>
            </a:extLst>
          </p:cNvPr>
          <p:cNvSpPr/>
          <p:nvPr/>
        </p:nvSpPr>
        <p:spPr>
          <a:xfrm>
            <a:off x="2024106" y="1629702"/>
            <a:ext cx="419165" cy="22532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7EAFFA8-9FE0-FB97-5017-F125E067C3DB}"/>
              </a:ext>
            </a:extLst>
          </p:cNvPr>
          <p:cNvSpPr/>
          <p:nvPr/>
        </p:nvSpPr>
        <p:spPr>
          <a:xfrm>
            <a:off x="476685" y="2424480"/>
            <a:ext cx="1495049" cy="764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find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EA54DEA-3E61-E23A-991C-16479EC23410}"/>
              </a:ext>
            </a:extLst>
          </p:cNvPr>
          <p:cNvSpPr/>
          <p:nvPr/>
        </p:nvSpPr>
        <p:spPr>
          <a:xfrm>
            <a:off x="4265195" y="3093740"/>
            <a:ext cx="1495049" cy="212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9029CC9D-F3FF-AB5B-4773-37510517BD43}"/>
              </a:ext>
            </a:extLst>
          </p:cNvPr>
          <p:cNvCxnSpPr>
            <a:cxnSpLocks/>
            <a:stCxn id="36" idx="2"/>
            <a:endCxn id="77" idx="0"/>
          </p:cNvCxnSpPr>
          <p:nvPr/>
        </p:nvCxnSpPr>
        <p:spPr>
          <a:xfrm>
            <a:off x="4060596" y="2826607"/>
            <a:ext cx="952124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E35B6059-A343-14A8-6034-34B9204956FE}"/>
              </a:ext>
            </a:extLst>
          </p:cNvPr>
          <p:cNvCxnSpPr>
            <a:cxnSpLocks/>
            <a:stCxn id="77" idx="2"/>
            <a:endCxn id="62" idx="0"/>
          </p:cNvCxnSpPr>
          <p:nvPr/>
        </p:nvCxnSpPr>
        <p:spPr>
          <a:xfrm>
            <a:off x="5012720" y="3305956"/>
            <a:ext cx="0" cy="359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hteck 87">
            <a:extLst>
              <a:ext uri="{FF2B5EF4-FFF2-40B4-BE49-F238E27FC236}">
                <a16:creationId xmlns:a16="http://schemas.microsoft.com/office/drawing/2014/main" id="{D793DB29-96BB-C695-83F5-DD3D135ECDF1}"/>
              </a:ext>
            </a:extLst>
          </p:cNvPr>
          <p:cNvSpPr/>
          <p:nvPr/>
        </p:nvSpPr>
        <p:spPr>
          <a:xfrm>
            <a:off x="7808546" y="45096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96511A50-7272-CFB6-6346-6DFC13E70339}"/>
              </a:ext>
            </a:extLst>
          </p:cNvPr>
          <p:cNvSpPr/>
          <p:nvPr/>
        </p:nvSpPr>
        <p:spPr>
          <a:xfrm>
            <a:off x="8160906" y="1182569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cxnSp>
        <p:nvCxnSpPr>
          <p:cNvPr id="90" name="Gerade Verbindung 89">
            <a:extLst>
              <a:ext uri="{FF2B5EF4-FFF2-40B4-BE49-F238E27FC236}">
                <a16:creationId xmlns:a16="http://schemas.microsoft.com/office/drawing/2014/main" id="{E84F85FC-ED79-B59A-87AB-D6FAE7541F79}"/>
              </a:ext>
            </a:extLst>
          </p:cNvPr>
          <p:cNvCxnSpPr/>
          <p:nvPr/>
        </p:nvCxnSpPr>
        <p:spPr>
          <a:xfrm>
            <a:off x="7727254" y="1103598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90">
            <a:extLst>
              <a:ext uri="{FF2B5EF4-FFF2-40B4-BE49-F238E27FC236}">
                <a16:creationId xmlns:a16="http://schemas.microsoft.com/office/drawing/2014/main" id="{A5978FE9-9B97-F0A9-F5CA-D344B72CC110}"/>
              </a:ext>
            </a:extLst>
          </p:cNvPr>
          <p:cNvCxnSpPr/>
          <p:nvPr/>
        </p:nvCxnSpPr>
        <p:spPr>
          <a:xfrm>
            <a:off x="3186390" y="1164569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8C5149CE-219C-3F45-659C-27FB103E0AC3}"/>
              </a:ext>
            </a:extLst>
          </p:cNvPr>
          <p:cNvCxnSpPr>
            <a:cxnSpLocks/>
            <a:stCxn id="41" idx="3"/>
            <a:endCxn id="88" idx="1"/>
          </p:cNvCxnSpPr>
          <p:nvPr/>
        </p:nvCxnSpPr>
        <p:spPr>
          <a:xfrm flipV="1">
            <a:off x="5705593" y="4710744"/>
            <a:ext cx="2102953" cy="9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hteck 95">
            <a:extLst>
              <a:ext uri="{FF2B5EF4-FFF2-40B4-BE49-F238E27FC236}">
                <a16:creationId xmlns:a16="http://schemas.microsoft.com/office/drawing/2014/main" id="{9086E540-8D63-582F-8E48-A6DD167B8902}"/>
              </a:ext>
            </a:extLst>
          </p:cNvPr>
          <p:cNvSpPr/>
          <p:nvPr/>
        </p:nvSpPr>
        <p:spPr>
          <a:xfrm>
            <a:off x="378608" y="36335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7419BE5C-8D7E-F0CC-CC59-6B68C821F058}"/>
              </a:ext>
            </a:extLst>
          </p:cNvPr>
          <p:cNvSpPr/>
          <p:nvPr/>
        </p:nvSpPr>
        <p:spPr>
          <a:xfrm>
            <a:off x="1049856" y="571755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VECM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657363FA-CCBB-878B-A5C5-2795052BA2DE}"/>
              </a:ext>
            </a:extLst>
          </p:cNvPr>
          <p:cNvSpPr/>
          <p:nvPr/>
        </p:nvSpPr>
        <p:spPr>
          <a:xfrm>
            <a:off x="31386" y="43912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MS-VAR</a:t>
            </a:r>
          </a:p>
        </p:txBody>
      </p:sp>
    </p:spTree>
    <p:extLst>
      <p:ext uri="{BB962C8B-B14F-4D97-AF65-F5344CB8AC3E}">
        <p14:creationId xmlns:p14="http://schemas.microsoft.com/office/powerpoint/2010/main" val="29264225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Einfach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inimal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448</Words>
  <Application>Microsoft Macintosh PowerPoint</Application>
  <PresentationFormat>Benutzerdefiniert</PresentationFormat>
  <Paragraphs>121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Einfache Folie</vt:lpstr>
      <vt:lpstr>Minimale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subject/>
  <dc:creator>Universität Kiel  (CAU)</dc:creator>
  <dc:description/>
  <cp:lastModifiedBy>Robert Hennings</cp:lastModifiedBy>
  <cp:revision>113</cp:revision>
  <cp:lastPrinted>1601-01-01T00:00:00Z</cp:lastPrinted>
  <dcterms:created xsi:type="dcterms:W3CDTF">2010-06-02T10:39:48Z</dcterms:created>
  <dcterms:modified xsi:type="dcterms:W3CDTF">2025-09-19T10:33:52Z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